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2.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3.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4"/>
  </p:sldMasterIdLst>
  <p:notesMasterIdLst>
    <p:notesMasterId r:id="rId29"/>
  </p:notesMasterIdLst>
  <p:handoutMasterIdLst>
    <p:handoutMasterId r:id="rId30"/>
  </p:handoutMasterIdLst>
  <p:sldIdLst>
    <p:sldId id="256" r:id="rId5"/>
    <p:sldId id="4276" r:id="rId6"/>
    <p:sldId id="4284" r:id="rId7"/>
    <p:sldId id="386" r:id="rId8"/>
    <p:sldId id="4286" r:id="rId9"/>
    <p:sldId id="4287" r:id="rId10"/>
    <p:sldId id="4288" r:id="rId11"/>
    <p:sldId id="4277" r:id="rId12"/>
    <p:sldId id="4278" r:id="rId13"/>
    <p:sldId id="4279" r:id="rId14"/>
    <p:sldId id="4280" r:id="rId15"/>
    <p:sldId id="4281" r:id="rId16"/>
    <p:sldId id="4289" r:id="rId17"/>
    <p:sldId id="4282" r:id="rId18"/>
    <p:sldId id="4283" r:id="rId19"/>
    <p:sldId id="4258" r:id="rId20"/>
    <p:sldId id="4245" r:id="rId21"/>
    <p:sldId id="4254" r:id="rId22"/>
    <p:sldId id="698" r:id="rId23"/>
    <p:sldId id="422" r:id="rId24"/>
    <p:sldId id="423" r:id="rId25"/>
    <p:sldId id="4228" r:id="rId26"/>
    <p:sldId id="410" r:id="rId27"/>
    <p:sldId id="25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ng Wang" initials="YW" lastIdx="1" clrIdx="0">
    <p:extLst>
      <p:ext uri="{19B8F6BF-5375-455C-9EA6-DF929625EA0E}">
        <p15:presenceInfo xmlns:p15="http://schemas.microsoft.com/office/powerpoint/2012/main" userId="S::ywang2@futurewei.com::505b9452-d840-44f1-a993-aae3bfedf5d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80000"/>
    <a:srgbClr val="FF0000"/>
    <a:srgbClr val="960000"/>
    <a:srgbClr val="EBEBEB"/>
    <a:srgbClr val="84D0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6341F9-7952-44F8-8790-D7BA295D1CA8}" v="3" dt="2020-06-10T13:40:37.768"/>
    <p1510:client id="{6B843E05-14E4-4174-9732-76BC07E7F959}" v="2244" dt="2020-06-10T20:52:00.393"/>
    <p1510:client id="{CD2F6297-C0E3-46A1-804E-94D40B0CA7A4}" v="166" dt="2020-06-10T17:29:41.9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1156" autoAdjust="0"/>
  </p:normalViewPr>
  <p:slideViewPr>
    <p:cSldViewPr snapToGrid="0">
      <p:cViewPr varScale="1">
        <p:scale>
          <a:sx n="41" d="100"/>
          <a:sy n="41" d="100"/>
        </p:scale>
        <p:origin x="1604" y="2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lson Liao" userId="002f6f58-703b-4cdd-b9f5-958aabaa73c3" providerId="ADAL" clId="{E090B866-9E09-4327-8E7E-00A99EE90E47}"/>
    <pc:docChg chg="custSel modSld">
      <pc:chgData name="Nelson Liao" userId="002f6f58-703b-4cdd-b9f5-958aabaa73c3" providerId="ADAL" clId="{E090B866-9E09-4327-8E7E-00A99EE90E47}" dt="2020-04-28T18:21:19.505" v="1417" actId="20577"/>
      <pc:docMkLst>
        <pc:docMk/>
      </pc:docMkLst>
      <pc:sldChg chg="modNotesTx">
        <pc:chgData name="Nelson Liao" userId="002f6f58-703b-4cdd-b9f5-958aabaa73c3" providerId="ADAL" clId="{E090B866-9E09-4327-8E7E-00A99EE90E47}" dt="2020-04-27T20:28:01.491" v="465" actId="20577"/>
        <pc:sldMkLst>
          <pc:docMk/>
          <pc:sldMk cId="408149034" sldId="256"/>
        </pc:sldMkLst>
      </pc:sldChg>
      <pc:sldChg chg="modNotesTx">
        <pc:chgData name="Nelson Liao" userId="002f6f58-703b-4cdd-b9f5-958aabaa73c3" providerId="ADAL" clId="{E090B866-9E09-4327-8E7E-00A99EE90E47}" dt="2020-04-28T17:53:16.922" v="864" actId="20577"/>
        <pc:sldMkLst>
          <pc:docMk/>
          <pc:sldMk cId="969642156" sldId="487"/>
        </pc:sldMkLst>
      </pc:sldChg>
      <pc:sldChg chg="modNotesTx">
        <pc:chgData name="Nelson Liao" userId="002f6f58-703b-4cdd-b9f5-958aabaa73c3" providerId="ADAL" clId="{E090B866-9E09-4327-8E7E-00A99EE90E47}" dt="2020-04-28T18:21:19.505" v="1417" actId="20577"/>
        <pc:sldMkLst>
          <pc:docMk/>
          <pc:sldMk cId="715179823" sldId="1271"/>
        </pc:sldMkLst>
      </pc:sldChg>
      <pc:sldChg chg="modNotesTx">
        <pc:chgData name="Nelson Liao" userId="002f6f58-703b-4cdd-b9f5-958aabaa73c3" providerId="ADAL" clId="{E090B866-9E09-4327-8E7E-00A99EE90E47}" dt="2020-04-28T18:08:13.693" v="1195" actId="20577"/>
        <pc:sldMkLst>
          <pc:docMk/>
          <pc:sldMk cId="3432606018" sldId="4229"/>
        </pc:sldMkLst>
      </pc:sldChg>
      <pc:sldChg chg="modNotesTx">
        <pc:chgData name="Nelson Liao" userId="002f6f58-703b-4cdd-b9f5-958aabaa73c3" providerId="ADAL" clId="{E090B866-9E09-4327-8E7E-00A99EE90E47}" dt="2020-04-28T18:11:25.897" v="1405" actId="20577"/>
        <pc:sldMkLst>
          <pc:docMk/>
          <pc:sldMk cId="2575006085" sldId="4240"/>
        </pc:sldMkLst>
      </pc:sldChg>
    </pc:docChg>
  </pc:docChgLst>
  <pc:docChgLst>
    <pc:chgData name="Nelson Liao" userId="S::nliao@futurewei.com::002f6f58-703b-4cdd-b9f5-958aabaa73c3" providerId="AD" clId="Web-{BCAB4D71-27A7-480F-8DD1-A7BB067D3CC4}"/>
    <pc:docChg chg="modSld sldOrd">
      <pc:chgData name="Nelson Liao" userId="S::nliao@futurewei.com::002f6f58-703b-4cdd-b9f5-958aabaa73c3" providerId="AD" clId="Web-{BCAB4D71-27A7-480F-8DD1-A7BB067D3CC4}" dt="2020-04-21T16:47:02.084" v="394"/>
      <pc:docMkLst>
        <pc:docMk/>
      </pc:docMkLst>
      <pc:sldChg chg="addSp delSp modSp modNotes">
        <pc:chgData name="Nelson Liao" userId="S::nliao@futurewei.com::002f6f58-703b-4cdd-b9f5-958aabaa73c3" providerId="AD" clId="Web-{BCAB4D71-27A7-480F-8DD1-A7BB067D3CC4}" dt="2020-04-21T16:47:02.084" v="394"/>
        <pc:sldMkLst>
          <pc:docMk/>
          <pc:sldMk cId="2728566947" sldId="698"/>
        </pc:sldMkLst>
        <pc:spChg chg="add del mod">
          <ac:chgData name="Nelson Liao" userId="S::nliao@futurewei.com::002f6f58-703b-4cdd-b9f5-958aabaa73c3" providerId="AD" clId="Web-{BCAB4D71-27A7-480F-8DD1-A7BB067D3CC4}" dt="2020-04-21T16:47:02.084" v="394"/>
          <ac:spMkLst>
            <pc:docMk/>
            <pc:sldMk cId="2728566947" sldId="698"/>
            <ac:spMk id="61" creationId="{02154228-E6CD-411B-9C8F-000E049ADC84}"/>
          </ac:spMkLst>
        </pc:spChg>
        <pc:picChg chg="del mod">
          <ac:chgData name="Nelson Liao" userId="S::nliao@futurewei.com::002f6f58-703b-4cdd-b9f5-958aabaa73c3" providerId="AD" clId="Web-{BCAB4D71-27A7-480F-8DD1-A7BB067D3CC4}" dt="2020-04-21T16:44:47.710" v="393"/>
          <ac:picMkLst>
            <pc:docMk/>
            <pc:sldMk cId="2728566947" sldId="698"/>
            <ac:picMk id="6" creationId="{C470190E-806C-4626-A574-14A4F9EEC9C1}"/>
          </ac:picMkLst>
        </pc:picChg>
      </pc:sldChg>
      <pc:sldChg chg="modSp modNotes">
        <pc:chgData name="Nelson Liao" userId="S::nliao@futurewei.com::002f6f58-703b-4cdd-b9f5-958aabaa73c3" providerId="AD" clId="Web-{BCAB4D71-27A7-480F-8DD1-A7BB067D3CC4}" dt="2020-04-21T16:43:26.742" v="391" actId="20577"/>
        <pc:sldMkLst>
          <pc:docMk/>
          <pc:sldMk cId="3084752342" sldId="700"/>
        </pc:sldMkLst>
        <pc:spChg chg="mod">
          <ac:chgData name="Nelson Liao" userId="S::nliao@futurewei.com::002f6f58-703b-4cdd-b9f5-958aabaa73c3" providerId="AD" clId="Web-{BCAB4D71-27A7-480F-8DD1-A7BB067D3CC4}" dt="2020-04-21T16:43:26.742" v="391" actId="20577"/>
          <ac:spMkLst>
            <pc:docMk/>
            <pc:sldMk cId="3084752342" sldId="700"/>
            <ac:spMk id="5" creationId="{F5E8EF13-F19E-4FAA-8271-A31220706120}"/>
          </ac:spMkLst>
        </pc:spChg>
      </pc:sldChg>
      <pc:sldChg chg="modSp ord modNotes">
        <pc:chgData name="Nelson Liao" userId="S::nliao@futurewei.com::002f6f58-703b-4cdd-b9f5-958aabaa73c3" providerId="AD" clId="Web-{BCAB4D71-27A7-480F-8DD1-A7BB067D3CC4}" dt="2020-04-21T16:42:50.008" v="380" actId="20577"/>
        <pc:sldMkLst>
          <pc:docMk/>
          <pc:sldMk cId="1698483370" sldId="709"/>
        </pc:sldMkLst>
        <pc:spChg chg="mod">
          <ac:chgData name="Nelson Liao" userId="S::nliao@futurewei.com::002f6f58-703b-4cdd-b9f5-958aabaa73c3" providerId="AD" clId="Web-{BCAB4D71-27A7-480F-8DD1-A7BB067D3CC4}" dt="2020-04-21T16:42:50.008" v="380" actId="20577"/>
          <ac:spMkLst>
            <pc:docMk/>
            <pc:sldMk cId="1698483370" sldId="709"/>
            <ac:spMk id="5" creationId="{F5E8EF13-F19E-4FAA-8271-A31220706120}"/>
          </ac:spMkLst>
        </pc:spChg>
        <pc:graphicFrameChg chg="mod modGraphic">
          <ac:chgData name="Nelson Liao" userId="S::nliao@futurewei.com::002f6f58-703b-4cdd-b9f5-958aabaa73c3" providerId="AD" clId="Web-{BCAB4D71-27A7-480F-8DD1-A7BB067D3CC4}" dt="2020-04-21T16:42:39.602" v="371"/>
          <ac:graphicFrameMkLst>
            <pc:docMk/>
            <pc:sldMk cId="1698483370" sldId="709"/>
            <ac:graphicFrameMk id="8" creationId="{C03BB868-902D-498F-9162-A66F6DC43CBE}"/>
          </ac:graphicFrameMkLst>
        </pc:graphicFrameChg>
      </pc:sldChg>
    </pc:docChg>
  </pc:docChgLst>
  <pc:docChgLst>
    <pc:chgData name="Viona Ouyang" userId="S::youyang1@futurewei.com::8ed5d093-18b4-47db-ae0d-c9718ab8c977" providerId="AD" clId="Web-{71CEAAD5-C460-839E-A3CC-33567D615F44}"/>
    <pc:docChg chg="addSld delSld modSld sldOrd">
      <pc:chgData name="Viona Ouyang" userId="S::youyang1@futurewei.com::8ed5d093-18b4-47db-ae0d-c9718ab8c977" providerId="AD" clId="Web-{71CEAAD5-C460-839E-A3CC-33567D615F44}" dt="2020-05-26T15:05:42.467" v="19"/>
      <pc:docMkLst>
        <pc:docMk/>
      </pc:docMkLst>
      <pc:sldChg chg="addSp delSp modSp">
        <pc:chgData name="Viona Ouyang" userId="S::youyang1@futurewei.com::8ed5d093-18b4-47db-ae0d-c9718ab8c977" providerId="AD" clId="Web-{71CEAAD5-C460-839E-A3CC-33567D615F44}" dt="2020-05-26T15:05:28.373" v="16"/>
        <pc:sldMkLst>
          <pc:docMk/>
          <pc:sldMk cId="3216883628" sldId="4249"/>
        </pc:sldMkLst>
        <pc:picChg chg="add del mod">
          <ac:chgData name="Viona Ouyang" userId="S::youyang1@futurewei.com::8ed5d093-18b4-47db-ae0d-c9718ab8c977" providerId="AD" clId="Web-{71CEAAD5-C460-839E-A3CC-33567D615F44}" dt="2020-05-26T15:05:14.139" v="14"/>
          <ac:picMkLst>
            <pc:docMk/>
            <pc:sldMk cId="3216883628" sldId="4249"/>
            <ac:picMk id="2" creationId="{C2AEC4C2-3838-4A67-9C90-806038134F21}"/>
          </ac:picMkLst>
        </pc:picChg>
        <pc:picChg chg="add del mod">
          <ac:chgData name="Viona Ouyang" userId="S::youyang1@futurewei.com::8ed5d093-18b4-47db-ae0d-c9718ab8c977" providerId="AD" clId="Web-{71CEAAD5-C460-839E-A3CC-33567D615F44}" dt="2020-05-26T15:05:28.373" v="16"/>
          <ac:picMkLst>
            <pc:docMk/>
            <pc:sldMk cId="3216883628" sldId="4249"/>
            <ac:picMk id="3" creationId="{5DB74201-F672-47B3-9398-56204D3FA712}"/>
          </ac:picMkLst>
        </pc:picChg>
      </pc:sldChg>
      <pc:sldChg chg="new del">
        <pc:chgData name="Viona Ouyang" userId="S::youyang1@futurewei.com::8ed5d093-18b4-47db-ae0d-c9718ab8c977" providerId="AD" clId="Web-{71CEAAD5-C460-839E-A3CC-33567D615F44}" dt="2020-05-26T15:02:22.729" v="2"/>
        <pc:sldMkLst>
          <pc:docMk/>
          <pc:sldMk cId="2163702456" sldId="4259"/>
        </pc:sldMkLst>
      </pc:sldChg>
      <pc:sldChg chg="modSp add replId">
        <pc:chgData name="Viona Ouyang" userId="S::youyang1@futurewei.com::8ed5d093-18b4-47db-ae0d-c9718ab8c977" providerId="AD" clId="Web-{71CEAAD5-C460-839E-A3CC-33567D615F44}" dt="2020-05-26T15:02:37.964" v="4" actId="20577"/>
        <pc:sldMkLst>
          <pc:docMk/>
          <pc:sldMk cId="3163195701" sldId="4260"/>
        </pc:sldMkLst>
        <pc:spChg chg="mod">
          <ac:chgData name="Viona Ouyang" userId="S::youyang1@futurewei.com::8ed5d093-18b4-47db-ae0d-c9718ab8c977" providerId="AD" clId="Web-{71CEAAD5-C460-839E-A3CC-33567D615F44}" dt="2020-05-26T15:02:37.964" v="4" actId="20577"/>
          <ac:spMkLst>
            <pc:docMk/>
            <pc:sldMk cId="3163195701" sldId="4260"/>
            <ac:spMk id="4" creationId="{191CEE30-A075-4F81-9155-A6F95EFDB767}"/>
          </ac:spMkLst>
        </pc:spChg>
      </pc:sldChg>
      <pc:sldChg chg="addSp delSp modSp new del mod chgLayout">
        <pc:chgData name="Viona Ouyang" userId="S::youyang1@futurewei.com::8ed5d093-18b4-47db-ae0d-c9718ab8c977" providerId="AD" clId="Web-{71CEAAD5-C460-839E-A3CC-33567D615F44}" dt="2020-05-26T15:05:08.748" v="12"/>
        <pc:sldMkLst>
          <pc:docMk/>
          <pc:sldMk cId="272878000" sldId="4261"/>
        </pc:sldMkLst>
        <pc:spChg chg="del">
          <ac:chgData name="Viona Ouyang" userId="S::youyang1@futurewei.com::8ed5d093-18b4-47db-ae0d-c9718ab8c977" providerId="AD" clId="Web-{71CEAAD5-C460-839E-A3CC-33567D615F44}" dt="2020-05-26T15:02:57.324" v="7"/>
          <ac:spMkLst>
            <pc:docMk/>
            <pc:sldMk cId="272878000" sldId="4261"/>
            <ac:spMk id="2" creationId="{FBD3C4D3-F11D-4BBB-A668-9F30922E739C}"/>
          </ac:spMkLst>
        </pc:spChg>
        <pc:spChg chg="del">
          <ac:chgData name="Viona Ouyang" userId="S::youyang1@futurewei.com::8ed5d093-18b4-47db-ae0d-c9718ab8c977" providerId="AD" clId="Web-{71CEAAD5-C460-839E-A3CC-33567D615F44}" dt="2020-05-26T15:02:57.324" v="7"/>
          <ac:spMkLst>
            <pc:docMk/>
            <pc:sldMk cId="272878000" sldId="4261"/>
            <ac:spMk id="3" creationId="{66A890A8-B1C9-416C-8CE8-DA02C3E3D996}"/>
          </ac:spMkLst>
        </pc:spChg>
        <pc:picChg chg="add del mod">
          <ac:chgData name="Viona Ouyang" userId="S::youyang1@futurewei.com::8ed5d093-18b4-47db-ae0d-c9718ab8c977" providerId="AD" clId="Web-{71CEAAD5-C460-839E-A3CC-33567D615F44}" dt="2020-05-26T15:03:45.403" v="9"/>
          <ac:picMkLst>
            <pc:docMk/>
            <pc:sldMk cId="272878000" sldId="4261"/>
            <ac:picMk id="4" creationId="{EF68CB6B-50FF-4750-B9E5-4C3B4A2AB87E}"/>
          </ac:picMkLst>
        </pc:picChg>
        <pc:picChg chg="add del mod">
          <ac:chgData name="Viona Ouyang" userId="S::youyang1@futurewei.com::8ed5d093-18b4-47db-ae0d-c9718ab8c977" providerId="AD" clId="Web-{71CEAAD5-C460-839E-A3CC-33567D615F44}" dt="2020-05-26T15:03:58.481" v="11"/>
          <ac:picMkLst>
            <pc:docMk/>
            <pc:sldMk cId="272878000" sldId="4261"/>
            <ac:picMk id="5" creationId="{2090239A-52B0-4E84-A12E-87BEBECB45B7}"/>
          </ac:picMkLst>
        </pc:picChg>
      </pc:sldChg>
      <pc:sldChg chg="delSp new mod ord chgLayout">
        <pc:chgData name="Viona Ouyang" userId="S::youyang1@futurewei.com::8ed5d093-18b4-47db-ae0d-c9718ab8c977" providerId="AD" clId="Web-{71CEAAD5-C460-839E-A3CC-33567D615F44}" dt="2020-05-26T15:05:42.467" v="19"/>
        <pc:sldMkLst>
          <pc:docMk/>
          <pc:sldMk cId="2891854800" sldId="4261"/>
        </pc:sldMkLst>
        <pc:spChg chg="del">
          <ac:chgData name="Viona Ouyang" userId="S::youyang1@futurewei.com::8ed5d093-18b4-47db-ae0d-c9718ab8c977" providerId="AD" clId="Web-{71CEAAD5-C460-839E-A3CC-33567D615F44}" dt="2020-05-26T15:05:42.467" v="19"/>
          <ac:spMkLst>
            <pc:docMk/>
            <pc:sldMk cId="2891854800" sldId="4261"/>
            <ac:spMk id="2" creationId="{843C0030-FC8F-4352-AE7A-26A346A4BC3E}"/>
          </ac:spMkLst>
        </pc:spChg>
        <pc:spChg chg="del">
          <ac:chgData name="Viona Ouyang" userId="S::youyang1@futurewei.com::8ed5d093-18b4-47db-ae0d-c9718ab8c977" providerId="AD" clId="Web-{71CEAAD5-C460-839E-A3CC-33567D615F44}" dt="2020-05-26T15:05:42.467" v="19"/>
          <ac:spMkLst>
            <pc:docMk/>
            <pc:sldMk cId="2891854800" sldId="4261"/>
            <ac:spMk id="3" creationId="{C2B832AB-88F9-4066-99D3-A2BAF9785D2A}"/>
          </ac:spMkLst>
        </pc:spChg>
      </pc:sldChg>
    </pc:docChg>
  </pc:docChgLst>
  <pc:docChgLst>
    <pc:chgData name="Ning Wu" userId="04a4d569-0e5a-4432-a3a6-45e90719a910" providerId="ADAL" clId="{E579764E-C670-4FFC-822B-684E7F9A01E8}"/>
    <pc:docChg chg="custSel addSld delSld modSld sldOrd modNotesMaster modHandout">
      <pc:chgData name="Ning Wu" userId="04a4d569-0e5a-4432-a3a6-45e90719a910" providerId="ADAL" clId="{E579764E-C670-4FFC-822B-684E7F9A01E8}" dt="2020-04-28T14:48:59.896" v="3672"/>
      <pc:docMkLst>
        <pc:docMk/>
      </pc:docMkLst>
      <pc:sldChg chg="modNotes">
        <pc:chgData name="Ning Wu" userId="04a4d569-0e5a-4432-a3a6-45e90719a910" providerId="ADAL" clId="{E579764E-C670-4FFC-822B-684E7F9A01E8}" dt="2020-04-27T15:17:51.634" v="1175"/>
        <pc:sldMkLst>
          <pc:docMk/>
          <pc:sldMk cId="1656965327" sldId="262"/>
        </pc:sldMkLst>
      </pc:sldChg>
      <pc:sldChg chg="modSp">
        <pc:chgData name="Ning Wu" userId="04a4d569-0e5a-4432-a3a6-45e90719a910" providerId="ADAL" clId="{E579764E-C670-4FFC-822B-684E7F9A01E8}" dt="2020-04-22T01:55:50.183" v="933"/>
        <pc:sldMkLst>
          <pc:docMk/>
          <pc:sldMk cId="3327028467" sldId="498"/>
        </pc:sldMkLst>
        <pc:graphicFrameChg chg="mod">
          <ac:chgData name="Ning Wu" userId="04a4d569-0e5a-4432-a3a6-45e90719a910" providerId="ADAL" clId="{E579764E-C670-4FFC-822B-684E7F9A01E8}" dt="2020-04-22T01:55:50.183" v="933"/>
          <ac:graphicFrameMkLst>
            <pc:docMk/>
            <pc:sldMk cId="3327028467" sldId="498"/>
            <ac:graphicFrameMk id="130" creationId="{6359FE0D-ECD8-8D4D-B488-772AA7CB352C}"/>
          </ac:graphicFrameMkLst>
        </pc:graphicFrameChg>
      </pc:sldChg>
      <pc:sldChg chg="modSp">
        <pc:chgData name="Ning Wu" userId="04a4d569-0e5a-4432-a3a6-45e90719a910" providerId="ADAL" clId="{E579764E-C670-4FFC-822B-684E7F9A01E8}" dt="2020-04-28T14:48:59.896" v="3672"/>
        <pc:sldMkLst>
          <pc:docMk/>
          <pc:sldMk cId="2728566947" sldId="698"/>
        </pc:sldMkLst>
        <pc:graphicFrameChg chg="mod">
          <ac:chgData name="Ning Wu" userId="04a4d569-0e5a-4432-a3a6-45e90719a910" providerId="ADAL" clId="{E579764E-C670-4FFC-822B-684E7F9A01E8}" dt="2020-04-28T14:48:59.896" v="3672"/>
          <ac:graphicFrameMkLst>
            <pc:docMk/>
            <pc:sldMk cId="2728566947" sldId="698"/>
            <ac:graphicFrameMk id="29" creationId="{55CDC18B-BA59-E04E-B003-F0F7C8777A2A}"/>
          </ac:graphicFrameMkLst>
        </pc:graphicFrameChg>
      </pc:sldChg>
      <pc:sldChg chg="modSp">
        <pc:chgData name="Ning Wu" userId="04a4d569-0e5a-4432-a3a6-45e90719a910" providerId="ADAL" clId="{E579764E-C670-4FFC-822B-684E7F9A01E8}" dt="2020-04-27T19:00:00.269" v="3667" actId="20577"/>
        <pc:sldMkLst>
          <pc:docMk/>
          <pc:sldMk cId="1781998982" sldId="4207"/>
        </pc:sldMkLst>
        <pc:spChg chg="mod">
          <ac:chgData name="Ning Wu" userId="04a4d569-0e5a-4432-a3a6-45e90719a910" providerId="ADAL" clId="{E579764E-C670-4FFC-822B-684E7F9A01E8}" dt="2020-04-27T19:00:00.269" v="3667" actId="20577"/>
          <ac:spMkLst>
            <pc:docMk/>
            <pc:sldMk cId="1781998982" sldId="4207"/>
            <ac:spMk id="3" creationId="{0498A402-432B-421B-85FF-68A1ECED72D8}"/>
          </ac:spMkLst>
        </pc:spChg>
      </pc:sldChg>
      <pc:sldChg chg="modSp">
        <pc:chgData name="Ning Wu" userId="04a4d569-0e5a-4432-a3a6-45e90719a910" providerId="ADAL" clId="{E579764E-C670-4FFC-822B-684E7F9A01E8}" dt="2020-04-28T13:57:12.389" v="3670"/>
        <pc:sldMkLst>
          <pc:docMk/>
          <pc:sldMk cId="2520184093" sldId="4209"/>
        </pc:sldMkLst>
        <pc:graphicFrameChg chg="mod">
          <ac:chgData name="Ning Wu" userId="04a4d569-0e5a-4432-a3a6-45e90719a910" providerId="ADAL" clId="{E579764E-C670-4FFC-822B-684E7F9A01E8}" dt="2020-04-28T13:57:12.389" v="3670"/>
          <ac:graphicFrameMkLst>
            <pc:docMk/>
            <pc:sldMk cId="2520184093" sldId="4209"/>
            <ac:graphicFrameMk id="19" creationId="{DB5FD7D3-CC86-5143-A1DA-9F4F22FA6E8A}"/>
          </ac:graphicFrameMkLst>
        </pc:graphicFrameChg>
      </pc:sldChg>
      <pc:sldChg chg="ord">
        <pc:chgData name="Ning Wu" userId="04a4d569-0e5a-4432-a3a6-45e90719a910" providerId="ADAL" clId="{E579764E-C670-4FFC-822B-684E7F9A01E8}" dt="2020-04-27T15:27:50.368" v="1176"/>
        <pc:sldMkLst>
          <pc:docMk/>
          <pc:sldMk cId="2153021375" sldId="4210"/>
        </pc:sldMkLst>
      </pc:sldChg>
      <pc:sldChg chg="del">
        <pc:chgData name="Ning Wu" userId="04a4d569-0e5a-4432-a3a6-45e90719a910" providerId="ADAL" clId="{E579764E-C670-4FFC-822B-684E7F9A01E8}" dt="2020-04-21T19:27:18.068" v="0" actId="2696"/>
        <pc:sldMkLst>
          <pc:docMk/>
          <pc:sldMk cId="2760514316" sldId="4214"/>
        </pc:sldMkLst>
      </pc:sldChg>
      <pc:sldChg chg="del">
        <pc:chgData name="Ning Wu" userId="04a4d569-0e5a-4432-a3a6-45e90719a910" providerId="ADAL" clId="{E579764E-C670-4FFC-822B-684E7F9A01E8}" dt="2020-04-21T19:32:30.516" v="1" actId="2696"/>
        <pc:sldMkLst>
          <pc:docMk/>
          <pc:sldMk cId="4262375302" sldId="4215"/>
        </pc:sldMkLst>
      </pc:sldChg>
      <pc:sldChg chg="del">
        <pc:chgData name="Ning Wu" userId="04a4d569-0e5a-4432-a3a6-45e90719a910" providerId="ADAL" clId="{E579764E-C670-4FFC-822B-684E7F9A01E8}" dt="2020-04-21T20:49:01.145" v="2" actId="2696"/>
        <pc:sldMkLst>
          <pc:docMk/>
          <pc:sldMk cId="925539905" sldId="4216"/>
        </pc:sldMkLst>
      </pc:sldChg>
      <pc:sldChg chg="addSp">
        <pc:chgData name="Ning Wu" userId="04a4d569-0e5a-4432-a3a6-45e90719a910" providerId="ADAL" clId="{E579764E-C670-4FFC-822B-684E7F9A01E8}" dt="2020-04-22T01:56:22.472" v="936"/>
        <pc:sldMkLst>
          <pc:docMk/>
          <pc:sldMk cId="1358958505" sldId="4233"/>
        </pc:sldMkLst>
        <pc:spChg chg="add">
          <ac:chgData name="Ning Wu" userId="04a4d569-0e5a-4432-a3a6-45e90719a910" providerId="ADAL" clId="{E579764E-C670-4FFC-822B-684E7F9A01E8}" dt="2020-04-22T01:56:22.472" v="936"/>
          <ac:spMkLst>
            <pc:docMk/>
            <pc:sldMk cId="1358958505" sldId="4233"/>
            <ac:spMk id="130" creationId="{3683CD2E-1A64-457B-A903-09C9969EB665}"/>
          </ac:spMkLst>
        </pc:spChg>
        <pc:spChg chg="add">
          <ac:chgData name="Ning Wu" userId="04a4d569-0e5a-4432-a3a6-45e90719a910" providerId="ADAL" clId="{E579764E-C670-4FFC-822B-684E7F9A01E8}" dt="2020-04-22T01:56:22.472" v="936"/>
          <ac:spMkLst>
            <pc:docMk/>
            <pc:sldMk cId="1358958505" sldId="4233"/>
            <ac:spMk id="131" creationId="{C5022C28-BBF0-4683-9ABD-59C4CD06B85B}"/>
          </ac:spMkLst>
        </pc:spChg>
        <pc:graphicFrameChg chg="add">
          <ac:chgData name="Ning Wu" userId="04a4d569-0e5a-4432-a3a6-45e90719a910" providerId="ADAL" clId="{E579764E-C670-4FFC-822B-684E7F9A01E8}" dt="2020-04-22T01:56:22.472" v="936"/>
          <ac:graphicFrameMkLst>
            <pc:docMk/>
            <pc:sldMk cId="1358958505" sldId="4233"/>
            <ac:graphicFrameMk id="132" creationId="{3E5B5B54-17AF-4A0E-9473-3E165A55F832}"/>
          </ac:graphicFrameMkLst>
        </pc:graphicFrameChg>
      </pc:sldChg>
      <pc:sldChg chg="addSp modSp">
        <pc:chgData name="Ning Wu" userId="04a4d569-0e5a-4432-a3a6-45e90719a910" providerId="ADAL" clId="{E579764E-C670-4FFC-822B-684E7F9A01E8}" dt="2020-04-22T02:00:40.573" v="1088" actId="1035"/>
        <pc:sldMkLst>
          <pc:docMk/>
          <pc:sldMk cId="1136066262" sldId="4234"/>
        </pc:sldMkLst>
        <pc:spChg chg="mod">
          <ac:chgData name="Ning Wu" userId="04a4d569-0e5a-4432-a3a6-45e90719a910" providerId="ADAL" clId="{E579764E-C670-4FFC-822B-684E7F9A01E8}" dt="2020-04-22T01:57:57.421" v="960" actId="20577"/>
          <ac:spMkLst>
            <pc:docMk/>
            <pc:sldMk cId="1136066262" sldId="4234"/>
            <ac:spMk id="2" creationId="{1C2F35A2-DC79-4182-92F0-8ACE5CDFA4E3}"/>
          </ac:spMkLst>
        </pc:spChg>
        <pc:spChg chg="mod">
          <ac:chgData name="Ning Wu" userId="04a4d569-0e5a-4432-a3a6-45e90719a910" providerId="ADAL" clId="{E579764E-C670-4FFC-822B-684E7F9A01E8}" dt="2020-04-22T02:00:24.257" v="1058" actId="1035"/>
          <ac:spMkLst>
            <pc:docMk/>
            <pc:sldMk cId="1136066262" sldId="4234"/>
            <ac:spMk id="4" creationId="{C67036BF-1451-43DA-8317-198F7949EDC6}"/>
          </ac:spMkLst>
        </pc:spChg>
        <pc:spChg chg="mod">
          <ac:chgData name="Ning Wu" userId="04a4d569-0e5a-4432-a3a6-45e90719a910" providerId="ADAL" clId="{E579764E-C670-4FFC-822B-684E7F9A01E8}" dt="2020-04-22T01:56:37.440" v="939" actId="1076"/>
          <ac:spMkLst>
            <pc:docMk/>
            <pc:sldMk cId="1136066262" sldId="4234"/>
            <ac:spMk id="9" creationId="{9DA9505F-7B8D-4CF8-8E0E-502D78DD31C5}"/>
          </ac:spMkLst>
        </pc:spChg>
        <pc:spChg chg="mod">
          <ac:chgData name="Ning Wu" userId="04a4d569-0e5a-4432-a3a6-45e90719a910" providerId="ADAL" clId="{E579764E-C670-4FFC-822B-684E7F9A01E8}" dt="2020-04-22T02:00:40.573" v="1088" actId="1035"/>
          <ac:spMkLst>
            <pc:docMk/>
            <pc:sldMk cId="1136066262" sldId="4234"/>
            <ac:spMk id="10" creationId="{8B968888-E60A-4FB5-BAAF-950D8E97CB70}"/>
          </ac:spMkLst>
        </pc:spChg>
        <pc:spChg chg="add">
          <ac:chgData name="Ning Wu" userId="04a4d569-0e5a-4432-a3a6-45e90719a910" providerId="ADAL" clId="{E579764E-C670-4FFC-822B-684E7F9A01E8}" dt="2020-04-22T01:56:31.727" v="938"/>
          <ac:spMkLst>
            <pc:docMk/>
            <pc:sldMk cId="1136066262" sldId="4234"/>
            <ac:spMk id="13" creationId="{825CBE69-A4D2-4E1D-B84B-9734897F251E}"/>
          </ac:spMkLst>
        </pc:spChg>
        <pc:spChg chg="add">
          <ac:chgData name="Ning Wu" userId="04a4d569-0e5a-4432-a3a6-45e90719a910" providerId="ADAL" clId="{E579764E-C670-4FFC-822B-684E7F9A01E8}" dt="2020-04-22T01:56:31.727" v="938"/>
          <ac:spMkLst>
            <pc:docMk/>
            <pc:sldMk cId="1136066262" sldId="4234"/>
            <ac:spMk id="14" creationId="{5863ABBF-D153-426A-B3E9-4F3127837673}"/>
          </ac:spMkLst>
        </pc:spChg>
        <pc:graphicFrameChg chg="add">
          <ac:chgData name="Ning Wu" userId="04a4d569-0e5a-4432-a3a6-45e90719a910" providerId="ADAL" clId="{E579764E-C670-4FFC-822B-684E7F9A01E8}" dt="2020-04-22T01:56:31.727" v="938"/>
          <ac:graphicFrameMkLst>
            <pc:docMk/>
            <pc:sldMk cId="1136066262" sldId="4234"/>
            <ac:graphicFrameMk id="15" creationId="{C2E4451D-5E65-4E94-9E54-84ACCEEB8708}"/>
          </ac:graphicFrameMkLst>
        </pc:graphicFrameChg>
        <pc:picChg chg="mod">
          <ac:chgData name="Ning Wu" userId="04a4d569-0e5a-4432-a3a6-45e90719a910" providerId="ADAL" clId="{E579764E-C670-4FFC-822B-684E7F9A01E8}" dt="2020-04-22T01:58:50.274" v="1047" actId="1035"/>
          <ac:picMkLst>
            <pc:docMk/>
            <pc:sldMk cId="1136066262" sldId="4234"/>
            <ac:picMk id="7" creationId="{6B6471AC-C7AA-4598-8F3E-40089B302FC3}"/>
          </ac:picMkLst>
        </pc:picChg>
        <pc:picChg chg="mod">
          <ac:chgData name="Ning Wu" userId="04a4d569-0e5a-4432-a3a6-45e90719a910" providerId="ADAL" clId="{E579764E-C670-4FFC-822B-684E7F9A01E8}" dt="2020-04-22T02:00:28.984" v="1074" actId="1035"/>
          <ac:picMkLst>
            <pc:docMk/>
            <pc:sldMk cId="1136066262" sldId="4234"/>
            <ac:picMk id="8" creationId="{49DADF6E-CDA7-4139-9B55-709EFFB0F511}"/>
          </ac:picMkLst>
        </pc:picChg>
      </pc:sldChg>
      <pc:sldChg chg="addSp modSp modNotesTx">
        <pc:chgData name="Ning Wu" userId="04a4d569-0e5a-4432-a3a6-45e90719a910" providerId="ADAL" clId="{E579764E-C670-4FFC-822B-684E7F9A01E8}" dt="2020-04-27T18:43:41.751" v="3643" actId="20577"/>
        <pc:sldMkLst>
          <pc:docMk/>
          <pc:sldMk cId="1247231149" sldId="4235"/>
        </pc:sldMkLst>
        <pc:spChg chg="mod">
          <ac:chgData name="Ning Wu" userId="04a4d569-0e5a-4432-a3a6-45e90719a910" providerId="ADAL" clId="{E579764E-C670-4FFC-822B-684E7F9A01E8}" dt="2020-04-21T23:47:06.927" v="211" actId="20577"/>
          <ac:spMkLst>
            <pc:docMk/>
            <pc:sldMk cId="1247231149" sldId="4235"/>
            <ac:spMk id="3" creationId="{15659F12-BBC3-4541-9850-BDC2F5AB68CA}"/>
          </ac:spMkLst>
        </pc:spChg>
        <pc:spChg chg="add mod">
          <ac:chgData name="Ning Wu" userId="04a4d569-0e5a-4432-a3a6-45e90719a910" providerId="ADAL" clId="{E579764E-C670-4FFC-822B-684E7F9A01E8}" dt="2020-04-21T23:48:34.070" v="258" actId="14100"/>
          <ac:spMkLst>
            <pc:docMk/>
            <pc:sldMk cId="1247231149" sldId="4235"/>
            <ac:spMk id="4" creationId="{19DDEF2E-2E6E-4BA1-ACA6-3AA06D197643}"/>
          </ac:spMkLst>
        </pc:spChg>
        <pc:spChg chg="mod">
          <ac:chgData name="Ning Wu" userId="04a4d569-0e5a-4432-a3a6-45e90719a910" providerId="ADAL" clId="{E579764E-C670-4FFC-822B-684E7F9A01E8}" dt="2020-04-21T23:47:58.117" v="213" actId="1076"/>
          <ac:spMkLst>
            <pc:docMk/>
            <pc:sldMk cId="1247231149" sldId="4235"/>
            <ac:spMk id="8" creationId="{B5CF058F-A03D-4855-9716-957D134340F4}"/>
          </ac:spMkLst>
        </pc:spChg>
        <pc:spChg chg="add">
          <ac:chgData name="Ning Wu" userId="04a4d569-0e5a-4432-a3a6-45e90719a910" providerId="ADAL" clId="{E579764E-C670-4FFC-822B-684E7F9A01E8}" dt="2020-04-22T02:01:26.293" v="1090"/>
          <ac:spMkLst>
            <pc:docMk/>
            <pc:sldMk cId="1247231149" sldId="4235"/>
            <ac:spMk id="11" creationId="{33C35ED7-877D-4BE5-8B5B-78735595C3D9}"/>
          </ac:spMkLst>
        </pc:spChg>
        <pc:spChg chg="add">
          <ac:chgData name="Ning Wu" userId="04a4d569-0e5a-4432-a3a6-45e90719a910" providerId="ADAL" clId="{E579764E-C670-4FFC-822B-684E7F9A01E8}" dt="2020-04-22T02:01:26.293" v="1090"/>
          <ac:spMkLst>
            <pc:docMk/>
            <pc:sldMk cId="1247231149" sldId="4235"/>
            <ac:spMk id="12" creationId="{DA074148-EDEB-43DB-88B9-7147BB85AC1E}"/>
          </ac:spMkLst>
        </pc:spChg>
        <pc:spChg chg="add">
          <ac:chgData name="Ning Wu" userId="04a4d569-0e5a-4432-a3a6-45e90719a910" providerId="ADAL" clId="{E579764E-C670-4FFC-822B-684E7F9A01E8}" dt="2020-04-22T02:01:26.293" v="1090"/>
          <ac:spMkLst>
            <pc:docMk/>
            <pc:sldMk cId="1247231149" sldId="4235"/>
            <ac:spMk id="13" creationId="{7FC6325A-FC72-4678-9241-CB477A2BD658}"/>
          </ac:spMkLst>
        </pc:spChg>
        <pc:spChg chg="add">
          <ac:chgData name="Ning Wu" userId="04a4d569-0e5a-4432-a3a6-45e90719a910" providerId="ADAL" clId="{E579764E-C670-4FFC-822B-684E7F9A01E8}" dt="2020-04-22T02:01:26.293" v="1090"/>
          <ac:spMkLst>
            <pc:docMk/>
            <pc:sldMk cId="1247231149" sldId="4235"/>
            <ac:spMk id="14" creationId="{B5366C49-4F19-4E46-AF6E-4D0FD78A2AAF}"/>
          </ac:spMkLst>
        </pc:spChg>
        <pc:graphicFrameChg chg="add mod">
          <ac:chgData name="Ning Wu" userId="04a4d569-0e5a-4432-a3a6-45e90719a910" providerId="ADAL" clId="{E579764E-C670-4FFC-822B-684E7F9A01E8}" dt="2020-04-27T18:43:41.751" v="3643" actId="20577"/>
          <ac:graphicFrameMkLst>
            <pc:docMk/>
            <pc:sldMk cId="1247231149" sldId="4235"/>
            <ac:graphicFrameMk id="15" creationId="{8823DB88-8689-46F3-AB68-D2B4BC65B81A}"/>
          </ac:graphicFrameMkLst>
        </pc:graphicFrameChg>
        <pc:picChg chg="mod">
          <ac:chgData name="Ning Wu" userId="04a4d569-0e5a-4432-a3a6-45e90719a910" providerId="ADAL" clId="{E579764E-C670-4FFC-822B-684E7F9A01E8}" dt="2020-04-21T23:47:54.520" v="212" actId="1076"/>
          <ac:picMkLst>
            <pc:docMk/>
            <pc:sldMk cId="1247231149" sldId="4235"/>
            <ac:picMk id="7" creationId="{BFE14BBB-74EA-45E8-B0D0-368F86E0C7F8}"/>
          </ac:picMkLst>
        </pc:picChg>
      </pc:sldChg>
      <pc:sldChg chg="addSp delSp modSp add">
        <pc:chgData name="Ning Wu" userId="04a4d569-0e5a-4432-a3a6-45e90719a910" providerId="ADAL" clId="{E579764E-C670-4FFC-822B-684E7F9A01E8}" dt="2020-04-22T01:56:12.897" v="935" actId="1076"/>
        <pc:sldMkLst>
          <pc:docMk/>
          <pc:sldMk cId="1591936590" sldId="4236"/>
        </pc:sldMkLst>
        <pc:spChg chg="add mod">
          <ac:chgData name="Ning Wu" userId="04a4d569-0e5a-4432-a3a6-45e90719a910" providerId="ADAL" clId="{E579764E-C670-4FFC-822B-684E7F9A01E8}" dt="2020-04-22T01:54:18.421" v="919" actId="1076"/>
          <ac:spMkLst>
            <pc:docMk/>
            <pc:sldMk cId="1591936590" sldId="4236"/>
            <ac:spMk id="4" creationId="{63CD834E-A6A8-4E77-B7E5-40D6A3D2F0B1}"/>
          </ac:spMkLst>
        </pc:spChg>
        <pc:spChg chg="add mod">
          <ac:chgData name="Ning Wu" userId="04a4d569-0e5a-4432-a3a6-45e90719a910" providerId="ADAL" clId="{E579764E-C670-4FFC-822B-684E7F9A01E8}" dt="2020-04-22T01:54:26.085" v="931" actId="1036"/>
          <ac:spMkLst>
            <pc:docMk/>
            <pc:sldMk cId="1591936590" sldId="4236"/>
            <ac:spMk id="6" creationId="{ABE3A3F4-B21D-41E4-9D47-D3BBE54D5D26}"/>
          </ac:spMkLst>
        </pc:spChg>
        <pc:spChg chg="add mod">
          <ac:chgData name="Ning Wu" userId="04a4d569-0e5a-4432-a3a6-45e90719a910" providerId="ADAL" clId="{E579764E-C670-4FFC-822B-684E7F9A01E8}" dt="2020-04-22T01:54:26.085" v="931" actId="1036"/>
          <ac:spMkLst>
            <pc:docMk/>
            <pc:sldMk cId="1591936590" sldId="4236"/>
            <ac:spMk id="8" creationId="{FE0FE51F-126B-431D-9F8A-803741C494D5}"/>
          </ac:spMkLst>
        </pc:spChg>
        <pc:spChg chg="add mod">
          <ac:chgData name="Ning Wu" userId="04a4d569-0e5a-4432-a3a6-45e90719a910" providerId="ADAL" clId="{E579764E-C670-4FFC-822B-684E7F9A01E8}" dt="2020-04-22T01:54:26.085" v="931" actId="1036"/>
          <ac:spMkLst>
            <pc:docMk/>
            <pc:sldMk cId="1591936590" sldId="4236"/>
            <ac:spMk id="9" creationId="{85845492-98CE-465B-9F3D-C4158D359FD6}"/>
          </ac:spMkLst>
        </pc:spChg>
        <pc:spChg chg="add mod">
          <ac:chgData name="Ning Wu" userId="04a4d569-0e5a-4432-a3a6-45e90719a910" providerId="ADAL" clId="{E579764E-C670-4FFC-822B-684E7F9A01E8}" dt="2020-04-22T01:54:26.085" v="931" actId="1036"/>
          <ac:spMkLst>
            <pc:docMk/>
            <pc:sldMk cId="1591936590" sldId="4236"/>
            <ac:spMk id="10" creationId="{B41BA2B8-C111-439D-892D-B4CA2D0C9E22}"/>
          </ac:spMkLst>
        </pc:spChg>
        <pc:spChg chg="add del mod">
          <ac:chgData name="Ning Wu" userId="04a4d569-0e5a-4432-a3a6-45e90719a910" providerId="ADAL" clId="{E579764E-C670-4FFC-822B-684E7F9A01E8}" dt="2020-04-22T01:51:48.550" v="910" actId="478"/>
          <ac:spMkLst>
            <pc:docMk/>
            <pc:sldMk cId="1591936590" sldId="4236"/>
            <ac:spMk id="12" creationId="{7729EC0E-69A3-41DC-B155-6A32E8620393}"/>
          </ac:spMkLst>
        </pc:spChg>
        <pc:graphicFrameChg chg="add mod">
          <ac:chgData name="Ning Wu" userId="04a4d569-0e5a-4432-a3a6-45e90719a910" providerId="ADAL" clId="{E579764E-C670-4FFC-822B-684E7F9A01E8}" dt="2020-04-22T01:56:12.897" v="935" actId="1076"/>
          <ac:graphicFrameMkLst>
            <pc:docMk/>
            <pc:sldMk cId="1591936590" sldId="4236"/>
            <ac:graphicFrameMk id="14" creationId="{E48159A1-AAB8-465A-BF88-E8C0EA8654D9}"/>
          </ac:graphicFrameMkLst>
        </pc:graphicFrameChg>
        <pc:picChg chg="add mod">
          <ac:chgData name="Ning Wu" userId="04a4d569-0e5a-4432-a3a6-45e90719a910" providerId="ADAL" clId="{E579764E-C670-4FFC-822B-684E7F9A01E8}" dt="2020-04-22T01:54:26.085" v="931" actId="1036"/>
          <ac:picMkLst>
            <pc:docMk/>
            <pc:sldMk cId="1591936590" sldId="4236"/>
            <ac:picMk id="5" creationId="{B90AA272-039B-49A4-B765-B633A6B2B6D2}"/>
          </ac:picMkLst>
        </pc:picChg>
        <pc:picChg chg="add mod">
          <ac:chgData name="Ning Wu" userId="04a4d569-0e5a-4432-a3a6-45e90719a910" providerId="ADAL" clId="{E579764E-C670-4FFC-822B-684E7F9A01E8}" dt="2020-04-22T01:54:26.085" v="931" actId="1036"/>
          <ac:picMkLst>
            <pc:docMk/>
            <pc:sldMk cId="1591936590" sldId="4236"/>
            <ac:picMk id="7" creationId="{C8682160-43B8-4EF8-B2EB-9CC1EC29E051}"/>
          </ac:picMkLst>
        </pc:picChg>
        <pc:picChg chg="add mod">
          <ac:chgData name="Ning Wu" userId="04a4d569-0e5a-4432-a3a6-45e90719a910" providerId="ADAL" clId="{E579764E-C670-4FFC-822B-684E7F9A01E8}" dt="2020-04-22T01:51:44.273" v="909" actId="1076"/>
          <ac:picMkLst>
            <pc:docMk/>
            <pc:sldMk cId="1591936590" sldId="4236"/>
            <ac:picMk id="11" creationId="{D8BB6867-D124-427B-8276-09416DE4CF63}"/>
          </ac:picMkLst>
        </pc:picChg>
        <pc:picChg chg="add mod ord">
          <ac:chgData name="Ning Wu" userId="04a4d569-0e5a-4432-a3a6-45e90719a910" providerId="ADAL" clId="{E579764E-C670-4FFC-822B-684E7F9A01E8}" dt="2020-04-22T01:53:50.213" v="916" actId="167"/>
          <ac:picMkLst>
            <pc:docMk/>
            <pc:sldMk cId="1591936590" sldId="4236"/>
            <ac:picMk id="13" creationId="{7DE525DA-BC4A-4F89-8B20-C67A2B82D055}"/>
          </ac:picMkLst>
        </pc:picChg>
      </pc:sldChg>
      <pc:sldChg chg="addSp delSp modSp add modNotesTx">
        <pc:chgData name="Ning Wu" userId="04a4d569-0e5a-4432-a3a6-45e90719a910" providerId="ADAL" clId="{E579764E-C670-4FFC-822B-684E7F9A01E8}" dt="2020-04-27T16:32:20.776" v="3177" actId="20577"/>
        <pc:sldMkLst>
          <pc:docMk/>
          <pc:sldMk cId="2069644466" sldId="4237"/>
        </pc:sldMkLst>
        <pc:spChg chg="mod">
          <ac:chgData name="Ning Wu" userId="04a4d569-0e5a-4432-a3a6-45e90719a910" providerId="ADAL" clId="{E579764E-C670-4FFC-822B-684E7F9A01E8}" dt="2020-04-21T20:51:54.557" v="70" actId="20577"/>
          <ac:spMkLst>
            <pc:docMk/>
            <pc:sldMk cId="2069644466" sldId="4237"/>
            <ac:spMk id="2" creationId="{D92D335D-62A6-4C16-B415-AEF5748FA7F5}"/>
          </ac:spMkLst>
        </pc:spChg>
        <pc:spChg chg="add mod">
          <ac:chgData name="Ning Wu" userId="04a4d569-0e5a-4432-a3a6-45e90719a910" providerId="ADAL" clId="{E579764E-C670-4FFC-822B-684E7F9A01E8}" dt="2020-04-27T15:45:59.007" v="1243" actId="1076"/>
          <ac:spMkLst>
            <pc:docMk/>
            <pc:sldMk cId="2069644466" sldId="4237"/>
            <ac:spMk id="3" creationId="{992591B9-2286-4129-8E7E-1D8E7C9DA111}"/>
          </ac:spMkLst>
        </pc:spChg>
        <pc:spChg chg="del">
          <ac:chgData name="Ning Wu" userId="04a4d569-0e5a-4432-a3a6-45e90719a910" providerId="ADAL" clId="{E579764E-C670-4FFC-822B-684E7F9A01E8}" dt="2020-04-22T02:18:22.178" v="1108"/>
          <ac:spMkLst>
            <pc:docMk/>
            <pc:sldMk cId="2069644466" sldId="4237"/>
            <ac:spMk id="3" creationId="{F5968F98-58B2-4DB1-B421-D0F21B3E7AE3}"/>
          </ac:spMkLst>
        </pc:spChg>
        <pc:spChg chg="del">
          <ac:chgData name="Ning Wu" userId="04a4d569-0e5a-4432-a3a6-45e90719a910" providerId="ADAL" clId="{E579764E-C670-4FFC-822B-684E7F9A01E8}" dt="2020-04-22T02:19:01.237" v="1110"/>
          <ac:spMkLst>
            <pc:docMk/>
            <pc:sldMk cId="2069644466" sldId="4237"/>
            <ac:spMk id="4" creationId="{734C9C14-DCBE-4FFA-8B89-C507C99CEEF2}"/>
          </ac:spMkLst>
        </pc:spChg>
        <pc:spChg chg="add mod">
          <ac:chgData name="Ning Wu" userId="04a4d569-0e5a-4432-a3a6-45e90719a910" providerId="ADAL" clId="{E579764E-C670-4FFC-822B-684E7F9A01E8}" dt="2020-04-27T15:48:43.693" v="1438" actId="1076"/>
          <ac:spMkLst>
            <pc:docMk/>
            <pc:sldMk cId="2069644466" sldId="4237"/>
            <ac:spMk id="4" creationId="{7C1852D6-0F87-48BC-B4AF-F93EC95C27E9}"/>
          </ac:spMkLst>
        </pc:spChg>
        <pc:spChg chg="add">
          <ac:chgData name="Ning Wu" userId="04a4d569-0e5a-4432-a3a6-45e90719a910" providerId="ADAL" clId="{E579764E-C670-4FFC-822B-684E7F9A01E8}" dt="2020-04-22T01:56:27.155" v="937"/>
          <ac:spMkLst>
            <pc:docMk/>
            <pc:sldMk cId="2069644466" sldId="4237"/>
            <ac:spMk id="7" creationId="{A775FE05-478F-4FDB-9E66-35FA57905A19}"/>
          </ac:spMkLst>
        </pc:spChg>
        <pc:spChg chg="add">
          <ac:chgData name="Ning Wu" userId="04a4d569-0e5a-4432-a3a6-45e90719a910" providerId="ADAL" clId="{E579764E-C670-4FFC-822B-684E7F9A01E8}" dt="2020-04-22T01:56:27.155" v="937"/>
          <ac:spMkLst>
            <pc:docMk/>
            <pc:sldMk cId="2069644466" sldId="4237"/>
            <ac:spMk id="8" creationId="{C1C56846-968D-433B-ACC1-1CDD75514E79}"/>
          </ac:spMkLst>
        </pc:spChg>
        <pc:spChg chg="add mod">
          <ac:chgData name="Ning Wu" userId="04a4d569-0e5a-4432-a3a6-45e90719a910" providerId="ADAL" clId="{E579764E-C670-4FFC-822B-684E7F9A01E8}" dt="2020-04-22T02:25:45.230" v="1152" actId="1076"/>
          <ac:spMkLst>
            <pc:docMk/>
            <pc:sldMk cId="2069644466" sldId="4237"/>
            <ac:spMk id="13" creationId="{AAC6AA65-FF9F-43DB-ACD1-D27D9E6A2012}"/>
          </ac:spMkLst>
        </pc:spChg>
        <pc:graphicFrameChg chg="add">
          <ac:chgData name="Ning Wu" userId="04a4d569-0e5a-4432-a3a6-45e90719a910" providerId="ADAL" clId="{E579764E-C670-4FFC-822B-684E7F9A01E8}" dt="2020-04-22T01:56:27.155" v="937"/>
          <ac:graphicFrameMkLst>
            <pc:docMk/>
            <pc:sldMk cId="2069644466" sldId="4237"/>
            <ac:graphicFrameMk id="9" creationId="{8D4F7226-AD7F-4CDD-B476-D2F5EAF659E2}"/>
          </ac:graphicFrameMkLst>
        </pc:graphicFrameChg>
        <pc:picChg chg="add mod">
          <ac:chgData name="Ning Wu" userId="04a4d569-0e5a-4432-a3a6-45e90719a910" providerId="ADAL" clId="{E579764E-C670-4FFC-822B-684E7F9A01E8}" dt="2020-04-22T02:18:27.161" v="1109" actId="1076"/>
          <ac:picMkLst>
            <pc:docMk/>
            <pc:sldMk cId="2069644466" sldId="4237"/>
            <ac:picMk id="10" creationId="{7367063F-7C1D-453B-B17D-1D6071BB6B1F}"/>
          </ac:picMkLst>
        </pc:picChg>
        <pc:picChg chg="add mod">
          <ac:chgData name="Ning Wu" userId="04a4d569-0e5a-4432-a3a6-45e90719a910" providerId="ADAL" clId="{E579764E-C670-4FFC-822B-684E7F9A01E8}" dt="2020-04-22T02:25:47.872" v="1153" actId="1076"/>
          <ac:picMkLst>
            <pc:docMk/>
            <pc:sldMk cId="2069644466" sldId="4237"/>
            <ac:picMk id="11" creationId="{09223E7E-ACA7-4E0B-9C8A-303C293D11C6}"/>
          </ac:picMkLst>
        </pc:picChg>
        <pc:picChg chg="add mod">
          <ac:chgData name="Ning Wu" userId="04a4d569-0e5a-4432-a3a6-45e90719a910" providerId="ADAL" clId="{E579764E-C670-4FFC-822B-684E7F9A01E8}" dt="2020-04-22T02:23:32.314" v="1114" actId="1076"/>
          <ac:picMkLst>
            <pc:docMk/>
            <pc:sldMk cId="2069644466" sldId="4237"/>
            <ac:picMk id="12" creationId="{C04D705B-EB00-4B88-9E84-BADE2809C98B}"/>
          </ac:picMkLst>
        </pc:picChg>
        <pc:picChg chg="add mod">
          <ac:chgData name="Ning Wu" userId="04a4d569-0e5a-4432-a3a6-45e90719a910" providerId="ADAL" clId="{E579764E-C670-4FFC-822B-684E7F9A01E8}" dt="2020-04-22T02:26:29.139" v="1168" actId="1035"/>
          <ac:picMkLst>
            <pc:docMk/>
            <pc:sldMk cId="2069644466" sldId="4237"/>
            <ac:picMk id="14" creationId="{8D8430DF-50F6-4723-AA99-2FD6A284D19A}"/>
          </ac:picMkLst>
        </pc:picChg>
        <pc:picChg chg="add mod">
          <ac:chgData name="Ning Wu" userId="04a4d569-0e5a-4432-a3a6-45e90719a910" providerId="ADAL" clId="{E579764E-C670-4FFC-822B-684E7F9A01E8}" dt="2020-04-22T02:26:50.616" v="1174" actId="14100"/>
          <ac:picMkLst>
            <pc:docMk/>
            <pc:sldMk cId="2069644466" sldId="4237"/>
            <ac:picMk id="15" creationId="{C6350329-5B3F-4765-A633-76DA1C962F4B}"/>
          </ac:picMkLst>
        </pc:picChg>
      </pc:sldChg>
      <pc:sldChg chg="addSp delSp modSp add modNotesTx">
        <pc:chgData name="Ning Wu" userId="04a4d569-0e5a-4432-a3a6-45e90719a910" providerId="ADAL" clId="{E579764E-C670-4FFC-822B-684E7F9A01E8}" dt="2020-04-27T16:33:50.772" v="3328" actId="20577"/>
        <pc:sldMkLst>
          <pc:docMk/>
          <pc:sldMk cId="1200746799" sldId="4238"/>
        </pc:sldMkLst>
        <pc:spChg chg="mod">
          <ac:chgData name="Ning Wu" userId="04a4d569-0e5a-4432-a3a6-45e90719a910" providerId="ADAL" clId="{E579764E-C670-4FFC-822B-684E7F9A01E8}" dt="2020-04-21T23:40:28.833" v="107" actId="20577"/>
          <ac:spMkLst>
            <pc:docMk/>
            <pc:sldMk cId="1200746799" sldId="4238"/>
            <ac:spMk id="2" creationId="{662E5DEF-79FC-43DE-BA70-EC3DB69BC7A2}"/>
          </ac:spMkLst>
        </pc:spChg>
        <pc:spChg chg="del">
          <ac:chgData name="Ning Wu" userId="04a4d569-0e5a-4432-a3a6-45e90719a910" providerId="ADAL" clId="{E579764E-C670-4FFC-822B-684E7F9A01E8}" dt="2020-04-21T21:03:35.123" v="87"/>
          <ac:spMkLst>
            <pc:docMk/>
            <pc:sldMk cId="1200746799" sldId="4238"/>
            <ac:spMk id="3" creationId="{2D384DDE-5FC8-419F-9DEA-6BA05CFCD2EA}"/>
          </ac:spMkLst>
        </pc:spChg>
        <pc:spChg chg="del">
          <ac:chgData name="Ning Wu" userId="04a4d569-0e5a-4432-a3a6-45e90719a910" providerId="ADAL" clId="{E579764E-C670-4FFC-822B-684E7F9A01E8}" dt="2020-04-21T21:05:13.908" v="88"/>
          <ac:spMkLst>
            <pc:docMk/>
            <pc:sldMk cId="1200746799" sldId="4238"/>
            <ac:spMk id="4" creationId="{4C49FBF5-4FF2-421F-881D-DD2991845882}"/>
          </ac:spMkLst>
        </pc:spChg>
        <pc:spChg chg="add mod">
          <ac:chgData name="Ning Wu" userId="04a4d569-0e5a-4432-a3a6-45e90719a910" providerId="ADAL" clId="{E579764E-C670-4FFC-822B-684E7F9A01E8}" dt="2020-04-21T23:42:02.496" v="145" actId="20577"/>
          <ac:spMkLst>
            <pc:docMk/>
            <pc:sldMk cId="1200746799" sldId="4238"/>
            <ac:spMk id="9" creationId="{C202BB98-6B6E-4ED7-B2C3-9E28FB48F8BC}"/>
          </ac:spMkLst>
        </pc:spChg>
        <pc:spChg chg="add mod">
          <ac:chgData name="Ning Wu" userId="04a4d569-0e5a-4432-a3a6-45e90719a910" providerId="ADAL" clId="{E579764E-C670-4FFC-822B-684E7F9A01E8}" dt="2020-04-21T23:42:48.883" v="178" actId="20577"/>
          <ac:spMkLst>
            <pc:docMk/>
            <pc:sldMk cId="1200746799" sldId="4238"/>
            <ac:spMk id="10" creationId="{CE8D73B4-5CF3-48D3-8E3F-00C3BE0A7002}"/>
          </ac:spMkLst>
        </pc:spChg>
        <pc:spChg chg="add">
          <ac:chgData name="Ning Wu" userId="04a4d569-0e5a-4432-a3a6-45e90719a910" providerId="ADAL" clId="{E579764E-C670-4FFC-822B-684E7F9A01E8}" dt="2020-04-22T02:01:10.168" v="1089"/>
          <ac:spMkLst>
            <pc:docMk/>
            <pc:sldMk cId="1200746799" sldId="4238"/>
            <ac:spMk id="11" creationId="{270095D9-190A-4168-AB7F-05AA5752179A}"/>
          </ac:spMkLst>
        </pc:spChg>
        <pc:spChg chg="add">
          <ac:chgData name="Ning Wu" userId="04a4d569-0e5a-4432-a3a6-45e90719a910" providerId="ADAL" clId="{E579764E-C670-4FFC-822B-684E7F9A01E8}" dt="2020-04-22T02:01:10.168" v="1089"/>
          <ac:spMkLst>
            <pc:docMk/>
            <pc:sldMk cId="1200746799" sldId="4238"/>
            <ac:spMk id="12" creationId="{B3390C01-995A-4C2F-9BE1-6CFE505F6446}"/>
          </ac:spMkLst>
        </pc:spChg>
        <pc:spChg chg="add">
          <ac:chgData name="Ning Wu" userId="04a4d569-0e5a-4432-a3a6-45e90719a910" providerId="ADAL" clId="{E579764E-C670-4FFC-822B-684E7F9A01E8}" dt="2020-04-22T02:01:10.168" v="1089"/>
          <ac:spMkLst>
            <pc:docMk/>
            <pc:sldMk cId="1200746799" sldId="4238"/>
            <ac:spMk id="13" creationId="{DDD45698-BFD2-4688-9D40-42410A7E58EB}"/>
          </ac:spMkLst>
        </pc:spChg>
        <pc:spChg chg="add">
          <ac:chgData name="Ning Wu" userId="04a4d569-0e5a-4432-a3a6-45e90719a910" providerId="ADAL" clId="{E579764E-C670-4FFC-822B-684E7F9A01E8}" dt="2020-04-22T02:01:10.168" v="1089"/>
          <ac:spMkLst>
            <pc:docMk/>
            <pc:sldMk cId="1200746799" sldId="4238"/>
            <ac:spMk id="14" creationId="{D38106F7-C761-4404-9CBB-04991D501A50}"/>
          </ac:spMkLst>
        </pc:spChg>
        <pc:graphicFrameChg chg="add">
          <ac:chgData name="Ning Wu" userId="04a4d569-0e5a-4432-a3a6-45e90719a910" providerId="ADAL" clId="{E579764E-C670-4FFC-822B-684E7F9A01E8}" dt="2020-04-22T02:01:10.168" v="1089"/>
          <ac:graphicFrameMkLst>
            <pc:docMk/>
            <pc:sldMk cId="1200746799" sldId="4238"/>
            <ac:graphicFrameMk id="15" creationId="{339F3D69-FA5C-46AB-B2A9-510C9AD9FA96}"/>
          </ac:graphicFrameMkLst>
        </pc:graphicFrameChg>
        <pc:picChg chg="add mod">
          <ac:chgData name="Ning Wu" userId="04a4d569-0e5a-4432-a3a6-45e90719a910" providerId="ADAL" clId="{E579764E-C670-4FFC-822B-684E7F9A01E8}" dt="2020-04-21T23:39:36.624" v="89" actId="1076"/>
          <ac:picMkLst>
            <pc:docMk/>
            <pc:sldMk cId="1200746799" sldId="4238"/>
            <ac:picMk id="7" creationId="{664FC0DC-9FD0-47A9-ACEA-7384D6277595}"/>
          </ac:picMkLst>
        </pc:picChg>
        <pc:picChg chg="add mod">
          <ac:chgData name="Ning Wu" userId="04a4d569-0e5a-4432-a3a6-45e90719a910" providerId="ADAL" clId="{E579764E-C670-4FFC-822B-684E7F9A01E8}" dt="2020-04-21T23:39:42.169" v="90" actId="1076"/>
          <ac:picMkLst>
            <pc:docMk/>
            <pc:sldMk cId="1200746799" sldId="4238"/>
            <ac:picMk id="8" creationId="{98F9E8FE-D8C7-4ECB-A5B2-BF6985E73E6E}"/>
          </ac:picMkLst>
        </pc:picChg>
      </pc:sldChg>
    </pc:docChg>
  </pc:docChgLst>
  <pc:docChgLst>
    <pc:chgData name="Hongliang Tang" userId="S::htang@futurewei.com::f299e30a-3b41-4496-bbe0-759c0eba6aa0" providerId="AD" clId="Web-{6978C7DC-CC43-4D7D-8BB0-784ACF7FE9C4}"/>
    <pc:docChg chg="modSld">
      <pc:chgData name="Hongliang Tang" userId="S::htang@futurewei.com::f299e30a-3b41-4496-bbe0-759c0eba6aa0" providerId="AD" clId="Web-{6978C7DC-CC43-4D7D-8BB0-784ACF7FE9C4}" dt="2020-04-19T01:01:29.505" v="55" actId="1076"/>
      <pc:docMkLst>
        <pc:docMk/>
      </pc:docMkLst>
      <pc:sldChg chg="addSp modSp">
        <pc:chgData name="Hongliang Tang" userId="S::htang@futurewei.com::f299e30a-3b41-4496-bbe0-759c0eba6aa0" providerId="AD" clId="Web-{6978C7DC-CC43-4D7D-8BB0-784ACF7FE9C4}" dt="2020-04-19T01:01:29.505" v="55" actId="1076"/>
        <pc:sldMkLst>
          <pc:docMk/>
          <pc:sldMk cId="300454273" sldId="440"/>
        </pc:sldMkLst>
        <pc:spChg chg="mod">
          <ac:chgData name="Hongliang Tang" userId="S::htang@futurewei.com::f299e30a-3b41-4496-bbe0-759c0eba6aa0" providerId="AD" clId="Web-{6978C7DC-CC43-4D7D-8BB0-784ACF7FE9C4}" dt="2020-04-19T00:59:22.563" v="4" actId="14100"/>
          <ac:spMkLst>
            <pc:docMk/>
            <pc:sldMk cId="300454273" sldId="440"/>
            <ac:spMk id="4" creationId="{00000000-0000-0000-0000-000000000000}"/>
          </ac:spMkLst>
        </pc:spChg>
        <pc:spChg chg="mod">
          <ac:chgData name="Hongliang Tang" userId="S::htang@futurewei.com::f299e30a-3b41-4496-bbe0-759c0eba6aa0" providerId="AD" clId="Web-{6978C7DC-CC43-4D7D-8BB0-784ACF7FE9C4}" dt="2020-04-19T01:01:29.505" v="55" actId="1076"/>
          <ac:spMkLst>
            <pc:docMk/>
            <pc:sldMk cId="300454273" sldId="440"/>
            <ac:spMk id="18" creationId="{00000000-0000-0000-0000-000000000000}"/>
          </ac:spMkLst>
        </pc:spChg>
        <pc:spChg chg="add mod">
          <ac:chgData name="Hongliang Tang" userId="S::htang@futurewei.com::f299e30a-3b41-4496-bbe0-759c0eba6aa0" providerId="AD" clId="Web-{6978C7DC-CC43-4D7D-8BB0-784ACF7FE9C4}" dt="2020-04-19T01:01:14.364" v="52" actId="20577"/>
          <ac:spMkLst>
            <pc:docMk/>
            <pc:sldMk cId="300454273" sldId="440"/>
            <ac:spMk id="56" creationId="{007A724A-FBC5-44A4-B749-FCDA389B9D66}"/>
          </ac:spMkLst>
        </pc:spChg>
        <pc:spChg chg="add mod">
          <ac:chgData name="Hongliang Tang" userId="S::htang@futurewei.com::f299e30a-3b41-4496-bbe0-759c0eba6aa0" providerId="AD" clId="Web-{6978C7DC-CC43-4D7D-8BB0-784ACF7FE9C4}" dt="2020-04-19T01:00:48.878" v="42" actId="14100"/>
          <ac:spMkLst>
            <pc:docMk/>
            <pc:sldMk cId="300454273" sldId="440"/>
            <ac:spMk id="57" creationId="{63E38B90-2D70-4D2E-982D-30EFBA839F6E}"/>
          </ac:spMkLst>
        </pc:spChg>
        <pc:spChg chg="add mod">
          <ac:chgData name="Hongliang Tang" userId="S::htang@futurewei.com::f299e30a-3b41-4496-bbe0-759c0eba6aa0" providerId="AD" clId="Web-{6978C7DC-CC43-4D7D-8BB0-784ACF7FE9C4}" dt="2020-04-19T01:01:09.551" v="51" actId="20577"/>
          <ac:spMkLst>
            <pc:docMk/>
            <pc:sldMk cId="300454273" sldId="440"/>
            <ac:spMk id="58" creationId="{D23E1C1C-51CD-461F-B009-1E8D29504B10}"/>
          </ac:spMkLst>
        </pc:spChg>
        <pc:grpChg chg="mod">
          <ac:chgData name="Hongliang Tang" userId="S::htang@futurewei.com::f299e30a-3b41-4496-bbe0-759c0eba6aa0" providerId="AD" clId="Web-{6978C7DC-CC43-4D7D-8BB0-784ACF7FE9C4}" dt="2020-04-19T00:59:22.907" v="6" actId="14100"/>
          <ac:grpSpMkLst>
            <pc:docMk/>
            <pc:sldMk cId="300454273" sldId="440"/>
            <ac:grpSpMk id="5" creationId="{00000000-0000-0000-0000-000000000000}"/>
          </ac:grpSpMkLst>
        </pc:grpChg>
        <pc:graphicFrameChg chg="mod">
          <ac:chgData name="Hongliang Tang" userId="S::htang@futurewei.com::f299e30a-3b41-4496-bbe0-759c0eba6aa0" providerId="AD" clId="Web-{6978C7DC-CC43-4D7D-8BB0-784ACF7FE9C4}" dt="2020-04-19T00:59:22.969" v="7" actId="14100"/>
          <ac:graphicFrameMkLst>
            <pc:docMk/>
            <pc:sldMk cId="300454273" sldId="440"/>
            <ac:graphicFrameMk id="26" creationId="{684DDE6D-8411-F444-AFE4-36ECF4037260}"/>
          </ac:graphicFrameMkLst>
        </pc:graphicFrameChg>
      </pc:sldChg>
    </pc:docChg>
  </pc:docChgLst>
  <pc:docChgLst>
    <pc:chgData name="Nelson Liao" userId="S::nliao@futurewei.com::002f6f58-703b-4cdd-b9f5-958aabaa73c3" providerId="AD" clId="Web-{72213265-E53A-49BC-93BD-F3346EC4FAF9}"/>
    <pc:docChg chg="addSld delSld modSld">
      <pc:chgData name="Nelson Liao" userId="S::nliao@futurewei.com::002f6f58-703b-4cdd-b9f5-958aabaa73c3" providerId="AD" clId="Web-{72213265-E53A-49BC-93BD-F3346EC4FAF9}" dt="2020-05-30T00:15:36.888" v="5"/>
      <pc:docMkLst>
        <pc:docMk/>
      </pc:docMkLst>
      <pc:sldChg chg="addSp delSp modSp">
        <pc:chgData name="Nelson Liao" userId="S::nliao@futurewei.com::002f6f58-703b-4cdd-b9f5-958aabaa73c3" providerId="AD" clId="Web-{72213265-E53A-49BC-93BD-F3346EC4FAF9}" dt="2020-05-30T00:14:28.853" v="1"/>
        <pc:sldMkLst>
          <pc:docMk/>
          <pc:sldMk cId="3163195701" sldId="4260"/>
        </pc:sldMkLst>
        <pc:picChg chg="add del mod">
          <ac:chgData name="Nelson Liao" userId="S::nliao@futurewei.com::002f6f58-703b-4cdd-b9f5-958aabaa73c3" providerId="AD" clId="Web-{72213265-E53A-49BC-93BD-F3346EC4FAF9}" dt="2020-05-30T00:14:28.853" v="1"/>
          <ac:picMkLst>
            <pc:docMk/>
            <pc:sldMk cId="3163195701" sldId="4260"/>
            <ac:picMk id="2" creationId="{80DFC303-09DF-4949-9C5C-57D02B9DA55C}"/>
          </ac:picMkLst>
        </pc:picChg>
      </pc:sldChg>
      <pc:sldChg chg="new del">
        <pc:chgData name="Nelson Liao" userId="S::nliao@futurewei.com::002f6f58-703b-4cdd-b9f5-958aabaa73c3" providerId="AD" clId="Web-{72213265-E53A-49BC-93BD-F3346EC4FAF9}" dt="2020-05-30T00:15:12.246" v="3"/>
        <pc:sldMkLst>
          <pc:docMk/>
          <pc:sldMk cId="3171154180" sldId="4270"/>
        </pc:sldMkLst>
      </pc:sldChg>
      <pc:sldChg chg="new">
        <pc:chgData name="Nelson Liao" userId="S::nliao@futurewei.com::002f6f58-703b-4cdd-b9f5-958aabaa73c3" providerId="AD" clId="Web-{72213265-E53A-49BC-93BD-F3346EC4FAF9}" dt="2020-05-30T00:15:17.668" v="4"/>
        <pc:sldMkLst>
          <pc:docMk/>
          <pc:sldMk cId="4273856918" sldId="4270"/>
        </pc:sldMkLst>
      </pc:sldChg>
      <pc:sldChg chg="add replId">
        <pc:chgData name="Nelson Liao" userId="S::nliao@futurewei.com::002f6f58-703b-4cdd-b9f5-958aabaa73c3" providerId="AD" clId="Web-{72213265-E53A-49BC-93BD-F3346EC4FAF9}" dt="2020-05-30T00:15:36.888" v="5"/>
        <pc:sldMkLst>
          <pc:docMk/>
          <pc:sldMk cId="1673180577" sldId="4271"/>
        </pc:sldMkLst>
      </pc:sldChg>
    </pc:docChg>
  </pc:docChgLst>
  <pc:docChgLst>
    <pc:chgData name="Yong Wang" userId="505b9452-d840-44f1-a993-aae3bfedf5de" providerId="ADAL" clId="{D27E6C1C-F232-4F2C-9A3C-F513DA5432B4}"/>
    <pc:docChg chg="modSld">
      <pc:chgData name="Yong Wang" userId="505b9452-d840-44f1-a993-aae3bfedf5de" providerId="ADAL" clId="{D27E6C1C-F232-4F2C-9A3C-F513DA5432B4}" dt="2020-04-19T14:10:02.786" v="3" actId="14100"/>
      <pc:docMkLst>
        <pc:docMk/>
      </pc:docMkLst>
      <pc:sldChg chg="modSp">
        <pc:chgData name="Yong Wang" userId="505b9452-d840-44f1-a993-aae3bfedf5de" providerId="ADAL" clId="{D27E6C1C-F232-4F2C-9A3C-F513DA5432B4}" dt="2020-04-19T14:10:02.786" v="3" actId="14100"/>
        <pc:sldMkLst>
          <pc:docMk/>
          <pc:sldMk cId="191551015" sldId="4218"/>
        </pc:sldMkLst>
        <pc:picChg chg="mod">
          <ac:chgData name="Yong Wang" userId="505b9452-d840-44f1-a993-aae3bfedf5de" providerId="ADAL" clId="{D27E6C1C-F232-4F2C-9A3C-F513DA5432B4}" dt="2020-04-19T14:10:02.786" v="3" actId="14100"/>
          <ac:picMkLst>
            <pc:docMk/>
            <pc:sldMk cId="191551015" sldId="4218"/>
            <ac:picMk id="25" creationId="{CA0A3278-8657-4680-A182-F555F4BB1319}"/>
          </ac:picMkLst>
        </pc:picChg>
      </pc:sldChg>
    </pc:docChg>
  </pc:docChgLst>
  <pc:docChgLst>
    <pc:chgData name="Nelson Liao" userId="S::nliao@futurewei.com::002f6f58-703b-4cdd-b9f5-958aabaa73c3" providerId="AD" clId="Web-{BFC6E720-5ECA-4788-B423-667B4334F873}"/>
    <pc:docChg chg="modSld">
      <pc:chgData name="Nelson Liao" userId="S::nliao@futurewei.com::002f6f58-703b-4cdd-b9f5-958aabaa73c3" providerId="AD" clId="Web-{BFC6E720-5ECA-4788-B423-667B4334F873}" dt="2020-04-21T16:50:50.548" v="143"/>
      <pc:docMkLst>
        <pc:docMk/>
      </pc:docMkLst>
      <pc:sldChg chg="modNotes">
        <pc:chgData name="Nelson Liao" userId="S::nliao@futurewei.com::002f6f58-703b-4cdd-b9f5-958aabaa73c3" providerId="AD" clId="Web-{BFC6E720-5ECA-4788-B423-667B4334F873}" dt="2020-04-21T16:50:50.548" v="143"/>
        <pc:sldMkLst>
          <pc:docMk/>
          <pc:sldMk cId="1698483370" sldId="709"/>
        </pc:sldMkLst>
      </pc:sldChg>
    </pc:docChg>
  </pc:docChgLst>
  <pc:docChgLst>
    <pc:chgData name="Nelson Liao" userId="S::nliao@futurewei.com::002f6f58-703b-4cdd-b9f5-958aabaa73c3" providerId="AD" clId="Web-{09248725-7444-BF80-818A-ABF6671D2FC2}"/>
    <pc:docChg chg="modSld">
      <pc:chgData name="Nelson Liao" userId="S::nliao@futurewei.com::002f6f58-703b-4cdd-b9f5-958aabaa73c3" providerId="AD" clId="Web-{09248725-7444-BF80-818A-ABF6671D2FC2}" dt="2020-05-31T00:31:39.917" v="3"/>
      <pc:docMkLst>
        <pc:docMk/>
      </pc:docMkLst>
      <pc:sldChg chg="modSp">
        <pc:chgData name="Nelson Liao" userId="S::nliao@futurewei.com::002f6f58-703b-4cdd-b9f5-958aabaa73c3" providerId="AD" clId="Web-{09248725-7444-BF80-818A-ABF6671D2FC2}" dt="2020-05-31T00:31:39.917" v="3"/>
        <pc:sldMkLst>
          <pc:docMk/>
          <pc:sldMk cId="141178951" sldId="4275"/>
        </pc:sldMkLst>
        <pc:graphicFrameChg chg="mod modGraphic">
          <ac:chgData name="Nelson Liao" userId="S::nliao@futurewei.com::002f6f58-703b-4cdd-b9f5-958aabaa73c3" providerId="AD" clId="Web-{09248725-7444-BF80-818A-ABF6671D2FC2}" dt="2020-05-31T00:31:39.917" v="3"/>
          <ac:graphicFrameMkLst>
            <pc:docMk/>
            <pc:sldMk cId="141178951" sldId="4275"/>
            <ac:graphicFrameMk id="4" creationId="{159A3346-78AC-4F70-A603-A317D37BB125}"/>
          </ac:graphicFrameMkLst>
        </pc:graphicFrameChg>
      </pc:sldChg>
    </pc:docChg>
  </pc:docChgLst>
  <pc:docChgLst>
    <pc:chgData name="Hongliang Tang" userId="S::htang@futurewei.com::f299e30a-3b41-4496-bbe0-759c0eba6aa0" providerId="AD" clId="Web-{CD876319-5281-3ECF-6058-047141F3F0F1}"/>
    <pc:docChg chg="modSld">
      <pc:chgData name="Hongliang Tang" userId="S::htang@futurewei.com::f299e30a-3b41-4496-bbe0-759c0eba6aa0" providerId="AD" clId="Web-{CD876319-5281-3ECF-6058-047141F3F0F1}" dt="2020-04-23T17:14:21.846" v="2"/>
      <pc:docMkLst>
        <pc:docMk/>
      </pc:docMkLst>
      <pc:sldChg chg="modNotes">
        <pc:chgData name="Hongliang Tang" userId="S::htang@futurewei.com::f299e30a-3b41-4496-bbe0-759c0eba6aa0" providerId="AD" clId="Web-{CD876319-5281-3ECF-6058-047141F3F0F1}" dt="2020-04-23T17:14:21.846" v="2"/>
        <pc:sldMkLst>
          <pc:docMk/>
          <pc:sldMk cId="969642156" sldId="487"/>
        </pc:sldMkLst>
      </pc:sldChg>
    </pc:docChg>
  </pc:docChgLst>
  <pc:docChgLst>
    <pc:chgData name="Lili Chen" userId="S::lchen4@futurewei.com::d655a4ce-7f1c-47b0-aaa6-bebe0e9b3b75" providerId="AD" clId="Web-{C7F0D297-10B0-D1CC-00C1-4AA8662089DD}"/>
    <pc:docChg chg="addSld delSld modSld sldOrd">
      <pc:chgData name="Lili Chen" userId="S::lchen4@futurewei.com::d655a4ce-7f1c-47b0-aaa6-bebe0e9b3b75" providerId="AD" clId="Web-{C7F0D297-10B0-D1CC-00C1-4AA8662089DD}" dt="2020-05-26T20:19:37.746" v="354" actId="14100"/>
      <pc:docMkLst>
        <pc:docMk/>
      </pc:docMkLst>
      <pc:sldChg chg="modSp mod chgLayout">
        <pc:chgData name="Lili Chen" userId="S::lchen4@futurewei.com::d655a4ce-7f1c-47b0-aaa6-bebe0e9b3b75" providerId="AD" clId="Web-{C7F0D297-10B0-D1CC-00C1-4AA8662089DD}" dt="2020-05-26T17:15:09.135" v="296" actId="20577"/>
        <pc:sldMkLst>
          <pc:docMk/>
          <pc:sldMk cId="3216883628" sldId="4249"/>
        </pc:sldMkLst>
        <pc:spChg chg="mod">
          <ac:chgData name="Lili Chen" userId="S::lchen4@futurewei.com::d655a4ce-7f1c-47b0-aaa6-bebe0e9b3b75" providerId="AD" clId="Web-{C7F0D297-10B0-D1CC-00C1-4AA8662089DD}" dt="2020-05-26T14:01:46.102" v="49"/>
          <ac:spMkLst>
            <pc:docMk/>
            <pc:sldMk cId="3216883628" sldId="4249"/>
            <ac:spMk id="4" creationId="{191CEE30-A075-4F81-9155-A6F95EFDB767}"/>
          </ac:spMkLst>
        </pc:spChg>
        <pc:spChg chg="mod">
          <ac:chgData name="Lili Chen" userId="S::lchen4@futurewei.com::d655a4ce-7f1c-47b0-aaa6-bebe0e9b3b75" providerId="AD" clId="Web-{C7F0D297-10B0-D1CC-00C1-4AA8662089DD}" dt="2020-05-26T17:15:09.135" v="296" actId="20577"/>
          <ac:spMkLst>
            <pc:docMk/>
            <pc:sldMk cId="3216883628" sldId="4249"/>
            <ac:spMk id="5" creationId="{94C97593-8A70-4EEE-8CCC-8D2E25478E84}"/>
          </ac:spMkLst>
        </pc:spChg>
      </pc:sldChg>
      <pc:sldChg chg="modSp ord modNotes">
        <pc:chgData name="Lili Chen" userId="S::lchen4@futurewei.com::d655a4ce-7f1c-47b0-aaa6-bebe0e9b3b75" providerId="AD" clId="Web-{C7F0D297-10B0-D1CC-00C1-4AA8662089DD}" dt="2020-05-26T16:10:01.251" v="270"/>
        <pc:sldMkLst>
          <pc:docMk/>
          <pc:sldMk cId="543057611" sldId="4250"/>
        </pc:sldMkLst>
        <pc:picChg chg="mod">
          <ac:chgData name="Lili Chen" userId="S::lchen4@futurewei.com::d655a4ce-7f1c-47b0-aaa6-bebe0e9b3b75" providerId="AD" clId="Web-{C7F0D297-10B0-D1CC-00C1-4AA8662089DD}" dt="2020-05-26T15:31:41.149" v="110" actId="14100"/>
          <ac:picMkLst>
            <pc:docMk/>
            <pc:sldMk cId="543057611" sldId="4250"/>
            <ac:picMk id="7" creationId="{C28F8A6F-FB87-425A-B63D-51ADA781553C}"/>
          </ac:picMkLst>
        </pc:picChg>
      </pc:sldChg>
      <pc:sldChg chg="ord">
        <pc:chgData name="Lili Chen" userId="S::lchen4@futurewei.com::d655a4ce-7f1c-47b0-aaa6-bebe0e9b3b75" providerId="AD" clId="Web-{C7F0D297-10B0-D1CC-00C1-4AA8662089DD}" dt="2020-05-26T15:51:44.336" v="205"/>
        <pc:sldMkLst>
          <pc:docMk/>
          <pc:sldMk cId="2878020669" sldId="4252"/>
        </pc:sldMkLst>
      </pc:sldChg>
      <pc:sldChg chg="del">
        <pc:chgData name="Lili Chen" userId="S::lchen4@futurewei.com::d655a4ce-7f1c-47b0-aaa6-bebe0e9b3b75" providerId="AD" clId="Web-{C7F0D297-10B0-D1CC-00C1-4AA8662089DD}" dt="2020-05-26T13:55:01.962" v="33"/>
        <pc:sldMkLst>
          <pc:docMk/>
          <pc:sldMk cId="1625599966" sldId="4253"/>
        </pc:sldMkLst>
      </pc:sldChg>
      <pc:sldChg chg="addSp delSp modSp new del mod ord setBg modNotes">
        <pc:chgData name="Lili Chen" userId="S::lchen4@futurewei.com::d655a4ce-7f1c-47b0-aaa6-bebe0e9b3b75" providerId="AD" clId="Web-{C7F0D297-10B0-D1CC-00C1-4AA8662089DD}" dt="2020-05-26T19:53:46.788" v="334"/>
        <pc:sldMkLst>
          <pc:docMk/>
          <pc:sldMk cId="3312220358" sldId="4257"/>
        </pc:sldMkLst>
        <pc:spChg chg="add del mod">
          <ac:chgData name="Lili Chen" userId="S::lchen4@futurewei.com::d655a4ce-7f1c-47b0-aaa6-bebe0e9b3b75" providerId="AD" clId="Web-{C7F0D297-10B0-D1CC-00C1-4AA8662089DD}" dt="2020-05-26T15:29:39.751" v="92" actId="20577"/>
          <ac:spMkLst>
            <pc:docMk/>
            <pc:sldMk cId="3312220358" sldId="4257"/>
            <ac:spMk id="2" creationId="{33EF0F46-9048-4FB7-BE23-55CA0D530A9D}"/>
          </ac:spMkLst>
        </pc:spChg>
        <pc:spChg chg="add del mod">
          <ac:chgData name="Lili Chen" userId="S::lchen4@futurewei.com::d655a4ce-7f1c-47b0-aaa6-bebe0e9b3b75" providerId="AD" clId="Web-{C7F0D297-10B0-D1CC-00C1-4AA8662089DD}" dt="2020-05-26T14:03:33.555" v="63"/>
          <ac:spMkLst>
            <pc:docMk/>
            <pc:sldMk cId="3312220358" sldId="4257"/>
            <ac:spMk id="8" creationId="{579F62C7-8F73-4F8B-A5DC-0A847A8C2E9E}"/>
          </ac:spMkLst>
        </pc:spChg>
        <pc:picChg chg="add del mod">
          <ac:chgData name="Lili Chen" userId="S::lchen4@futurewei.com::d655a4ce-7f1c-47b0-aaa6-bebe0e9b3b75" providerId="AD" clId="Web-{C7F0D297-10B0-D1CC-00C1-4AA8662089DD}" dt="2020-05-26T15:30:04.940" v="97"/>
          <ac:picMkLst>
            <pc:docMk/>
            <pc:sldMk cId="3312220358" sldId="4257"/>
            <ac:picMk id="3" creationId="{448C7A27-525E-4F06-8E3D-D86D061CB4C1}"/>
          </ac:picMkLst>
        </pc:picChg>
        <pc:picChg chg="add del mod">
          <ac:chgData name="Lili Chen" userId="S::lchen4@futurewei.com::d655a4ce-7f1c-47b0-aaa6-bebe0e9b3b75" providerId="AD" clId="Web-{C7F0D297-10B0-D1CC-00C1-4AA8662089DD}" dt="2020-05-26T13:57:10.791" v="38"/>
          <ac:picMkLst>
            <pc:docMk/>
            <pc:sldMk cId="3312220358" sldId="4257"/>
            <ac:picMk id="3" creationId="{ADE82C69-1A2F-43B6-9FB2-2448160F548A}"/>
          </ac:picMkLst>
        </pc:picChg>
        <pc:picChg chg="add del mod">
          <ac:chgData name="Lili Chen" userId="S::lchen4@futurewei.com::d655a4ce-7f1c-47b0-aaa6-bebe0e9b3b75" providerId="AD" clId="Web-{C7F0D297-10B0-D1CC-00C1-4AA8662089DD}" dt="2020-05-26T14:04:10.602" v="67" actId="14100"/>
          <ac:picMkLst>
            <pc:docMk/>
            <pc:sldMk cId="3312220358" sldId="4257"/>
            <ac:picMk id="4" creationId="{4802B703-D080-4001-878E-2237B56B5F9A}"/>
          </ac:picMkLst>
        </pc:picChg>
        <pc:picChg chg="add del mod">
          <ac:chgData name="Lili Chen" userId="S::lchen4@futurewei.com::d655a4ce-7f1c-47b0-aaa6-bebe0e9b3b75" providerId="AD" clId="Web-{C7F0D297-10B0-D1CC-00C1-4AA8662089DD}" dt="2020-05-26T14:01:25.885" v="48"/>
          <ac:picMkLst>
            <pc:docMk/>
            <pc:sldMk cId="3312220358" sldId="4257"/>
            <ac:picMk id="5" creationId="{911F50EA-173C-4073-973D-45A5F49CCBAB}"/>
          </ac:picMkLst>
        </pc:picChg>
        <pc:picChg chg="add del mod">
          <ac:chgData name="Lili Chen" userId="S::lchen4@futurewei.com::d655a4ce-7f1c-47b0-aaa6-bebe0e9b3b75" providerId="AD" clId="Web-{C7F0D297-10B0-D1CC-00C1-4AA8662089DD}" dt="2020-05-26T14:03:34.430" v="64"/>
          <ac:picMkLst>
            <pc:docMk/>
            <pc:sldMk cId="3312220358" sldId="4257"/>
            <ac:picMk id="6" creationId="{CDF9873A-2387-47C2-A524-85CF5F10BB36}"/>
          </ac:picMkLst>
        </pc:picChg>
      </pc:sldChg>
      <pc:sldChg chg="addSp delSp modSp new ord modNotes">
        <pc:chgData name="Lili Chen" userId="S::lchen4@futurewei.com::d655a4ce-7f1c-47b0-aaa6-bebe0e9b3b75" providerId="AD" clId="Web-{C7F0D297-10B0-D1CC-00C1-4AA8662089DD}" dt="2020-05-26T20:19:37.746" v="354" actId="14100"/>
        <pc:sldMkLst>
          <pc:docMk/>
          <pc:sldMk cId="990999195" sldId="4264"/>
        </pc:sldMkLst>
        <pc:spChg chg="del">
          <ac:chgData name="Lili Chen" userId="S::lchen4@futurewei.com::d655a4ce-7f1c-47b0-aaa6-bebe0e9b3b75" providerId="AD" clId="Web-{C7F0D297-10B0-D1CC-00C1-4AA8662089DD}" dt="2020-05-26T15:30:25.879" v="100"/>
          <ac:spMkLst>
            <pc:docMk/>
            <pc:sldMk cId="990999195" sldId="4264"/>
            <ac:spMk id="2" creationId="{9556F234-65E1-47BF-B08A-72DA0E91F4EB}"/>
          </ac:spMkLst>
        </pc:spChg>
        <pc:spChg chg="del">
          <ac:chgData name="Lili Chen" userId="S::lchen4@futurewei.com::d655a4ce-7f1c-47b0-aaa6-bebe0e9b3b75" providerId="AD" clId="Web-{C7F0D297-10B0-D1CC-00C1-4AA8662089DD}" dt="2020-05-26T15:30:13.518" v="99"/>
          <ac:spMkLst>
            <pc:docMk/>
            <pc:sldMk cId="990999195" sldId="4264"/>
            <ac:spMk id="3" creationId="{D88F582A-8457-4ACC-B306-7B962C8CC665}"/>
          </ac:spMkLst>
        </pc:spChg>
        <pc:picChg chg="add mod ord">
          <ac:chgData name="Lili Chen" userId="S::lchen4@futurewei.com::d655a4ce-7f1c-47b0-aaa6-bebe0e9b3b75" providerId="AD" clId="Web-{C7F0D297-10B0-D1CC-00C1-4AA8662089DD}" dt="2020-05-26T20:19:37.746" v="354" actId="14100"/>
          <ac:picMkLst>
            <pc:docMk/>
            <pc:sldMk cId="990999195" sldId="4264"/>
            <ac:picMk id="4" creationId="{0E15F940-D852-44CE-82FC-C7E6F202A7D7}"/>
          </ac:picMkLst>
        </pc:picChg>
      </pc:sldChg>
      <pc:sldChg chg="new del">
        <pc:chgData name="Lili Chen" userId="S::lchen4@futurewei.com::d655a4ce-7f1c-47b0-aaa6-bebe0e9b3b75" providerId="AD" clId="Web-{C7F0D297-10B0-D1CC-00C1-4AA8662089DD}" dt="2020-05-26T15:28:39.137" v="69"/>
        <pc:sldMkLst>
          <pc:docMk/>
          <pc:sldMk cId="1754872385" sldId="4264"/>
        </pc:sldMkLst>
      </pc:sldChg>
      <pc:sldChg chg="addSp modSp new">
        <pc:chgData name="Lili Chen" userId="S::lchen4@futurewei.com::d655a4ce-7f1c-47b0-aaa6-bebe0e9b3b75" providerId="AD" clId="Web-{C7F0D297-10B0-D1CC-00C1-4AA8662089DD}" dt="2020-05-26T17:36:49.110" v="304" actId="14100"/>
        <pc:sldMkLst>
          <pc:docMk/>
          <pc:sldMk cId="2592429647" sldId="4265"/>
        </pc:sldMkLst>
        <pc:picChg chg="add mod">
          <ac:chgData name="Lili Chen" userId="S::lchen4@futurewei.com::d655a4ce-7f1c-47b0-aaa6-bebe0e9b3b75" providerId="AD" clId="Web-{C7F0D297-10B0-D1CC-00C1-4AA8662089DD}" dt="2020-05-26T17:36:49.110" v="304" actId="14100"/>
          <ac:picMkLst>
            <pc:docMk/>
            <pc:sldMk cId="2592429647" sldId="4265"/>
            <ac:picMk id="2" creationId="{885C6C11-B757-4AFB-977E-0E1082861EF8}"/>
          </ac:picMkLst>
        </pc:picChg>
      </pc:sldChg>
      <pc:sldChg chg="new del">
        <pc:chgData name="Lili Chen" userId="S::lchen4@futurewei.com::d655a4ce-7f1c-47b0-aaa6-bebe0e9b3b75" providerId="AD" clId="Web-{C7F0D297-10B0-D1CC-00C1-4AA8662089DD}" dt="2020-05-26T15:43:45.961" v="193"/>
        <pc:sldMkLst>
          <pc:docMk/>
          <pc:sldMk cId="4136750103" sldId="4265"/>
        </pc:sldMkLst>
      </pc:sldChg>
      <pc:sldChg chg="addSp delSp modSp new del mod modClrScheme chgLayout modNotes">
        <pc:chgData name="Lili Chen" userId="S::lchen4@futurewei.com::d655a4ce-7f1c-47b0-aaa6-bebe0e9b3b75" providerId="AD" clId="Web-{C7F0D297-10B0-D1CC-00C1-4AA8662089DD}" dt="2020-05-26T16:35:35.914" v="271"/>
        <pc:sldMkLst>
          <pc:docMk/>
          <pc:sldMk cId="942677989" sldId="4266"/>
        </pc:sldMkLst>
        <pc:spChg chg="add del mod">
          <ac:chgData name="Lili Chen" userId="S::lchen4@futurewei.com::d655a4ce-7f1c-47b0-aaa6-bebe0e9b3b75" providerId="AD" clId="Web-{C7F0D297-10B0-D1CC-00C1-4AA8662089DD}" dt="2020-05-26T15:43:12.100" v="188"/>
          <ac:spMkLst>
            <pc:docMk/>
            <pc:sldMk cId="942677989" sldId="4266"/>
            <ac:spMk id="7" creationId="{3EC5186B-5BD2-4D7D-B508-3456EF9AAEF1}"/>
          </ac:spMkLst>
        </pc:spChg>
        <pc:picChg chg="add mod">
          <ac:chgData name="Lili Chen" userId="S::lchen4@futurewei.com::d655a4ce-7f1c-47b0-aaa6-bebe0e9b3b75" providerId="AD" clId="Web-{C7F0D297-10B0-D1CC-00C1-4AA8662089DD}" dt="2020-05-26T15:43:34.773" v="192" actId="14100"/>
          <ac:picMkLst>
            <pc:docMk/>
            <pc:sldMk cId="942677989" sldId="4266"/>
            <ac:picMk id="2" creationId="{FD997A81-276C-4F3D-AFE6-643472B65C70}"/>
          </ac:picMkLst>
        </pc:picChg>
      </pc:sldChg>
      <pc:sldChg chg="addSp modSp new">
        <pc:chgData name="Lili Chen" userId="S::lchen4@futurewei.com::d655a4ce-7f1c-47b0-aaa6-bebe0e9b3b75" providerId="AD" clId="Web-{C7F0D297-10B0-D1CC-00C1-4AA8662089DD}" dt="2020-05-26T17:57:20.128" v="309" actId="1076"/>
        <pc:sldMkLst>
          <pc:docMk/>
          <pc:sldMk cId="3221485467" sldId="4266"/>
        </pc:sldMkLst>
        <pc:picChg chg="add mod">
          <ac:chgData name="Lili Chen" userId="S::lchen4@futurewei.com::d655a4ce-7f1c-47b0-aaa6-bebe0e9b3b75" providerId="AD" clId="Web-{C7F0D297-10B0-D1CC-00C1-4AA8662089DD}" dt="2020-05-26T17:57:20.128" v="309" actId="1076"/>
          <ac:picMkLst>
            <pc:docMk/>
            <pc:sldMk cId="3221485467" sldId="4266"/>
            <ac:picMk id="2" creationId="{39B20DC1-74F5-4D34-835E-E9BE89921B3F}"/>
          </ac:picMkLst>
        </pc:picChg>
      </pc:sldChg>
      <pc:sldChg chg="addSp modSp new">
        <pc:chgData name="Lili Chen" userId="S::lchen4@futurewei.com::d655a4ce-7f1c-47b0-aaa6-bebe0e9b3b75" providerId="AD" clId="Web-{C7F0D297-10B0-D1CC-00C1-4AA8662089DD}" dt="2020-05-26T19:52:22.862" v="333" actId="14100"/>
        <pc:sldMkLst>
          <pc:docMk/>
          <pc:sldMk cId="3200972559" sldId="4267"/>
        </pc:sldMkLst>
        <pc:picChg chg="add mod">
          <ac:chgData name="Lili Chen" userId="S::lchen4@futurewei.com::d655a4ce-7f1c-47b0-aaa6-bebe0e9b3b75" providerId="AD" clId="Web-{C7F0D297-10B0-D1CC-00C1-4AA8662089DD}" dt="2020-05-26T19:52:22.862" v="333" actId="14100"/>
          <ac:picMkLst>
            <pc:docMk/>
            <pc:sldMk cId="3200972559" sldId="4267"/>
            <ac:picMk id="2" creationId="{9524DE86-3777-449D-BEFB-5DD701A25D54}"/>
          </ac:picMkLst>
        </pc:picChg>
      </pc:sldChg>
      <pc:sldChg chg="addSp modSp new">
        <pc:chgData name="Lili Chen" userId="S::lchen4@futurewei.com::d655a4ce-7f1c-47b0-aaa6-bebe0e9b3b75" providerId="AD" clId="Web-{C7F0D297-10B0-D1CC-00C1-4AA8662089DD}" dt="2020-05-26T19:51:56.268" v="331" actId="14100"/>
        <pc:sldMkLst>
          <pc:docMk/>
          <pc:sldMk cId="1060121548" sldId="4268"/>
        </pc:sldMkLst>
        <pc:picChg chg="add mod">
          <ac:chgData name="Lili Chen" userId="S::lchen4@futurewei.com::d655a4ce-7f1c-47b0-aaa6-bebe0e9b3b75" providerId="AD" clId="Web-{C7F0D297-10B0-D1CC-00C1-4AA8662089DD}" dt="2020-05-26T19:51:56.268" v="331" actId="14100"/>
          <ac:picMkLst>
            <pc:docMk/>
            <pc:sldMk cId="1060121548" sldId="4268"/>
            <ac:picMk id="2" creationId="{E7537CB1-C960-4A77-AD90-EDCF5475BC7D}"/>
          </ac:picMkLst>
        </pc:picChg>
      </pc:sldChg>
      <pc:sldChg chg="new del">
        <pc:chgData name="Lili Chen" userId="S::lchen4@futurewei.com::d655a4ce-7f1c-47b0-aaa6-bebe0e9b3b75" providerId="AD" clId="Web-{C7F0D297-10B0-D1CC-00C1-4AA8662089DD}" dt="2020-05-26T18:02:12.929" v="315"/>
        <pc:sldMkLst>
          <pc:docMk/>
          <pc:sldMk cId="1425266056" sldId="4268"/>
        </pc:sldMkLst>
      </pc:sldChg>
      <pc:sldChg chg="addSp delSp modSp new mod modClrScheme chgLayout modNotes">
        <pc:chgData name="Lili Chen" userId="S::lchen4@futurewei.com::d655a4ce-7f1c-47b0-aaa6-bebe0e9b3b75" providerId="AD" clId="Web-{C7F0D297-10B0-D1CC-00C1-4AA8662089DD}" dt="2020-05-26T20:18:02.619" v="353"/>
        <pc:sldMkLst>
          <pc:docMk/>
          <pc:sldMk cId="1894805029" sldId="4269"/>
        </pc:sldMkLst>
        <pc:spChg chg="add del mod">
          <ac:chgData name="Lili Chen" userId="S::lchen4@futurewei.com::d655a4ce-7f1c-47b0-aaa6-bebe0e9b3b75" providerId="AD" clId="Web-{C7F0D297-10B0-D1CC-00C1-4AA8662089DD}" dt="2020-05-26T20:00:54.461" v="338"/>
          <ac:spMkLst>
            <pc:docMk/>
            <pc:sldMk cId="1894805029" sldId="4269"/>
            <ac:spMk id="2" creationId="{58149B66-DA4F-4EB5-AB8F-60C88390C64D}"/>
          </ac:spMkLst>
        </pc:spChg>
        <pc:spChg chg="add del mod">
          <ac:chgData name="Lili Chen" userId="S::lchen4@futurewei.com::d655a4ce-7f1c-47b0-aaa6-bebe0e9b3b75" providerId="AD" clId="Web-{C7F0D297-10B0-D1CC-00C1-4AA8662089DD}" dt="2020-05-26T20:02:44.621" v="348"/>
          <ac:spMkLst>
            <pc:docMk/>
            <pc:sldMk cId="1894805029" sldId="4269"/>
            <ac:spMk id="8" creationId="{47CEF7A8-BB6A-4628-AB0A-E0E662A99367}"/>
          </ac:spMkLst>
        </pc:spChg>
        <pc:picChg chg="add mod">
          <ac:chgData name="Lili Chen" userId="S::lchen4@futurewei.com::d655a4ce-7f1c-47b0-aaa6-bebe0e9b3b75" providerId="AD" clId="Web-{C7F0D297-10B0-D1CC-00C1-4AA8662089DD}" dt="2020-05-26T20:03:10.481" v="351" actId="1076"/>
          <ac:picMkLst>
            <pc:docMk/>
            <pc:sldMk cId="1894805029" sldId="4269"/>
            <ac:picMk id="3" creationId="{B67238A1-3D51-4E70-B3FA-70C3027AD888}"/>
          </ac:picMkLst>
        </pc:picChg>
      </pc:sldChg>
    </pc:docChg>
  </pc:docChgLst>
  <pc:docChgLst>
    <pc:chgData name="Ning Wu" userId="S::nwu@futurewei.com::04a4d569-0e5a-4432-a3a6-45e90719a910" providerId="AD" clId="Web-{E0BFE8DE-BD5C-5BCB-19D9-BD2A8C676DDF}"/>
    <pc:docChg chg="modSld">
      <pc:chgData name="Ning Wu" userId="S::nwu@futurewei.com::04a4d569-0e5a-4432-a3a6-45e90719a910" providerId="AD" clId="Web-{E0BFE8DE-BD5C-5BCB-19D9-BD2A8C676DDF}" dt="2020-04-23T18:33:24.750" v="347"/>
      <pc:docMkLst>
        <pc:docMk/>
      </pc:docMkLst>
      <pc:sldChg chg="addSp delSp modNotes">
        <pc:chgData name="Ning Wu" userId="S::nwu@futurewei.com::04a4d569-0e5a-4432-a3a6-45e90719a910" providerId="AD" clId="Web-{E0BFE8DE-BD5C-5BCB-19D9-BD2A8C676DDF}" dt="2020-04-23T18:33:24.750" v="347"/>
        <pc:sldMkLst>
          <pc:docMk/>
          <pc:sldMk cId="1591936590" sldId="4236"/>
        </pc:sldMkLst>
        <pc:picChg chg="add del">
          <ac:chgData name="Ning Wu" userId="S::nwu@futurewei.com::04a4d569-0e5a-4432-a3a6-45e90719a910" providerId="AD" clId="Web-{E0BFE8DE-BD5C-5BCB-19D9-BD2A8C676DDF}" dt="2020-04-23T18:10:28.635" v="37"/>
          <ac:picMkLst>
            <pc:docMk/>
            <pc:sldMk cId="1591936590" sldId="4236"/>
            <ac:picMk id="7" creationId="{C8682160-43B8-4EF8-B2EB-9CC1EC29E051}"/>
          </ac:picMkLst>
        </pc:picChg>
      </pc:sldChg>
    </pc:docChg>
  </pc:docChgLst>
  <pc:docChgLst>
    <pc:chgData name="Viona Ouyang" userId="8ed5d093-18b4-47db-ae0d-c9718ab8c977" providerId="ADAL" clId="{CD2F6297-C0E3-46A1-804E-94D40B0CA7A4}"/>
    <pc:docChg chg="undo redo custSel addSld delSld modSld sldOrd delMainMaster">
      <pc:chgData name="Viona Ouyang" userId="8ed5d093-18b4-47db-ae0d-c9718ab8c977" providerId="ADAL" clId="{CD2F6297-C0E3-46A1-804E-94D40B0CA7A4}" dt="2020-06-10T17:29:41.918" v="347" actId="1076"/>
      <pc:docMkLst>
        <pc:docMk/>
      </pc:docMkLst>
      <pc:sldChg chg="ord">
        <pc:chgData name="Viona Ouyang" userId="8ed5d093-18b4-47db-ae0d-c9718ab8c977" providerId="ADAL" clId="{CD2F6297-C0E3-46A1-804E-94D40B0CA7A4}" dt="2020-06-05T18:38:04.043" v="184"/>
        <pc:sldMkLst>
          <pc:docMk/>
          <pc:sldMk cId="2113160799" sldId="271"/>
        </pc:sldMkLst>
      </pc:sldChg>
      <pc:sldChg chg="add">
        <pc:chgData name="Viona Ouyang" userId="8ed5d093-18b4-47db-ae0d-c9718ab8c977" providerId="ADAL" clId="{CD2F6297-C0E3-46A1-804E-94D40B0CA7A4}" dt="2020-05-26T15:24:05.857" v="0"/>
        <pc:sldMkLst>
          <pc:docMk/>
          <pc:sldMk cId="3432747621" sldId="287"/>
        </pc:sldMkLst>
      </pc:sldChg>
      <pc:sldChg chg="addSp delSp modSp add ord">
        <pc:chgData name="Viona Ouyang" userId="8ed5d093-18b4-47db-ae0d-c9718ab8c977" providerId="ADAL" clId="{CD2F6297-C0E3-46A1-804E-94D40B0CA7A4}" dt="2020-06-10T17:29:41.918" v="347" actId="1076"/>
        <pc:sldMkLst>
          <pc:docMk/>
          <pc:sldMk cId="2189215254" sldId="386"/>
        </pc:sldMkLst>
        <pc:spChg chg="mod">
          <ac:chgData name="Viona Ouyang" userId="8ed5d093-18b4-47db-ae0d-c9718ab8c977" providerId="ADAL" clId="{CD2F6297-C0E3-46A1-804E-94D40B0CA7A4}" dt="2020-06-05T18:28:30.385" v="108" actId="1076"/>
          <ac:spMkLst>
            <pc:docMk/>
            <pc:sldMk cId="2189215254" sldId="386"/>
            <ac:spMk id="2" creationId="{00000000-0000-0000-0000-000000000000}"/>
          </ac:spMkLst>
        </pc:spChg>
        <pc:spChg chg="mod">
          <ac:chgData name="Viona Ouyang" userId="8ed5d093-18b4-47db-ae0d-c9718ab8c977" providerId="ADAL" clId="{CD2F6297-C0E3-46A1-804E-94D40B0CA7A4}" dt="2020-06-10T17:29:41.918" v="347" actId="1076"/>
          <ac:spMkLst>
            <pc:docMk/>
            <pc:sldMk cId="2189215254" sldId="386"/>
            <ac:spMk id="3" creationId="{00000000-0000-0000-0000-000000000000}"/>
          </ac:spMkLst>
        </pc:spChg>
        <pc:spChg chg="mod">
          <ac:chgData name="Viona Ouyang" userId="8ed5d093-18b4-47db-ae0d-c9718ab8c977" providerId="ADAL" clId="{CD2F6297-C0E3-46A1-804E-94D40B0CA7A4}" dt="2020-06-10T02:14:43.042" v="314" actId="1035"/>
          <ac:spMkLst>
            <pc:docMk/>
            <pc:sldMk cId="2189215254" sldId="386"/>
            <ac:spMk id="6" creationId="{00000000-0000-0000-0000-000000000000}"/>
          </ac:spMkLst>
        </pc:spChg>
        <pc:spChg chg="mod">
          <ac:chgData name="Viona Ouyang" userId="8ed5d093-18b4-47db-ae0d-c9718ab8c977" providerId="ADAL" clId="{CD2F6297-C0E3-46A1-804E-94D40B0CA7A4}" dt="2020-06-10T02:14:10.492" v="300" actId="207"/>
          <ac:spMkLst>
            <pc:docMk/>
            <pc:sldMk cId="2189215254" sldId="386"/>
            <ac:spMk id="9" creationId="{00000000-0000-0000-0000-000000000000}"/>
          </ac:spMkLst>
        </pc:spChg>
        <pc:spChg chg="mod">
          <ac:chgData name="Viona Ouyang" userId="8ed5d093-18b4-47db-ae0d-c9718ab8c977" providerId="ADAL" clId="{CD2F6297-C0E3-46A1-804E-94D40B0CA7A4}" dt="2020-06-10T02:11:28.549" v="281" actId="14100"/>
          <ac:spMkLst>
            <pc:docMk/>
            <pc:sldMk cId="2189215254" sldId="386"/>
            <ac:spMk id="16" creationId="{00000000-0000-0000-0000-000000000000}"/>
          </ac:spMkLst>
        </pc:spChg>
        <pc:spChg chg="mod">
          <ac:chgData name="Viona Ouyang" userId="8ed5d093-18b4-47db-ae0d-c9718ab8c977" providerId="ADAL" clId="{CD2F6297-C0E3-46A1-804E-94D40B0CA7A4}" dt="2020-06-10T02:13:42.975" v="297" actId="1076"/>
          <ac:spMkLst>
            <pc:docMk/>
            <pc:sldMk cId="2189215254" sldId="386"/>
            <ac:spMk id="30" creationId="{00000000-0000-0000-0000-000000000000}"/>
          </ac:spMkLst>
        </pc:spChg>
        <pc:spChg chg="mod">
          <ac:chgData name="Viona Ouyang" userId="8ed5d093-18b4-47db-ae0d-c9718ab8c977" providerId="ADAL" clId="{CD2F6297-C0E3-46A1-804E-94D40B0CA7A4}" dt="2020-06-10T02:10:59.932" v="274" actId="1076"/>
          <ac:spMkLst>
            <pc:docMk/>
            <pc:sldMk cId="2189215254" sldId="386"/>
            <ac:spMk id="32" creationId="{00000000-0000-0000-0000-000000000000}"/>
          </ac:spMkLst>
        </pc:spChg>
        <pc:spChg chg="mod">
          <ac:chgData name="Viona Ouyang" userId="8ed5d093-18b4-47db-ae0d-c9718ab8c977" providerId="ADAL" clId="{CD2F6297-C0E3-46A1-804E-94D40B0CA7A4}" dt="2020-06-10T02:15:23.683" v="318" actId="108"/>
          <ac:spMkLst>
            <pc:docMk/>
            <pc:sldMk cId="2189215254" sldId="386"/>
            <ac:spMk id="33" creationId="{00000000-0000-0000-0000-000000000000}"/>
          </ac:spMkLst>
        </pc:spChg>
        <pc:spChg chg="mod">
          <ac:chgData name="Viona Ouyang" userId="8ed5d093-18b4-47db-ae0d-c9718ab8c977" providerId="ADAL" clId="{CD2F6297-C0E3-46A1-804E-94D40B0CA7A4}" dt="2020-06-10T02:15:10.923" v="317" actId="1076"/>
          <ac:spMkLst>
            <pc:docMk/>
            <pc:sldMk cId="2189215254" sldId="386"/>
            <ac:spMk id="36" creationId="{00000000-0000-0000-0000-000000000000}"/>
          </ac:spMkLst>
        </pc:spChg>
        <pc:graphicFrameChg chg="mod modGraphic">
          <ac:chgData name="Viona Ouyang" userId="8ed5d093-18b4-47db-ae0d-c9718ab8c977" providerId="ADAL" clId="{CD2F6297-C0E3-46A1-804E-94D40B0CA7A4}" dt="2020-06-10T02:11:52.717" v="284" actId="14100"/>
          <ac:graphicFrameMkLst>
            <pc:docMk/>
            <pc:sldMk cId="2189215254" sldId="386"/>
            <ac:graphicFrameMk id="12" creationId="{00000000-0000-0000-0000-000000000000}"/>
          </ac:graphicFrameMkLst>
        </pc:graphicFrameChg>
        <pc:graphicFrameChg chg="mod modGraphic">
          <ac:chgData name="Viona Ouyang" userId="8ed5d093-18b4-47db-ae0d-c9718ab8c977" providerId="ADAL" clId="{CD2F6297-C0E3-46A1-804E-94D40B0CA7A4}" dt="2020-06-10T02:13:59.852" v="298" actId="1076"/>
          <ac:graphicFrameMkLst>
            <pc:docMk/>
            <pc:sldMk cId="2189215254" sldId="386"/>
            <ac:graphicFrameMk id="24" creationId="{00000000-0000-0000-0000-000000000000}"/>
          </ac:graphicFrameMkLst>
        </pc:graphicFrameChg>
        <pc:picChg chg="add mod">
          <ac:chgData name="Viona Ouyang" userId="8ed5d093-18b4-47db-ae0d-c9718ab8c977" providerId="ADAL" clId="{CD2F6297-C0E3-46A1-804E-94D40B0CA7A4}" dt="2020-06-10T17:29:17.419" v="345" actId="1076"/>
          <ac:picMkLst>
            <pc:docMk/>
            <pc:sldMk cId="2189215254" sldId="386"/>
            <ac:picMk id="19" creationId="{044CD60C-11D6-46B9-BD70-EF5E37CC5429}"/>
          </ac:picMkLst>
        </pc:picChg>
        <pc:picChg chg="del">
          <ac:chgData name="Viona Ouyang" userId="8ed5d093-18b4-47db-ae0d-c9718ab8c977" providerId="ADAL" clId="{CD2F6297-C0E3-46A1-804E-94D40B0CA7A4}" dt="2020-06-05T18:29:59.436" v="116" actId="478"/>
          <ac:picMkLst>
            <pc:docMk/>
            <pc:sldMk cId="2189215254" sldId="386"/>
            <ac:picMk id="22" creationId="{00000000-0000-0000-0000-000000000000}"/>
          </ac:picMkLst>
        </pc:picChg>
        <pc:cxnChg chg="mod">
          <ac:chgData name="Viona Ouyang" userId="8ed5d093-18b4-47db-ae0d-c9718ab8c977" providerId="ADAL" clId="{CD2F6297-C0E3-46A1-804E-94D40B0CA7A4}" dt="2020-06-10T02:14:23.940" v="301" actId="1076"/>
          <ac:cxnSpMkLst>
            <pc:docMk/>
            <pc:sldMk cId="2189215254" sldId="386"/>
            <ac:cxnSpMk id="15" creationId="{00000000-0000-0000-0000-000000000000}"/>
          </ac:cxnSpMkLst>
        </pc:cxnChg>
        <pc:cxnChg chg="mod">
          <ac:chgData name="Viona Ouyang" userId="8ed5d093-18b4-47db-ae0d-c9718ab8c977" providerId="ADAL" clId="{CD2F6297-C0E3-46A1-804E-94D40B0CA7A4}" dt="2020-06-10T02:11:38.351" v="282" actId="14100"/>
          <ac:cxnSpMkLst>
            <pc:docMk/>
            <pc:sldMk cId="2189215254" sldId="386"/>
            <ac:cxnSpMk id="34" creationId="{00000000-0000-0000-0000-000000000000}"/>
          </ac:cxnSpMkLst>
        </pc:cxnChg>
        <pc:cxnChg chg="mod">
          <ac:chgData name="Viona Ouyang" userId="8ed5d093-18b4-47db-ae0d-c9718ab8c977" providerId="ADAL" clId="{CD2F6297-C0E3-46A1-804E-94D40B0CA7A4}" dt="2020-06-10T02:12:17.979" v="287" actId="14100"/>
          <ac:cxnSpMkLst>
            <pc:docMk/>
            <pc:sldMk cId="2189215254" sldId="386"/>
            <ac:cxnSpMk id="35" creationId="{00000000-0000-0000-0000-000000000000}"/>
          </ac:cxnSpMkLst>
        </pc:cxnChg>
      </pc:sldChg>
      <pc:sldChg chg="modSp add del">
        <pc:chgData name="Viona Ouyang" userId="8ed5d093-18b4-47db-ae0d-c9718ab8c977" providerId="ADAL" clId="{CD2F6297-C0E3-46A1-804E-94D40B0CA7A4}" dt="2020-06-10T01:52:10.445" v="231" actId="2696"/>
        <pc:sldMkLst>
          <pc:docMk/>
          <pc:sldMk cId="1520594664" sldId="394"/>
        </pc:sldMkLst>
        <pc:spChg chg="mod">
          <ac:chgData name="Viona Ouyang" userId="8ed5d093-18b4-47db-ae0d-c9718ab8c977" providerId="ADAL" clId="{CD2F6297-C0E3-46A1-804E-94D40B0CA7A4}" dt="2020-06-05T18:01:12.825" v="42" actId="403"/>
          <ac:spMkLst>
            <pc:docMk/>
            <pc:sldMk cId="1520594664" sldId="394"/>
            <ac:spMk id="49" creationId="{00000000-0000-0000-0000-000000000000}"/>
          </ac:spMkLst>
        </pc:spChg>
        <pc:graphicFrameChg chg="mod">
          <ac:chgData name="Viona Ouyang" userId="8ed5d093-18b4-47db-ae0d-c9718ab8c977" providerId="ADAL" clId="{CD2F6297-C0E3-46A1-804E-94D40B0CA7A4}" dt="2020-06-05T18:01:29.289" v="44" actId="1076"/>
          <ac:graphicFrameMkLst>
            <pc:docMk/>
            <pc:sldMk cId="1520594664" sldId="394"/>
            <ac:graphicFrameMk id="11" creationId="{00000000-0000-0000-0000-000000000000}"/>
          </ac:graphicFrameMkLst>
        </pc:graphicFrameChg>
        <pc:picChg chg="mod ord">
          <ac:chgData name="Viona Ouyang" userId="8ed5d093-18b4-47db-ae0d-c9718ab8c977" providerId="ADAL" clId="{CD2F6297-C0E3-46A1-804E-94D40B0CA7A4}" dt="2020-06-05T18:02:24.243" v="54" actId="1076"/>
          <ac:picMkLst>
            <pc:docMk/>
            <pc:sldMk cId="1520594664" sldId="394"/>
            <ac:picMk id="23" creationId="{00000000-0000-0000-0000-000000000000}"/>
          </ac:picMkLst>
        </pc:picChg>
      </pc:sldChg>
      <pc:sldChg chg="modSp add del ord">
        <pc:chgData name="Viona Ouyang" userId="8ed5d093-18b4-47db-ae0d-c9718ab8c977" providerId="ADAL" clId="{CD2F6297-C0E3-46A1-804E-94D40B0CA7A4}" dt="2020-06-10T01:51:52.461" v="229" actId="2696"/>
        <pc:sldMkLst>
          <pc:docMk/>
          <pc:sldMk cId="3714492301" sldId="401"/>
        </pc:sldMkLst>
        <pc:spChg chg="mod">
          <ac:chgData name="Viona Ouyang" userId="8ed5d093-18b4-47db-ae0d-c9718ab8c977" providerId="ADAL" clId="{CD2F6297-C0E3-46A1-804E-94D40B0CA7A4}" dt="2020-06-05T18:06:15.867" v="71" actId="1076"/>
          <ac:spMkLst>
            <pc:docMk/>
            <pc:sldMk cId="3714492301" sldId="401"/>
            <ac:spMk id="60" creationId="{00000000-0000-0000-0000-000000000000}"/>
          </ac:spMkLst>
        </pc:spChg>
        <pc:spChg chg="mod">
          <ac:chgData name="Viona Ouyang" userId="8ed5d093-18b4-47db-ae0d-c9718ab8c977" providerId="ADAL" clId="{CD2F6297-C0E3-46A1-804E-94D40B0CA7A4}" dt="2020-06-05T18:06:10.669" v="69" actId="208"/>
          <ac:spMkLst>
            <pc:docMk/>
            <pc:sldMk cId="3714492301" sldId="401"/>
            <ac:spMk id="64" creationId="{00000000-0000-0000-0000-000000000000}"/>
          </ac:spMkLst>
        </pc:spChg>
        <pc:spChg chg="mod">
          <ac:chgData name="Viona Ouyang" userId="8ed5d093-18b4-47db-ae0d-c9718ab8c977" providerId="ADAL" clId="{CD2F6297-C0E3-46A1-804E-94D40B0CA7A4}" dt="2020-06-05T18:06:22.362" v="73" actId="14100"/>
          <ac:spMkLst>
            <pc:docMk/>
            <pc:sldMk cId="3714492301" sldId="401"/>
            <ac:spMk id="65" creationId="{00000000-0000-0000-0000-000000000000}"/>
          </ac:spMkLst>
        </pc:spChg>
        <pc:spChg chg="mod">
          <ac:chgData name="Viona Ouyang" userId="8ed5d093-18b4-47db-ae0d-c9718ab8c977" providerId="ADAL" clId="{CD2F6297-C0E3-46A1-804E-94D40B0CA7A4}" dt="2020-06-05T18:17:26.016" v="82" actId="1076"/>
          <ac:spMkLst>
            <pc:docMk/>
            <pc:sldMk cId="3714492301" sldId="401"/>
            <ac:spMk id="76" creationId="{00000000-0000-0000-0000-000000000000}"/>
          </ac:spMkLst>
        </pc:spChg>
        <pc:spChg chg="mod">
          <ac:chgData name="Viona Ouyang" userId="8ed5d093-18b4-47db-ae0d-c9718ab8c977" providerId="ADAL" clId="{CD2F6297-C0E3-46A1-804E-94D40B0CA7A4}" dt="2020-06-05T18:16:20.369" v="80" actId="208"/>
          <ac:spMkLst>
            <pc:docMk/>
            <pc:sldMk cId="3714492301" sldId="401"/>
            <ac:spMk id="77" creationId="{00000000-0000-0000-0000-000000000000}"/>
          </ac:spMkLst>
        </pc:spChg>
        <pc:spChg chg="mod">
          <ac:chgData name="Viona Ouyang" userId="8ed5d093-18b4-47db-ae0d-c9718ab8c977" providerId="ADAL" clId="{CD2F6297-C0E3-46A1-804E-94D40B0CA7A4}" dt="2020-06-05T18:16:20.369" v="80" actId="208"/>
          <ac:spMkLst>
            <pc:docMk/>
            <pc:sldMk cId="3714492301" sldId="401"/>
            <ac:spMk id="78" creationId="{00000000-0000-0000-0000-000000000000}"/>
          </ac:spMkLst>
        </pc:spChg>
        <pc:spChg chg="mod">
          <ac:chgData name="Viona Ouyang" userId="8ed5d093-18b4-47db-ae0d-c9718ab8c977" providerId="ADAL" clId="{CD2F6297-C0E3-46A1-804E-94D40B0CA7A4}" dt="2020-06-05T18:27:01.049" v="101" actId="1076"/>
          <ac:spMkLst>
            <pc:docMk/>
            <pc:sldMk cId="3714492301" sldId="401"/>
            <ac:spMk id="81" creationId="{00000000-0000-0000-0000-000000000000}"/>
          </ac:spMkLst>
        </pc:spChg>
        <pc:spChg chg="mod">
          <ac:chgData name="Viona Ouyang" userId="8ed5d093-18b4-47db-ae0d-c9718ab8c977" providerId="ADAL" clId="{CD2F6297-C0E3-46A1-804E-94D40B0CA7A4}" dt="2020-06-05T18:26:13.719" v="92" actId="208"/>
          <ac:spMkLst>
            <pc:docMk/>
            <pc:sldMk cId="3714492301" sldId="401"/>
            <ac:spMk id="82" creationId="{00000000-0000-0000-0000-000000000000}"/>
          </ac:spMkLst>
        </pc:spChg>
        <pc:grpChg chg="mod">
          <ac:chgData name="Viona Ouyang" userId="8ed5d093-18b4-47db-ae0d-c9718ab8c977" providerId="ADAL" clId="{CD2F6297-C0E3-46A1-804E-94D40B0CA7A4}" dt="2020-06-05T18:06:51.826" v="76" actId="1076"/>
          <ac:grpSpMkLst>
            <pc:docMk/>
            <pc:sldMk cId="3714492301" sldId="401"/>
            <ac:grpSpMk id="58" creationId="{00000000-0000-0000-0000-000000000000}"/>
          </ac:grpSpMkLst>
        </pc:grpChg>
        <pc:grpChg chg="mod">
          <ac:chgData name="Viona Ouyang" userId="8ed5d093-18b4-47db-ae0d-c9718ab8c977" providerId="ADAL" clId="{CD2F6297-C0E3-46A1-804E-94D40B0CA7A4}" dt="2020-06-05T18:17:45.114" v="85" actId="1076"/>
          <ac:grpSpMkLst>
            <pc:docMk/>
            <pc:sldMk cId="3714492301" sldId="401"/>
            <ac:grpSpMk id="74" creationId="{00000000-0000-0000-0000-000000000000}"/>
          </ac:grpSpMkLst>
        </pc:grpChg>
        <pc:grpChg chg="mod">
          <ac:chgData name="Viona Ouyang" userId="8ed5d093-18b4-47db-ae0d-c9718ab8c977" providerId="ADAL" clId="{CD2F6297-C0E3-46A1-804E-94D40B0CA7A4}" dt="2020-06-05T18:26:38.730" v="97" actId="14100"/>
          <ac:grpSpMkLst>
            <pc:docMk/>
            <pc:sldMk cId="3714492301" sldId="401"/>
            <ac:grpSpMk id="79" creationId="{00000000-0000-0000-0000-000000000000}"/>
          </ac:grpSpMkLst>
        </pc:grpChg>
        <pc:graphicFrameChg chg="mod">
          <ac:chgData name="Viona Ouyang" userId="8ed5d093-18b4-47db-ae0d-c9718ab8c977" providerId="ADAL" clId="{CD2F6297-C0E3-46A1-804E-94D40B0CA7A4}" dt="2020-06-10T01:51:21.660" v="224" actId="1076"/>
          <ac:graphicFrameMkLst>
            <pc:docMk/>
            <pc:sldMk cId="3714492301" sldId="401"/>
            <ac:graphicFrameMk id="53" creationId="{00000000-0000-0000-0000-000000000000}"/>
          </ac:graphicFrameMkLst>
        </pc:graphicFrameChg>
        <pc:graphicFrameChg chg="mod">
          <ac:chgData name="Viona Ouyang" userId="8ed5d093-18b4-47db-ae0d-c9718ab8c977" providerId="ADAL" clId="{CD2F6297-C0E3-46A1-804E-94D40B0CA7A4}" dt="2020-06-05T18:04:40.086" v="58" actId="1076"/>
          <ac:graphicFrameMkLst>
            <pc:docMk/>
            <pc:sldMk cId="3714492301" sldId="401"/>
            <ac:graphicFrameMk id="54" creationId="{00000000-0000-0000-0000-000000000000}"/>
          </ac:graphicFrameMkLst>
        </pc:graphicFrameChg>
        <pc:graphicFrameChg chg="mod">
          <ac:chgData name="Viona Ouyang" userId="8ed5d093-18b4-47db-ae0d-c9718ab8c977" providerId="ADAL" clId="{CD2F6297-C0E3-46A1-804E-94D40B0CA7A4}" dt="2020-06-10T01:51:40.571" v="227" actId="1076"/>
          <ac:graphicFrameMkLst>
            <pc:docMk/>
            <pc:sldMk cId="3714492301" sldId="401"/>
            <ac:graphicFrameMk id="57" creationId="{00000000-0000-0000-0000-000000000000}"/>
          </ac:graphicFrameMkLst>
        </pc:graphicFrameChg>
      </pc:sldChg>
      <pc:sldChg chg="addSp modSp add del ord">
        <pc:chgData name="Viona Ouyang" userId="8ed5d093-18b4-47db-ae0d-c9718ab8c977" providerId="ADAL" clId="{CD2F6297-C0E3-46A1-804E-94D40B0CA7A4}" dt="2020-06-10T01:52:35.305" v="233" actId="2696"/>
        <pc:sldMkLst>
          <pc:docMk/>
          <pc:sldMk cId="264388121" sldId="402"/>
        </pc:sldMkLst>
        <pc:picChg chg="add mod">
          <ac:chgData name="Viona Ouyang" userId="8ed5d093-18b4-47db-ae0d-c9718ab8c977" providerId="ADAL" clId="{CD2F6297-C0E3-46A1-804E-94D40B0CA7A4}" dt="2020-06-05T18:36:47.635" v="178" actId="1076"/>
          <ac:picMkLst>
            <pc:docMk/>
            <pc:sldMk cId="264388121" sldId="402"/>
            <ac:picMk id="14" creationId="{7AE07EF5-CBC7-4212-969E-20F0025BB822}"/>
          </ac:picMkLst>
        </pc:picChg>
        <pc:picChg chg="add mod">
          <ac:chgData name="Viona Ouyang" userId="8ed5d093-18b4-47db-ae0d-c9718ab8c977" providerId="ADAL" clId="{CD2F6297-C0E3-46A1-804E-94D40B0CA7A4}" dt="2020-06-05T18:36:54.309" v="180" actId="14100"/>
          <ac:picMkLst>
            <pc:docMk/>
            <pc:sldMk cId="264388121" sldId="402"/>
            <ac:picMk id="19" creationId="{4DBAA9DE-96C6-4680-8930-F45AFF1E6E67}"/>
          </ac:picMkLst>
        </pc:picChg>
      </pc:sldChg>
      <pc:sldChg chg="modSp add del">
        <pc:chgData name="Viona Ouyang" userId="8ed5d093-18b4-47db-ae0d-c9718ab8c977" providerId="ADAL" clId="{CD2F6297-C0E3-46A1-804E-94D40B0CA7A4}" dt="2020-06-10T02:06:05.739" v="249" actId="2696"/>
        <pc:sldMkLst>
          <pc:docMk/>
          <pc:sldMk cId="2756006345" sldId="403"/>
        </pc:sldMkLst>
        <pc:cxnChg chg="mod">
          <ac:chgData name="Viona Ouyang" userId="8ed5d093-18b4-47db-ae0d-c9718ab8c977" providerId="ADAL" clId="{CD2F6297-C0E3-46A1-804E-94D40B0CA7A4}" dt="2020-06-05T18:37:22.760" v="182" actId="14100"/>
          <ac:cxnSpMkLst>
            <pc:docMk/>
            <pc:sldMk cId="2756006345" sldId="403"/>
            <ac:cxnSpMk id="139" creationId="{00000000-0000-0000-0000-000000000000}"/>
          </ac:cxnSpMkLst>
        </pc:cxnChg>
        <pc:cxnChg chg="mod">
          <ac:chgData name="Viona Ouyang" userId="8ed5d093-18b4-47db-ae0d-c9718ab8c977" providerId="ADAL" clId="{CD2F6297-C0E3-46A1-804E-94D40B0CA7A4}" dt="2020-06-05T18:37:28.305" v="183" actId="14100"/>
          <ac:cxnSpMkLst>
            <pc:docMk/>
            <pc:sldMk cId="2756006345" sldId="403"/>
            <ac:cxnSpMk id="141" creationId="{00000000-0000-0000-0000-000000000000}"/>
          </ac:cxnSpMkLst>
        </pc:cxnChg>
      </pc:sldChg>
      <pc:sldChg chg="del">
        <pc:chgData name="Viona Ouyang" userId="8ed5d093-18b4-47db-ae0d-c9718ab8c977" providerId="ADAL" clId="{CD2F6297-C0E3-46A1-804E-94D40B0CA7A4}" dt="2020-06-10T01:45:21.921" v="188" actId="2696"/>
        <pc:sldMkLst>
          <pc:docMk/>
          <pc:sldMk cId="763098117" sldId="404"/>
        </pc:sldMkLst>
      </pc:sldChg>
      <pc:sldChg chg="modSp">
        <pc:chgData name="Viona Ouyang" userId="8ed5d093-18b4-47db-ae0d-c9718ab8c977" providerId="ADAL" clId="{CD2F6297-C0E3-46A1-804E-94D40B0CA7A4}" dt="2020-06-10T02:19:25.478" v="339" actId="14100"/>
        <pc:sldMkLst>
          <pc:docMk/>
          <pc:sldMk cId="2082172443" sldId="422"/>
        </pc:sldMkLst>
        <pc:graphicFrameChg chg="mod">
          <ac:chgData name="Viona Ouyang" userId="8ed5d093-18b4-47db-ae0d-c9718ab8c977" providerId="ADAL" clId="{CD2F6297-C0E3-46A1-804E-94D40B0CA7A4}" dt="2020-06-10T02:19:25.478" v="339" actId="14100"/>
          <ac:graphicFrameMkLst>
            <pc:docMk/>
            <pc:sldMk cId="2082172443" sldId="422"/>
            <ac:graphicFrameMk id="181" creationId="{1067F089-9FB8-41A8-ADC9-8FE29DE1297D}"/>
          </ac:graphicFrameMkLst>
        </pc:graphicFrameChg>
      </pc:sldChg>
      <pc:sldChg chg="addSp">
        <pc:chgData name="Viona Ouyang" userId="8ed5d093-18b4-47db-ae0d-c9718ab8c977" providerId="ADAL" clId="{CD2F6297-C0E3-46A1-804E-94D40B0CA7A4}" dt="2020-06-10T02:19:47.758" v="340"/>
        <pc:sldMkLst>
          <pc:docMk/>
          <pc:sldMk cId="3734245493" sldId="423"/>
        </pc:sldMkLst>
        <pc:graphicFrameChg chg="add">
          <ac:chgData name="Viona Ouyang" userId="8ed5d093-18b4-47db-ae0d-c9718ab8c977" providerId="ADAL" clId="{CD2F6297-C0E3-46A1-804E-94D40B0CA7A4}" dt="2020-06-10T02:19:47.758" v="340"/>
          <ac:graphicFrameMkLst>
            <pc:docMk/>
            <pc:sldMk cId="3734245493" sldId="423"/>
            <ac:graphicFrameMk id="634" creationId="{82666AEA-C491-41AD-BF03-5CA4CEB35430}"/>
          </ac:graphicFrameMkLst>
        </pc:graphicFrameChg>
      </pc:sldChg>
      <pc:sldChg chg="modSp add del">
        <pc:chgData name="Viona Ouyang" userId="8ed5d093-18b4-47db-ae0d-c9718ab8c977" providerId="ADAL" clId="{CD2F6297-C0E3-46A1-804E-94D40B0CA7A4}" dt="2020-05-26T15:28:34.784" v="19" actId="207"/>
        <pc:sldMkLst>
          <pc:docMk/>
          <pc:sldMk cId="3532643536" sldId="440"/>
        </pc:sldMkLst>
        <pc:spChg chg="mod">
          <ac:chgData name="Viona Ouyang" userId="8ed5d093-18b4-47db-ae0d-c9718ab8c977" providerId="ADAL" clId="{CD2F6297-C0E3-46A1-804E-94D40B0CA7A4}" dt="2020-05-26T15:28:34.784" v="19" actId="207"/>
          <ac:spMkLst>
            <pc:docMk/>
            <pc:sldMk cId="3532643536" sldId="440"/>
            <ac:spMk id="22" creationId="{00000000-0000-0000-0000-000000000000}"/>
          </ac:spMkLst>
        </pc:spChg>
        <pc:grpChg chg="mod">
          <ac:chgData name="Viona Ouyang" userId="8ed5d093-18b4-47db-ae0d-c9718ab8c977" providerId="ADAL" clId="{CD2F6297-C0E3-46A1-804E-94D40B0CA7A4}" dt="2020-05-26T15:28:23.330" v="17" actId="1076"/>
          <ac:grpSpMkLst>
            <pc:docMk/>
            <pc:sldMk cId="3532643536" sldId="440"/>
            <ac:grpSpMk id="5" creationId="{00000000-0000-0000-0000-000000000000}"/>
          </ac:grpSpMkLst>
        </pc:grpChg>
      </pc:sldChg>
      <pc:sldChg chg="modSp">
        <pc:chgData name="Viona Ouyang" userId="8ed5d093-18b4-47db-ae0d-c9718ab8c977" providerId="ADAL" clId="{CD2F6297-C0E3-46A1-804E-94D40B0CA7A4}" dt="2020-06-10T02:18:58.108" v="334" actId="1076"/>
        <pc:sldMkLst>
          <pc:docMk/>
          <pc:sldMk cId="2728566947" sldId="698"/>
        </pc:sldMkLst>
        <pc:graphicFrameChg chg="mod">
          <ac:chgData name="Viona Ouyang" userId="8ed5d093-18b4-47db-ae0d-c9718ab8c977" providerId="ADAL" clId="{CD2F6297-C0E3-46A1-804E-94D40B0CA7A4}" dt="2020-06-10T02:18:58.108" v="334" actId="1076"/>
          <ac:graphicFrameMkLst>
            <pc:docMk/>
            <pc:sldMk cId="2728566947" sldId="698"/>
            <ac:graphicFrameMk id="26" creationId="{1CE1E725-1F8A-43B5-8539-3A5EB7FE96DB}"/>
          </ac:graphicFrameMkLst>
        </pc:graphicFrameChg>
      </pc:sldChg>
      <pc:sldChg chg="addSp delSp modSp modNotesTx">
        <pc:chgData name="Viona Ouyang" userId="8ed5d093-18b4-47db-ae0d-c9718ab8c977" providerId="ADAL" clId="{CD2F6297-C0E3-46A1-804E-94D40B0CA7A4}" dt="2020-06-10T02:20:29.941" v="344" actId="313"/>
        <pc:sldMkLst>
          <pc:docMk/>
          <pc:sldMk cId="3362256341" sldId="4228"/>
        </pc:sldMkLst>
        <pc:spChg chg="mod">
          <ac:chgData name="Viona Ouyang" userId="8ed5d093-18b4-47db-ae0d-c9718ab8c977" providerId="ADAL" clId="{CD2F6297-C0E3-46A1-804E-94D40B0CA7A4}" dt="2020-06-10T02:20:06.335" v="343" actId="1076"/>
          <ac:spMkLst>
            <pc:docMk/>
            <pc:sldMk cId="3362256341" sldId="4228"/>
            <ac:spMk id="10" creationId="{9CBD9FD2-6DAD-4114-81C6-7FFEAA47102A}"/>
          </ac:spMkLst>
        </pc:spChg>
        <pc:graphicFrameChg chg="del">
          <ac:chgData name="Viona Ouyang" userId="8ed5d093-18b4-47db-ae0d-c9718ab8c977" providerId="ADAL" clId="{CD2F6297-C0E3-46A1-804E-94D40B0CA7A4}" dt="2020-06-10T02:19:54.728" v="341" actId="478"/>
          <ac:graphicFrameMkLst>
            <pc:docMk/>
            <pc:sldMk cId="3362256341" sldId="4228"/>
            <ac:graphicFrameMk id="6" creationId="{9B4A78F2-6549-4828-88C6-91BF437DB8C0}"/>
          </ac:graphicFrameMkLst>
        </pc:graphicFrameChg>
        <pc:graphicFrameChg chg="add">
          <ac:chgData name="Viona Ouyang" userId="8ed5d093-18b4-47db-ae0d-c9718ab8c977" providerId="ADAL" clId="{CD2F6297-C0E3-46A1-804E-94D40B0CA7A4}" dt="2020-06-10T02:19:55.246" v="342"/>
          <ac:graphicFrameMkLst>
            <pc:docMk/>
            <pc:sldMk cId="3362256341" sldId="4228"/>
            <ac:graphicFrameMk id="7" creationId="{A88D5C17-5FE9-4679-A639-1A61CB9042CB}"/>
          </ac:graphicFrameMkLst>
        </pc:graphicFrameChg>
      </pc:sldChg>
      <pc:sldChg chg="ord">
        <pc:chgData name="Viona Ouyang" userId="8ed5d093-18b4-47db-ae0d-c9718ab8c977" providerId="ADAL" clId="{CD2F6297-C0E3-46A1-804E-94D40B0CA7A4}" dt="2020-06-05T18:38:06.876" v="185"/>
        <pc:sldMkLst>
          <pc:docMk/>
          <pc:sldMk cId="3808663658" sldId="4244"/>
        </pc:sldMkLst>
      </pc:sldChg>
      <pc:sldChg chg="modSp">
        <pc:chgData name="Viona Ouyang" userId="8ed5d093-18b4-47db-ae0d-c9718ab8c977" providerId="ADAL" clId="{CD2F6297-C0E3-46A1-804E-94D40B0CA7A4}" dt="2020-06-10T02:18:19.314" v="330" actId="14100"/>
        <pc:sldMkLst>
          <pc:docMk/>
          <pc:sldMk cId="4237867036" sldId="4245"/>
        </pc:sldMkLst>
        <pc:graphicFrameChg chg="mod">
          <ac:chgData name="Viona Ouyang" userId="8ed5d093-18b4-47db-ae0d-c9718ab8c977" providerId="ADAL" clId="{CD2F6297-C0E3-46A1-804E-94D40B0CA7A4}" dt="2020-06-10T02:18:19.314" v="330" actId="14100"/>
          <ac:graphicFrameMkLst>
            <pc:docMk/>
            <pc:sldMk cId="4237867036" sldId="4245"/>
            <ac:graphicFrameMk id="16" creationId="{86324E0D-9605-451C-80AD-28085B298917}"/>
          </ac:graphicFrameMkLst>
        </pc:graphicFrameChg>
      </pc:sldChg>
      <pc:sldChg chg="addSp delSp modSp add del">
        <pc:chgData name="Viona Ouyang" userId="8ed5d093-18b4-47db-ae0d-c9718ab8c977" providerId="ADAL" clId="{CD2F6297-C0E3-46A1-804E-94D40B0CA7A4}" dt="2020-05-26T15:31:40.129" v="31" actId="207"/>
        <pc:sldMkLst>
          <pc:docMk/>
          <pc:sldMk cId="2507463201" sldId="4253"/>
        </pc:sldMkLst>
        <pc:graphicFrameChg chg="add mod modGraphic">
          <ac:chgData name="Viona Ouyang" userId="8ed5d093-18b4-47db-ae0d-c9718ab8c977" providerId="ADAL" clId="{CD2F6297-C0E3-46A1-804E-94D40B0CA7A4}" dt="2020-05-26T15:31:40.129" v="31" actId="207"/>
          <ac:graphicFrameMkLst>
            <pc:docMk/>
            <pc:sldMk cId="2507463201" sldId="4253"/>
            <ac:graphicFrameMk id="4" creationId="{2C04EF80-CCD5-4BE2-9535-A284DE1A14EB}"/>
          </ac:graphicFrameMkLst>
        </pc:graphicFrameChg>
        <pc:graphicFrameChg chg="del modGraphic">
          <ac:chgData name="Viona Ouyang" userId="8ed5d093-18b4-47db-ae0d-c9718ab8c977" providerId="ADAL" clId="{CD2F6297-C0E3-46A1-804E-94D40B0CA7A4}" dt="2020-05-26T15:27:01.262" v="7" actId="478"/>
          <ac:graphicFrameMkLst>
            <pc:docMk/>
            <pc:sldMk cId="2507463201" sldId="4253"/>
            <ac:graphicFrameMk id="236" creationId="{00000000-0000-0000-0000-000000000000}"/>
          </ac:graphicFrameMkLst>
        </pc:graphicFrameChg>
      </pc:sldChg>
      <pc:sldChg chg="modSp">
        <pc:chgData name="Viona Ouyang" userId="8ed5d093-18b4-47db-ae0d-c9718ab8c977" providerId="ADAL" clId="{CD2F6297-C0E3-46A1-804E-94D40B0CA7A4}" dt="2020-06-10T02:18:36.985" v="331" actId="14100"/>
        <pc:sldMkLst>
          <pc:docMk/>
          <pc:sldMk cId="2246173140" sldId="4254"/>
        </pc:sldMkLst>
        <pc:graphicFrameChg chg="mod">
          <ac:chgData name="Viona Ouyang" userId="8ed5d093-18b4-47db-ae0d-c9718ab8c977" providerId="ADAL" clId="{CD2F6297-C0E3-46A1-804E-94D40B0CA7A4}" dt="2020-06-10T02:18:36.985" v="331" actId="14100"/>
          <ac:graphicFrameMkLst>
            <pc:docMk/>
            <pc:sldMk cId="2246173140" sldId="4254"/>
            <ac:graphicFrameMk id="12" creationId="{32FC1948-DEB2-4DEE-B385-66E8182DB3A4}"/>
          </ac:graphicFrameMkLst>
        </pc:graphicFrameChg>
      </pc:sldChg>
      <pc:sldChg chg="del">
        <pc:chgData name="Viona Ouyang" userId="8ed5d093-18b4-47db-ae0d-c9718ab8c977" providerId="ADAL" clId="{CD2F6297-C0E3-46A1-804E-94D40B0CA7A4}" dt="2020-06-10T01:45:21.028" v="187" actId="2696"/>
        <pc:sldMkLst>
          <pc:docMk/>
          <pc:sldMk cId="3163195701" sldId="4260"/>
        </pc:sldMkLst>
      </pc:sldChg>
      <pc:sldChg chg="del">
        <pc:chgData name="Viona Ouyang" userId="8ed5d093-18b4-47db-ae0d-c9718ab8c977" providerId="ADAL" clId="{CD2F6297-C0E3-46A1-804E-94D40B0CA7A4}" dt="2020-05-26T15:24:12.500" v="1" actId="2696"/>
        <pc:sldMkLst>
          <pc:docMk/>
          <pc:sldMk cId="2228603428" sldId="4262"/>
        </pc:sldMkLst>
      </pc:sldChg>
      <pc:sldChg chg="add">
        <pc:chgData name="Viona Ouyang" userId="8ed5d093-18b4-47db-ae0d-c9718ab8c977" providerId="ADAL" clId="{CD2F6297-C0E3-46A1-804E-94D40B0CA7A4}" dt="2020-05-26T15:24:05.857" v="0"/>
        <pc:sldMkLst>
          <pc:docMk/>
          <pc:sldMk cId="2815938652" sldId="4263"/>
        </pc:sldMkLst>
      </pc:sldChg>
      <pc:sldChg chg="del">
        <pc:chgData name="Viona Ouyang" userId="8ed5d093-18b4-47db-ae0d-c9718ab8c977" providerId="ADAL" clId="{CD2F6297-C0E3-46A1-804E-94D40B0CA7A4}" dt="2020-06-10T01:45:23.203" v="191" actId="2696"/>
        <pc:sldMkLst>
          <pc:docMk/>
          <pc:sldMk cId="569540364" sldId="4271"/>
        </pc:sldMkLst>
      </pc:sldChg>
      <pc:sldChg chg="del">
        <pc:chgData name="Viona Ouyang" userId="8ed5d093-18b4-47db-ae0d-c9718ab8c977" providerId="ADAL" clId="{CD2F6297-C0E3-46A1-804E-94D40B0CA7A4}" dt="2020-06-10T01:45:22.468" v="190" actId="2696"/>
        <pc:sldMkLst>
          <pc:docMk/>
          <pc:sldMk cId="2825900800" sldId="4272"/>
        </pc:sldMkLst>
      </pc:sldChg>
      <pc:sldChg chg="del">
        <pc:chgData name="Viona Ouyang" userId="8ed5d093-18b4-47db-ae0d-c9718ab8c977" providerId="ADAL" clId="{CD2F6297-C0E3-46A1-804E-94D40B0CA7A4}" dt="2020-06-10T01:45:23.696" v="192" actId="2696"/>
        <pc:sldMkLst>
          <pc:docMk/>
          <pc:sldMk cId="894801033" sldId="4273"/>
        </pc:sldMkLst>
      </pc:sldChg>
      <pc:sldChg chg="del">
        <pc:chgData name="Viona Ouyang" userId="8ed5d093-18b4-47db-ae0d-c9718ab8c977" providerId="ADAL" clId="{CD2F6297-C0E3-46A1-804E-94D40B0CA7A4}" dt="2020-06-10T01:45:24.244" v="193" actId="2696"/>
        <pc:sldMkLst>
          <pc:docMk/>
          <pc:sldMk cId="2845753338" sldId="4274"/>
        </pc:sldMkLst>
      </pc:sldChg>
      <pc:sldChg chg="del">
        <pc:chgData name="Viona Ouyang" userId="8ed5d093-18b4-47db-ae0d-c9718ab8c977" providerId="ADAL" clId="{CD2F6297-C0E3-46A1-804E-94D40B0CA7A4}" dt="2020-06-10T01:45:24.868" v="194" actId="2696"/>
        <pc:sldMkLst>
          <pc:docMk/>
          <pc:sldMk cId="141178951" sldId="4275"/>
        </pc:sldMkLst>
      </pc:sldChg>
      <pc:sldChg chg="modSp add">
        <pc:chgData name="Viona Ouyang" userId="8ed5d093-18b4-47db-ae0d-c9718ab8c977" providerId="ADAL" clId="{CD2F6297-C0E3-46A1-804E-94D40B0CA7A4}" dt="2020-06-05T18:00:07.825" v="34"/>
        <pc:sldMkLst>
          <pc:docMk/>
          <pc:sldMk cId="3312184566" sldId="4276"/>
        </pc:sldMkLst>
        <pc:spChg chg="mod">
          <ac:chgData name="Viona Ouyang" userId="8ed5d093-18b4-47db-ae0d-c9718ab8c977" providerId="ADAL" clId="{CD2F6297-C0E3-46A1-804E-94D40B0CA7A4}" dt="2020-06-05T18:00:07.825" v="34"/>
          <ac:spMkLst>
            <pc:docMk/>
            <pc:sldMk cId="3312184566" sldId="4276"/>
            <ac:spMk id="4" creationId="{191CEE30-A075-4F81-9155-A6F95EFDB767}"/>
          </ac:spMkLst>
        </pc:spChg>
      </pc:sldChg>
      <pc:sldChg chg="add">
        <pc:chgData name="Viona Ouyang" userId="8ed5d093-18b4-47db-ae0d-c9718ab8c977" providerId="ADAL" clId="{CD2F6297-C0E3-46A1-804E-94D40B0CA7A4}" dt="2020-06-10T01:43:49.547" v="186"/>
        <pc:sldMkLst>
          <pc:docMk/>
          <pc:sldMk cId="3287694214" sldId="4277"/>
        </pc:sldMkLst>
      </pc:sldChg>
      <pc:sldChg chg="add">
        <pc:chgData name="Viona Ouyang" userId="8ed5d093-18b4-47db-ae0d-c9718ab8c977" providerId="ADAL" clId="{CD2F6297-C0E3-46A1-804E-94D40B0CA7A4}" dt="2020-06-10T01:43:49.547" v="186"/>
        <pc:sldMkLst>
          <pc:docMk/>
          <pc:sldMk cId="3451446588" sldId="4278"/>
        </pc:sldMkLst>
      </pc:sldChg>
      <pc:sldChg chg="add">
        <pc:chgData name="Viona Ouyang" userId="8ed5d093-18b4-47db-ae0d-c9718ab8c977" providerId="ADAL" clId="{CD2F6297-C0E3-46A1-804E-94D40B0CA7A4}" dt="2020-06-10T01:43:49.547" v="186"/>
        <pc:sldMkLst>
          <pc:docMk/>
          <pc:sldMk cId="1480723712" sldId="4279"/>
        </pc:sldMkLst>
      </pc:sldChg>
      <pc:sldChg chg="add">
        <pc:chgData name="Viona Ouyang" userId="8ed5d093-18b4-47db-ae0d-c9718ab8c977" providerId="ADAL" clId="{CD2F6297-C0E3-46A1-804E-94D40B0CA7A4}" dt="2020-06-10T01:43:49.547" v="186"/>
        <pc:sldMkLst>
          <pc:docMk/>
          <pc:sldMk cId="3250516897" sldId="4280"/>
        </pc:sldMkLst>
      </pc:sldChg>
      <pc:sldChg chg="add">
        <pc:chgData name="Viona Ouyang" userId="8ed5d093-18b4-47db-ae0d-c9718ab8c977" providerId="ADAL" clId="{CD2F6297-C0E3-46A1-804E-94D40B0CA7A4}" dt="2020-06-10T01:43:49.547" v="186"/>
        <pc:sldMkLst>
          <pc:docMk/>
          <pc:sldMk cId="2318884274" sldId="4281"/>
        </pc:sldMkLst>
      </pc:sldChg>
      <pc:sldChg chg="add">
        <pc:chgData name="Viona Ouyang" userId="8ed5d093-18b4-47db-ae0d-c9718ab8c977" providerId="ADAL" clId="{CD2F6297-C0E3-46A1-804E-94D40B0CA7A4}" dt="2020-06-10T01:43:49.547" v="186"/>
        <pc:sldMkLst>
          <pc:docMk/>
          <pc:sldMk cId="3905943421" sldId="4282"/>
        </pc:sldMkLst>
      </pc:sldChg>
      <pc:sldChg chg="add">
        <pc:chgData name="Viona Ouyang" userId="8ed5d093-18b4-47db-ae0d-c9718ab8c977" providerId="ADAL" clId="{CD2F6297-C0E3-46A1-804E-94D40B0CA7A4}" dt="2020-06-10T01:43:49.547" v="186"/>
        <pc:sldMkLst>
          <pc:docMk/>
          <pc:sldMk cId="1835344074" sldId="4283"/>
        </pc:sldMkLst>
      </pc:sldChg>
      <pc:sldChg chg="modSp add">
        <pc:chgData name="Viona Ouyang" userId="8ed5d093-18b4-47db-ae0d-c9718ab8c977" providerId="ADAL" clId="{CD2F6297-C0E3-46A1-804E-94D40B0CA7A4}" dt="2020-06-10T02:08:58.492" v="270" actId="1076"/>
        <pc:sldMkLst>
          <pc:docMk/>
          <pc:sldMk cId="2742222200" sldId="4284"/>
        </pc:sldMkLst>
        <pc:spChg chg="mod">
          <ac:chgData name="Viona Ouyang" userId="8ed5d093-18b4-47db-ae0d-c9718ab8c977" providerId="ADAL" clId="{CD2F6297-C0E3-46A1-804E-94D40B0CA7A4}" dt="2020-06-10T02:06:55.822" v="261" actId="1076"/>
          <ac:spMkLst>
            <pc:docMk/>
            <pc:sldMk cId="2742222200" sldId="4284"/>
            <ac:spMk id="15" creationId="{00000000-0000-0000-0000-000000000000}"/>
          </ac:spMkLst>
        </pc:spChg>
        <pc:spChg chg="mod">
          <ac:chgData name="Viona Ouyang" userId="8ed5d093-18b4-47db-ae0d-c9718ab8c977" providerId="ADAL" clId="{CD2F6297-C0E3-46A1-804E-94D40B0CA7A4}" dt="2020-06-10T02:07:31.637" v="265" actId="1076"/>
          <ac:spMkLst>
            <pc:docMk/>
            <pc:sldMk cId="2742222200" sldId="4284"/>
            <ac:spMk id="17" creationId="{00000000-0000-0000-0000-000000000000}"/>
          </ac:spMkLst>
        </pc:spChg>
        <pc:spChg chg="mod">
          <ac:chgData name="Viona Ouyang" userId="8ed5d093-18b4-47db-ae0d-c9718ab8c977" providerId="ADAL" clId="{CD2F6297-C0E3-46A1-804E-94D40B0CA7A4}" dt="2020-06-10T02:07:08.116" v="262" actId="1076"/>
          <ac:spMkLst>
            <pc:docMk/>
            <pc:sldMk cId="2742222200" sldId="4284"/>
            <ac:spMk id="20" creationId="{00000000-0000-0000-0000-000000000000}"/>
          </ac:spMkLst>
        </pc:spChg>
        <pc:spChg chg="mod">
          <ac:chgData name="Viona Ouyang" userId="8ed5d093-18b4-47db-ae0d-c9718ab8c977" providerId="ADAL" clId="{CD2F6297-C0E3-46A1-804E-94D40B0CA7A4}" dt="2020-06-10T02:07:19.583" v="263" actId="1076"/>
          <ac:spMkLst>
            <pc:docMk/>
            <pc:sldMk cId="2742222200" sldId="4284"/>
            <ac:spMk id="21" creationId="{00000000-0000-0000-0000-000000000000}"/>
          </ac:spMkLst>
        </pc:spChg>
        <pc:spChg chg="mod">
          <ac:chgData name="Viona Ouyang" userId="8ed5d093-18b4-47db-ae0d-c9718ab8c977" providerId="ADAL" clId="{CD2F6297-C0E3-46A1-804E-94D40B0CA7A4}" dt="2020-06-10T02:08:58.492" v="270" actId="1076"/>
          <ac:spMkLst>
            <pc:docMk/>
            <pc:sldMk cId="2742222200" sldId="4284"/>
            <ac:spMk id="49" creationId="{00000000-0000-0000-0000-000000000000}"/>
          </ac:spMkLst>
        </pc:spChg>
        <pc:graphicFrameChg chg="mod">
          <ac:chgData name="Viona Ouyang" userId="8ed5d093-18b4-47db-ae0d-c9718ab8c977" providerId="ADAL" clId="{CD2F6297-C0E3-46A1-804E-94D40B0CA7A4}" dt="2020-06-10T02:06:35.335" v="257" actId="1076"/>
          <ac:graphicFrameMkLst>
            <pc:docMk/>
            <pc:sldMk cId="2742222200" sldId="4284"/>
            <ac:graphicFrameMk id="11" creationId="{00000000-0000-0000-0000-000000000000}"/>
          </ac:graphicFrameMkLst>
        </pc:graphicFrameChg>
        <pc:picChg chg="mod">
          <ac:chgData name="Viona Ouyang" userId="8ed5d093-18b4-47db-ae0d-c9718ab8c977" providerId="ADAL" clId="{CD2F6297-C0E3-46A1-804E-94D40B0CA7A4}" dt="2020-06-10T02:08:20.695" v="269" actId="14100"/>
          <ac:picMkLst>
            <pc:docMk/>
            <pc:sldMk cId="2742222200" sldId="4284"/>
            <ac:picMk id="23" creationId="{00000000-0000-0000-0000-000000000000}"/>
          </ac:picMkLst>
        </pc:picChg>
        <pc:cxnChg chg="mod">
          <ac:chgData name="Viona Ouyang" userId="8ed5d093-18b4-47db-ae0d-c9718ab8c977" providerId="ADAL" clId="{CD2F6297-C0E3-46A1-804E-94D40B0CA7A4}" dt="2020-06-10T02:06:49.420" v="260" actId="1076"/>
          <ac:cxnSpMkLst>
            <pc:docMk/>
            <pc:sldMk cId="2742222200" sldId="4284"/>
            <ac:cxnSpMk id="38" creationId="{00000000-0000-0000-0000-000000000000}"/>
          </ac:cxnSpMkLst>
        </pc:cxnChg>
      </pc:sldChg>
      <pc:sldChg chg="add del">
        <pc:chgData name="Viona Ouyang" userId="8ed5d093-18b4-47db-ae0d-c9718ab8c977" providerId="ADAL" clId="{CD2F6297-C0E3-46A1-804E-94D40B0CA7A4}" dt="2020-06-10T01:50:22.253" v="217" actId="2696"/>
        <pc:sldMkLst>
          <pc:docMk/>
          <pc:sldMk cId="3916959646" sldId="4285"/>
        </pc:sldMkLst>
      </pc:sldChg>
      <pc:sldChg chg="addSp delSp modSp add">
        <pc:chgData name="Viona Ouyang" userId="8ed5d093-18b4-47db-ae0d-c9718ab8c977" providerId="ADAL" clId="{CD2F6297-C0E3-46A1-804E-94D40B0CA7A4}" dt="2020-06-10T02:15:36.702" v="319" actId="404"/>
        <pc:sldMkLst>
          <pc:docMk/>
          <pc:sldMk cId="697316630" sldId="4286"/>
        </pc:sldMkLst>
        <pc:spChg chg="mod">
          <ac:chgData name="Viona Ouyang" userId="8ed5d093-18b4-47db-ae0d-c9718ab8c977" providerId="ADAL" clId="{CD2F6297-C0E3-46A1-804E-94D40B0CA7A4}" dt="2020-06-10T02:15:36.702" v="319" actId="404"/>
          <ac:spMkLst>
            <pc:docMk/>
            <pc:sldMk cId="697316630" sldId="4286"/>
            <ac:spMk id="72" creationId="{00000000-0000-0000-0000-000000000000}"/>
          </ac:spMkLst>
        </pc:spChg>
        <pc:spChg chg="mod">
          <ac:chgData name="Viona Ouyang" userId="8ed5d093-18b4-47db-ae0d-c9718ab8c977" providerId="ADAL" clId="{CD2F6297-C0E3-46A1-804E-94D40B0CA7A4}" dt="2020-06-10T01:51:11.346" v="222" actId="6549"/>
          <ac:spMkLst>
            <pc:docMk/>
            <pc:sldMk cId="697316630" sldId="4286"/>
            <ac:spMk id="81" creationId="{00000000-0000-0000-0000-000000000000}"/>
          </ac:spMkLst>
        </pc:spChg>
        <pc:grpChg chg="del">
          <ac:chgData name="Viona Ouyang" userId="8ed5d093-18b4-47db-ae0d-c9718ab8c977" providerId="ADAL" clId="{CD2F6297-C0E3-46A1-804E-94D40B0CA7A4}" dt="2020-06-10T01:51:04.933" v="220" actId="478"/>
          <ac:grpSpMkLst>
            <pc:docMk/>
            <pc:sldMk cId="697316630" sldId="4286"/>
            <ac:grpSpMk id="58" creationId="{00000000-0000-0000-0000-000000000000}"/>
          </ac:grpSpMkLst>
        </pc:grpChg>
        <pc:grpChg chg="add">
          <ac:chgData name="Viona Ouyang" userId="8ed5d093-18b4-47db-ae0d-c9718ab8c977" providerId="ADAL" clId="{CD2F6297-C0E3-46A1-804E-94D40B0CA7A4}" dt="2020-06-10T01:51:25.732" v="225"/>
          <ac:grpSpMkLst>
            <pc:docMk/>
            <pc:sldMk cId="697316630" sldId="4286"/>
            <ac:grpSpMk id="66" creationId="{4C7617B9-5204-4554-8C35-F4A86887139A}"/>
          </ac:grpSpMkLst>
        </pc:grpChg>
        <pc:grpChg chg="add">
          <ac:chgData name="Viona Ouyang" userId="8ed5d093-18b4-47db-ae0d-c9718ab8c977" providerId="ADAL" clId="{CD2F6297-C0E3-46A1-804E-94D40B0CA7A4}" dt="2020-06-10T01:51:34.703" v="226"/>
          <ac:grpSpMkLst>
            <pc:docMk/>
            <pc:sldMk cId="697316630" sldId="4286"/>
            <ac:grpSpMk id="73" creationId="{38977812-C69A-40CE-B115-EB7E0AF235CB}"/>
          </ac:grpSpMkLst>
        </pc:grpChg>
        <pc:grpChg chg="del">
          <ac:chgData name="Viona Ouyang" userId="8ed5d093-18b4-47db-ae0d-c9718ab8c977" providerId="ADAL" clId="{CD2F6297-C0E3-46A1-804E-94D40B0CA7A4}" dt="2020-06-10T01:51:08.294" v="221" actId="478"/>
          <ac:grpSpMkLst>
            <pc:docMk/>
            <pc:sldMk cId="697316630" sldId="4286"/>
            <ac:grpSpMk id="74" creationId="{00000000-0000-0000-0000-000000000000}"/>
          </ac:grpSpMkLst>
        </pc:grpChg>
        <pc:grpChg chg="del">
          <ac:chgData name="Viona Ouyang" userId="8ed5d093-18b4-47db-ae0d-c9718ab8c977" providerId="ADAL" clId="{CD2F6297-C0E3-46A1-804E-94D40B0CA7A4}" dt="2020-06-10T01:51:14.444" v="223" actId="478"/>
          <ac:grpSpMkLst>
            <pc:docMk/>
            <pc:sldMk cId="697316630" sldId="4286"/>
            <ac:grpSpMk id="79" creationId="{00000000-0000-0000-0000-000000000000}"/>
          </ac:grpSpMkLst>
        </pc:grpChg>
        <pc:grpChg chg="add">
          <ac:chgData name="Viona Ouyang" userId="8ed5d093-18b4-47db-ae0d-c9718ab8c977" providerId="ADAL" clId="{CD2F6297-C0E3-46A1-804E-94D40B0CA7A4}" dt="2020-06-10T01:51:47.529" v="228"/>
          <ac:grpSpMkLst>
            <pc:docMk/>
            <pc:sldMk cId="697316630" sldId="4286"/>
            <ac:grpSpMk id="101" creationId="{F46FF3D1-02DC-4845-99BF-53CB2875A2F4}"/>
          </ac:grpSpMkLst>
        </pc:grpChg>
      </pc:sldChg>
      <pc:sldChg chg="addSp modSp add">
        <pc:chgData name="Viona Ouyang" userId="8ed5d093-18b4-47db-ae0d-c9718ab8c977" providerId="ADAL" clId="{CD2F6297-C0E3-46A1-804E-94D40B0CA7A4}" dt="2020-06-10T02:16:05.891" v="322" actId="1076"/>
        <pc:sldMkLst>
          <pc:docMk/>
          <pc:sldMk cId="740211785" sldId="4287"/>
        </pc:sldMkLst>
        <pc:spChg chg="mod">
          <ac:chgData name="Viona Ouyang" userId="8ed5d093-18b4-47db-ae0d-c9718ab8c977" providerId="ADAL" clId="{CD2F6297-C0E3-46A1-804E-94D40B0CA7A4}" dt="2020-06-10T02:16:05.891" v="322" actId="1076"/>
          <ac:spMkLst>
            <pc:docMk/>
            <pc:sldMk cId="740211785" sldId="4287"/>
            <ac:spMk id="24" creationId="{00000000-0000-0000-0000-000000000000}"/>
          </ac:spMkLst>
        </pc:spChg>
        <pc:spChg chg="mod">
          <ac:chgData name="Viona Ouyang" userId="8ed5d093-18b4-47db-ae0d-c9718ab8c977" providerId="ADAL" clId="{CD2F6297-C0E3-46A1-804E-94D40B0CA7A4}" dt="2020-06-10T02:15:54.670" v="321" actId="14100"/>
          <ac:spMkLst>
            <pc:docMk/>
            <pc:sldMk cId="740211785" sldId="4287"/>
            <ac:spMk id="126" creationId="{00000000-0000-0000-0000-000000000000}"/>
          </ac:spMkLst>
        </pc:spChg>
        <pc:picChg chg="add mod">
          <ac:chgData name="Viona Ouyang" userId="8ed5d093-18b4-47db-ae0d-c9718ab8c977" providerId="ADAL" clId="{CD2F6297-C0E3-46A1-804E-94D40B0CA7A4}" dt="2020-06-10T02:03:48.252" v="244" actId="14100"/>
          <ac:picMkLst>
            <pc:docMk/>
            <pc:sldMk cId="740211785" sldId="4287"/>
            <ac:picMk id="2" creationId="{EF6EA2DD-8FC4-4B97-B4A6-EB9A114F8436}"/>
          </ac:picMkLst>
        </pc:picChg>
        <pc:picChg chg="add mod">
          <ac:chgData name="Viona Ouyang" userId="8ed5d093-18b4-47db-ae0d-c9718ab8c977" providerId="ADAL" clId="{CD2F6297-C0E3-46A1-804E-94D40B0CA7A4}" dt="2020-06-10T02:03:58.709" v="245" actId="14100"/>
          <ac:picMkLst>
            <pc:docMk/>
            <pc:sldMk cId="740211785" sldId="4287"/>
            <ac:picMk id="14" creationId="{43FED8AD-D1A8-4336-8A17-15228F155C2D}"/>
          </ac:picMkLst>
        </pc:picChg>
      </pc:sldChg>
      <pc:sldChg chg="modSp add">
        <pc:chgData name="Viona Ouyang" userId="8ed5d093-18b4-47db-ae0d-c9718ab8c977" providerId="ADAL" clId="{CD2F6297-C0E3-46A1-804E-94D40B0CA7A4}" dt="2020-06-10T02:16:55.869" v="324" actId="1076"/>
        <pc:sldMkLst>
          <pc:docMk/>
          <pc:sldMk cId="2707905813" sldId="4288"/>
        </pc:sldMkLst>
        <pc:spChg chg="mod">
          <ac:chgData name="Viona Ouyang" userId="8ed5d093-18b4-47db-ae0d-c9718ab8c977" providerId="ADAL" clId="{CD2F6297-C0E3-46A1-804E-94D40B0CA7A4}" dt="2020-06-10T02:16:55.869" v="324" actId="1076"/>
          <ac:spMkLst>
            <pc:docMk/>
            <pc:sldMk cId="2707905813" sldId="4288"/>
            <ac:spMk id="101" creationId="{C6ADB1D9-336D-594D-9418-4BC486843D21}"/>
          </ac:spMkLst>
        </pc:spChg>
        <pc:spChg chg="mod">
          <ac:chgData name="Viona Ouyang" userId="8ed5d093-18b4-47db-ae0d-c9718ab8c977" providerId="ADAL" clId="{CD2F6297-C0E3-46A1-804E-94D40B0CA7A4}" dt="2020-06-10T02:05:34.623" v="247" actId="207"/>
          <ac:spMkLst>
            <pc:docMk/>
            <pc:sldMk cId="2707905813" sldId="4288"/>
            <ac:spMk id="127" creationId="{00000000-0000-0000-0000-000000000000}"/>
          </ac:spMkLst>
        </pc:spChg>
        <pc:spChg chg="mod">
          <ac:chgData name="Viona Ouyang" userId="8ed5d093-18b4-47db-ae0d-c9718ab8c977" providerId="ADAL" clId="{CD2F6297-C0E3-46A1-804E-94D40B0CA7A4}" dt="2020-06-10T02:05:38.068" v="248" actId="207"/>
          <ac:spMkLst>
            <pc:docMk/>
            <pc:sldMk cId="2707905813" sldId="4288"/>
            <ac:spMk id="179" creationId="{00000000-0000-0000-0000-000000000000}"/>
          </ac:spMkLst>
        </pc:spChg>
      </pc:sldChg>
      <pc:sldMasterChg chg="delSldLayout">
        <pc:chgData name="Viona Ouyang" userId="8ed5d093-18b4-47db-ae0d-c9718ab8c977" providerId="ADAL" clId="{CD2F6297-C0E3-46A1-804E-94D40B0CA7A4}" dt="2020-06-10T01:51:52.462" v="230" actId="2696"/>
        <pc:sldMasterMkLst>
          <pc:docMk/>
          <pc:sldMasterMk cId="2494264121" sldId="2147483749"/>
        </pc:sldMasterMkLst>
        <pc:sldLayoutChg chg="del">
          <pc:chgData name="Viona Ouyang" userId="8ed5d093-18b4-47db-ae0d-c9718ab8c977" providerId="ADAL" clId="{CD2F6297-C0E3-46A1-804E-94D40B0CA7A4}" dt="2020-06-10T01:51:52.462" v="230" actId="2696"/>
          <pc:sldLayoutMkLst>
            <pc:docMk/>
            <pc:sldMasterMk cId="2494264121" sldId="2147483749"/>
            <pc:sldLayoutMk cId="2362818053" sldId="2147483785"/>
          </pc:sldLayoutMkLst>
        </pc:sldLayoutChg>
        <pc:sldLayoutChg chg="del">
          <pc:chgData name="Viona Ouyang" userId="8ed5d093-18b4-47db-ae0d-c9718ab8c977" providerId="ADAL" clId="{CD2F6297-C0E3-46A1-804E-94D40B0CA7A4}" dt="2020-06-10T01:50:22.257" v="218" actId="2696"/>
          <pc:sldLayoutMkLst>
            <pc:docMk/>
            <pc:sldMasterMk cId="2494264121" sldId="2147483749"/>
            <pc:sldLayoutMk cId="2461679535" sldId="2147483789"/>
          </pc:sldLayoutMkLst>
        </pc:sldLayoutChg>
      </pc:sldMasterChg>
      <pc:sldMasterChg chg="del delSldLayout">
        <pc:chgData name="Viona Ouyang" userId="8ed5d093-18b4-47db-ae0d-c9718ab8c977" providerId="ADAL" clId="{CD2F6297-C0E3-46A1-804E-94D40B0CA7A4}" dt="2020-06-10T01:45:24.887" v="214" actId="2696"/>
        <pc:sldMasterMkLst>
          <pc:docMk/>
          <pc:sldMasterMk cId="428738971" sldId="2147483763"/>
        </pc:sldMasterMkLst>
        <pc:sldLayoutChg chg="del">
          <pc:chgData name="Viona Ouyang" userId="8ed5d093-18b4-47db-ae0d-c9718ab8c977" providerId="ADAL" clId="{CD2F6297-C0E3-46A1-804E-94D40B0CA7A4}" dt="2020-06-10T01:45:24.869" v="195" actId="2696"/>
          <pc:sldLayoutMkLst>
            <pc:docMk/>
            <pc:sldMasterMk cId="428738971" sldId="2147483763"/>
            <pc:sldLayoutMk cId="2799454524" sldId="2147483764"/>
          </pc:sldLayoutMkLst>
        </pc:sldLayoutChg>
        <pc:sldLayoutChg chg="del">
          <pc:chgData name="Viona Ouyang" userId="8ed5d093-18b4-47db-ae0d-c9718ab8c977" providerId="ADAL" clId="{CD2F6297-C0E3-46A1-804E-94D40B0CA7A4}" dt="2020-06-10T01:45:24.870" v="196" actId="2696"/>
          <pc:sldLayoutMkLst>
            <pc:docMk/>
            <pc:sldMasterMk cId="428738971" sldId="2147483763"/>
            <pc:sldLayoutMk cId="1042923873" sldId="2147483765"/>
          </pc:sldLayoutMkLst>
        </pc:sldLayoutChg>
        <pc:sldLayoutChg chg="del">
          <pc:chgData name="Viona Ouyang" userId="8ed5d093-18b4-47db-ae0d-c9718ab8c977" providerId="ADAL" clId="{CD2F6297-C0E3-46A1-804E-94D40B0CA7A4}" dt="2020-06-10T01:45:24.871" v="197" actId="2696"/>
          <pc:sldLayoutMkLst>
            <pc:docMk/>
            <pc:sldMasterMk cId="428738971" sldId="2147483763"/>
            <pc:sldLayoutMk cId="334343398" sldId="2147483766"/>
          </pc:sldLayoutMkLst>
        </pc:sldLayoutChg>
        <pc:sldLayoutChg chg="del">
          <pc:chgData name="Viona Ouyang" userId="8ed5d093-18b4-47db-ae0d-c9718ab8c977" providerId="ADAL" clId="{CD2F6297-C0E3-46A1-804E-94D40B0CA7A4}" dt="2020-06-10T01:45:24.872" v="198" actId="2696"/>
          <pc:sldLayoutMkLst>
            <pc:docMk/>
            <pc:sldMasterMk cId="428738971" sldId="2147483763"/>
            <pc:sldLayoutMk cId="2055882647" sldId="2147483767"/>
          </pc:sldLayoutMkLst>
        </pc:sldLayoutChg>
        <pc:sldLayoutChg chg="del">
          <pc:chgData name="Viona Ouyang" userId="8ed5d093-18b4-47db-ae0d-c9718ab8c977" providerId="ADAL" clId="{CD2F6297-C0E3-46A1-804E-94D40B0CA7A4}" dt="2020-06-10T01:45:24.874" v="199" actId="2696"/>
          <pc:sldLayoutMkLst>
            <pc:docMk/>
            <pc:sldMasterMk cId="428738971" sldId="2147483763"/>
            <pc:sldLayoutMk cId="2921865795" sldId="2147483768"/>
          </pc:sldLayoutMkLst>
        </pc:sldLayoutChg>
        <pc:sldLayoutChg chg="del">
          <pc:chgData name="Viona Ouyang" userId="8ed5d093-18b4-47db-ae0d-c9718ab8c977" providerId="ADAL" clId="{CD2F6297-C0E3-46A1-804E-94D40B0CA7A4}" dt="2020-06-10T01:45:24.875" v="200" actId="2696"/>
          <pc:sldLayoutMkLst>
            <pc:docMk/>
            <pc:sldMasterMk cId="428738971" sldId="2147483763"/>
            <pc:sldLayoutMk cId="824653347" sldId="2147483769"/>
          </pc:sldLayoutMkLst>
        </pc:sldLayoutChg>
        <pc:sldLayoutChg chg="del">
          <pc:chgData name="Viona Ouyang" userId="8ed5d093-18b4-47db-ae0d-c9718ab8c977" providerId="ADAL" clId="{CD2F6297-C0E3-46A1-804E-94D40B0CA7A4}" dt="2020-06-10T01:45:24.876" v="201" actId="2696"/>
          <pc:sldLayoutMkLst>
            <pc:docMk/>
            <pc:sldMasterMk cId="428738971" sldId="2147483763"/>
            <pc:sldLayoutMk cId="996768185" sldId="2147483770"/>
          </pc:sldLayoutMkLst>
        </pc:sldLayoutChg>
        <pc:sldLayoutChg chg="del">
          <pc:chgData name="Viona Ouyang" userId="8ed5d093-18b4-47db-ae0d-c9718ab8c977" providerId="ADAL" clId="{CD2F6297-C0E3-46A1-804E-94D40B0CA7A4}" dt="2020-06-10T01:45:24.877" v="202" actId="2696"/>
          <pc:sldLayoutMkLst>
            <pc:docMk/>
            <pc:sldMasterMk cId="428738971" sldId="2147483763"/>
            <pc:sldLayoutMk cId="2901227718" sldId="2147483771"/>
          </pc:sldLayoutMkLst>
        </pc:sldLayoutChg>
        <pc:sldLayoutChg chg="del">
          <pc:chgData name="Viona Ouyang" userId="8ed5d093-18b4-47db-ae0d-c9718ab8c977" providerId="ADAL" clId="{CD2F6297-C0E3-46A1-804E-94D40B0CA7A4}" dt="2020-06-10T01:45:24.878" v="203" actId="2696"/>
          <pc:sldLayoutMkLst>
            <pc:docMk/>
            <pc:sldMasterMk cId="428738971" sldId="2147483763"/>
            <pc:sldLayoutMk cId="781508472" sldId="2147483772"/>
          </pc:sldLayoutMkLst>
        </pc:sldLayoutChg>
        <pc:sldLayoutChg chg="del">
          <pc:chgData name="Viona Ouyang" userId="8ed5d093-18b4-47db-ae0d-c9718ab8c977" providerId="ADAL" clId="{CD2F6297-C0E3-46A1-804E-94D40B0CA7A4}" dt="2020-06-10T01:45:24.879" v="204" actId="2696"/>
          <pc:sldLayoutMkLst>
            <pc:docMk/>
            <pc:sldMasterMk cId="428738971" sldId="2147483763"/>
            <pc:sldLayoutMk cId="979391328" sldId="2147483773"/>
          </pc:sldLayoutMkLst>
        </pc:sldLayoutChg>
        <pc:sldLayoutChg chg="del">
          <pc:chgData name="Viona Ouyang" userId="8ed5d093-18b4-47db-ae0d-c9718ab8c977" providerId="ADAL" clId="{CD2F6297-C0E3-46A1-804E-94D40B0CA7A4}" dt="2020-06-10T01:45:24.880" v="205" actId="2696"/>
          <pc:sldLayoutMkLst>
            <pc:docMk/>
            <pc:sldMasterMk cId="428738971" sldId="2147483763"/>
            <pc:sldLayoutMk cId="173338687" sldId="2147483774"/>
          </pc:sldLayoutMkLst>
        </pc:sldLayoutChg>
        <pc:sldLayoutChg chg="del">
          <pc:chgData name="Viona Ouyang" userId="8ed5d093-18b4-47db-ae0d-c9718ab8c977" providerId="ADAL" clId="{CD2F6297-C0E3-46A1-804E-94D40B0CA7A4}" dt="2020-06-10T01:45:24.880" v="206" actId="2696"/>
          <pc:sldLayoutMkLst>
            <pc:docMk/>
            <pc:sldMasterMk cId="428738971" sldId="2147483763"/>
            <pc:sldLayoutMk cId="880284383" sldId="2147483775"/>
          </pc:sldLayoutMkLst>
        </pc:sldLayoutChg>
        <pc:sldLayoutChg chg="del">
          <pc:chgData name="Viona Ouyang" userId="8ed5d093-18b4-47db-ae0d-c9718ab8c977" providerId="ADAL" clId="{CD2F6297-C0E3-46A1-804E-94D40B0CA7A4}" dt="2020-06-10T01:45:24.881" v="207" actId="2696"/>
          <pc:sldLayoutMkLst>
            <pc:docMk/>
            <pc:sldMasterMk cId="428738971" sldId="2147483763"/>
            <pc:sldLayoutMk cId="1108721285" sldId="2147483776"/>
          </pc:sldLayoutMkLst>
        </pc:sldLayoutChg>
        <pc:sldLayoutChg chg="del">
          <pc:chgData name="Viona Ouyang" userId="8ed5d093-18b4-47db-ae0d-c9718ab8c977" providerId="ADAL" clId="{CD2F6297-C0E3-46A1-804E-94D40B0CA7A4}" dt="2020-06-10T01:45:24.882" v="208" actId="2696"/>
          <pc:sldLayoutMkLst>
            <pc:docMk/>
            <pc:sldMasterMk cId="428738971" sldId="2147483763"/>
            <pc:sldLayoutMk cId="3519079282" sldId="2147483777"/>
          </pc:sldLayoutMkLst>
        </pc:sldLayoutChg>
        <pc:sldLayoutChg chg="del">
          <pc:chgData name="Viona Ouyang" userId="8ed5d093-18b4-47db-ae0d-c9718ab8c977" providerId="ADAL" clId="{CD2F6297-C0E3-46A1-804E-94D40B0CA7A4}" dt="2020-06-10T01:45:24.883" v="209" actId="2696"/>
          <pc:sldLayoutMkLst>
            <pc:docMk/>
            <pc:sldMasterMk cId="428738971" sldId="2147483763"/>
            <pc:sldLayoutMk cId="2931944897" sldId="2147483778"/>
          </pc:sldLayoutMkLst>
        </pc:sldLayoutChg>
        <pc:sldLayoutChg chg="del">
          <pc:chgData name="Viona Ouyang" userId="8ed5d093-18b4-47db-ae0d-c9718ab8c977" providerId="ADAL" clId="{CD2F6297-C0E3-46A1-804E-94D40B0CA7A4}" dt="2020-06-10T01:45:24.883" v="210" actId="2696"/>
          <pc:sldLayoutMkLst>
            <pc:docMk/>
            <pc:sldMasterMk cId="428738971" sldId="2147483763"/>
            <pc:sldLayoutMk cId="2303991307" sldId="2147483779"/>
          </pc:sldLayoutMkLst>
        </pc:sldLayoutChg>
        <pc:sldLayoutChg chg="del">
          <pc:chgData name="Viona Ouyang" userId="8ed5d093-18b4-47db-ae0d-c9718ab8c977" providerId="ADAL" clId="{CD2F6297-C0E3-46A1-804E-94D40B0CA7A4}" dt="2020-06-10T01:45:24.884" v="211" actId="2696"/>
          <pc:sldLayoutMkLst>
            <pc:docMk/>
            <pc:sldMasterMk cId="428738971" sldId="2147483763"/>
            <pc:sldLayoutMk cId="3867128122" sldId="2147483780"/>
          </pc:sldLayoutMkLst>
        </pc:sldLayoutChg>
        <pc:sldLayoutChg chg="del">
          <pc:chgData name="Viona Ouyang" userId="8ed5d093-18b4-47db-ae0d-c9718ab8c977" providerId="ADAL" clId="{CD2F6297-C0E3-46A1-804E-94D40B0CA7A4}" dt="2020-06-10T01:45:24.885" v="212" actId="2696"/>
          <pc:sldLayoutMkLst>
            <pc:docMk/>
            <pc:sldMasterMk cId="428738971" sldId="2147483763"/>
            <pc:sldLayoutMk cId="1746589674" sldId="2147483781"/>
          </pc:sldLayoutMkLst>
        </pc:sldLayoutChg>
        <pc:sldLayoutChg chg="del">
          <pc:chgData name="Viona Ouyang" userId="8ed5d093-18b4-47db-ae0d-c9718ab8c977" providerId="ADAL" clId="{CD2F6297-C0E3-46A1-804E-94D40B0CA7A4}" dt="2020-06-10T01:45:24.886" v="213" actId="2696"/>
          <pc:sldLayoutMkLst>
            <pc:docMk/>
            <pc:sldMasterMk cId="428738971" sldId="2147483763"/>
            <pc:sldLayoutMk cId="4083643015" sldId="2147483782"/>
          </pc:sldLayoutMkLst>
        </pc:sldLayoutChg>
        <pc:sldLayoutChg chg="del">
          <pc:chgData name="Viona Ouyang" userId="8ed5d093-18b4-47db-ae0d-c9718ab8c977" providerId="ADAL" clId="{CD2F6297-C0E3-46A1-804E-94D40B0CA7A4}" dt="2020-06-10T01:45:21.923" v="189" actId="2696"/>
          <pc:sldLayoutMkLst>
            <pc:docMk/>
            <pc:sldMasterMk cId="428738971" sldId="2147483763"/>
            <pc:sldLayoutMk cId="2213655407" sldId="2147483783"/>
          </pc:sldLayoutMkLst>
        </pc:sldLayoutChg>
      </pc:sldMasterChg>
    </pc:docChg>
  </pc:docChgLst>
  <pc:docChgLst>
    <pc:chgData name="Nelson Liao" userId="002f6f58-703b-4cdd-b9f5-958aabaa73c3" providerId="ADAL" clId="{6B843E05-14E4-4174-9732-76BC07E7F959}"/>
    <pc:docChg chg="undo redo custSel addSld delSld modSld">
      <pc:chgData name="Nelson Liao" userId="002f6f58-703b-4cdd-b9f5-958aabaa73c3" providerId="ADAL" clId="{6B843E05-14E4-4174-9732-76BC07E7F959}" dt="2020-06-10T23:16:19.788" v="6668" actId="20577"/>
      <pc:docMkLst>
        <pc:docMk/>
      </pc:docMkLst>
      <pc:sldChg chg="del">
        <pc:chgData name="Nelson Liao" userId="002f6f58-703b-4cdd-b9f5-958aabaa73c3" providerId="ADAL" clId="{6B843E05-14E4-4174-9732-76BC07E7F959}" dt="2020-05-30T00:18:02.479" v="0" actId="2696"/>
        <pc:sldMkLst>
          <pc:docMk/>
          <pc:sldMk cId="3432747621" sldId="287"/>
        </pc:sldMkLst>
      </pc:sldChg>
      <pc:sldChg chg="addSp delSp modNotesTx">
        <pc:chgData name="Nelson Liao" userId="002f6f58-703b-4cdd-b9f5-958aabaa73c3" providerId="ADAL" clId="{6B843E05-14E4-4174-9732-76BC07E7F959}" dt="2020-06-10T20:52:00.393" v="6510" actId="20577"/>
        <pc:sldMkLst>
          <pc:docMk/>
          <pc:sldMk cId="2189215254" sldId="386"/>
        </pc:sldMkLst>
        <pc:picChg chg="add del">
          <ac:chgData name="Nelson Liao" userId="002f6f58-703b-4cdd-b9f5-958aabaa73c3" providerId="ADAL" clId="{6B843E05-14E4-4174-9732-76BC07E7F959}" dt="2020-06-10T20:41:53.743" v="6437" actId="478"/>
          <ac:picMkLst>
            <pc:docMk/>
            <pc:sldMk cId="2189215254" sldId="386"/>
            <ac:picMk id="19" creationId="{044CD60C-11D6-46B9-BD70-EF5E37CC5429}"/>
          </ac:picMkLst>
        </pc:picChg>
      </pc:sldChg>
      <pc:sldChg chg="modSp">
        <pc:chgData name="Nelson Liao" userId="002f6f58-703b-4cdd-b9f5-958aabaa73c3" providerId="ADAL" clId="{6B843E05-14E4-4174-9732-76BC07E7F959}" dt="2020-06-08T22:06:17.910" v="4580" actId="20577"/>
        <pc:sldMkLst>
          <pc:docMk/>
          <pc:sldMk cId="763098117" sldId="404"/>
        </pc:sldMkLst>
        <pc:spChg chg="mod">
          <ac:chgData name="Nelson Liao" userId="002f6f58-703b-4cdd-b9f5-958aabaa73c3" providerId="ADAL" clId="{6B843E05-14E4-4174-9732-76BC07E7F959}" dt="2020-06-02T15:39:12.303" v="4473" actId="1076"/>
          <ac:spMkLst>
            <pc:docMk/>
            <pc:sldMk cId="763098117" sldId="404"/>
            <ac:spMk id="3" creationId="{2C3194D9-B005-4FCE-B745-1234722C3748}"/>
          </ac:spMkLst>
        </pc:spChg>
        <pc:spChg chg="mod">
          <ac:chgData name="Nelson Liao" userId="002f6f58-703b-4cdd-b9f5-958aabaa73c3" providerId="ADAL" clId="{6B843E05-14E4-4174-9732-76BC07E7F959}" dt="2020-06-08T22:06:17.910" v="4580" actId="20577"/>
          <ac:spMkLst>
            <pc:docMk/>
            <pc:sldMk cId="763098117" sldId="404"/>
            <ac:spMk id="6" creationId="{393587CA-8AB5-45AC-824B-B3432273DDE9}"/>
          </ac:spMkLst>
        </pc:spChg>
        <pc:spChg chg="mod">
          <ac:chgData name="Nelson Liao" userId="002f6f58-703b-4cdd-b9f5-958aabaa73c3" providerId="ADAL" clId="{6B843E05-14E4-4174-9732-76BC07E7F959}" dt="2020-06-08T22:06:08.002" v="4572" actId="20577"/>
          <ac:spMkLst>
            <pc:docMk/>
            <pc:sldMk cId="763098117" sldId="404"/>
            <ac:spMk id="52" creationId="{00000000-0000-0000-0000-000000000000}"/>
          </ac:spMkLst>
        </pc:spChg>
      </pc:sldChg>
      <pc:sldChg chg="del">
        <pc:chgData name="Nelson Liao" userId="002f6f58-703b-4cdd-b9f5-958aabaa73c3" providerId="ADAL" clId="{6B843E05-14E4-4174-9732-76BC07E7F959}" dt="2020-05-30T00:18:10.635" v="4" actId="2696"/>
        <pc:sldMkLst>
          <pc:docMk/>
          <pc:sldMk cId="3532643536" sldId="440"/>
        </pc:sldMkLst>
      </pc:sldChg>
      <pc:sldChg chg="del">
        <pc:chgData name="Nelson Liao" userId="002f6f58-703b-4cdd-b9f5-958aabaa73c3" providerId="ADAL" clId="{6B843E05-14E4-4174-9732-76BC07E7F959}" dt="2020-05-30T00:18:09.497" v="3" actId="2696"/>
        <pc:sldMkLst>
          <pc:docMk/>
          <pc:sldMk cId="2507463201" sldId="4253"/>
        </pc:sldMkLst>
      </pc:sldChg>
      <pc:sldChg chg="del">
        <pc:chgData name="Nelson Liao" userId="002f6f58-703b-4cdd-b9f5-958aabaa73c3" providerId="ADAL" clId="{6B843E05-14E4-4174-9732-76BC07E7F959}" dt="2020-05-30T00:18:06.860" v="1" actId="2696"/>
        <pc:sldMkLst>
          <pc:docMk/>
          <pc:sldMk cId="4273856918" sldId="4270"/>
        </pc:sldMkLst>
      </pc:sldChg>
      <pc:sldChg chg="modSp">
        <pc:chgData name="Nelson Liao" userId="002f6f58-703b-4cdd-b9f5-958aabaa73c3" providerId="ADAL" clId="{6B843E05-14E4-4174-9732-76BC07E7F959}" dt="2020-06-02T15:39:51.902" v="4504" actId="20577"/>
        <pc:sldMkLst>
          <pc:docMk/>
          <pc:sldMk cId="569540364" sldId="4271"/>
        </pc:sldMkLst>
        <pc:spChg chg="mod">
          <ac:chgData name="Nelson Liao" userId="002f6f58-703b-4cdd-b9f5-958aabaa73c3" providerId="ADAL" clId="{6B843E05-14E4-4174-9732-76BC07E7F959}" dt="2020-06-01T23:17:37.228" v="2329" actId="14100"/>
          <ac:spMkLst>
            <pc:docMk/>
            <pc:sldMk cId="569540364" sldId="4271"/>
            <ac:spMk id="6" creationId="{8D7D5E99-023A-4E72-ACE4-B129158AF020}"/>
          </ac:spMkLst>
        </pc:spChg>
        <pc:graphicFrameChg chg="mod modGraphic">
          <ac:chgData name="Nelson Liao" userId="002f6f58-703b-4cdd-b9f5-958aabaa73c3" providerId="ADAL" clId="{6B843E05-14E4-4174-9732-76BC07E7F959}" dt="2020-06-02T15:39:51.902" v="4504" actId="20577"/>
          <ac:graphicFrameMkLst>
            <pc:docMk/>
            <pc:sldMk cId="569540364" sldId="4271"/>
            <ac:graphicFrameMk id="5" creationId="{5253A050-2ACF-4209-AF29-E838D507DC3C}"/>
          </ac:graphicFrameMkLst>
        </pc:graphicFrameChg>
      </pc:sldChg>
      <pc:sldChg chg="del">
        <pc:chgData name="Nelson Liao" userId="002f6f58-703b-4cdd-b9f5-958aabaa73c3" providerId="ADAL" clId="{6B843E05-14E4-4174-9732-76BC07E7F959}" dt="2020-05-30T00:18:08.203" v="2" actId="2696"/>
        <pc:sldMkLst>
          <pc:docMk/>
          <pc:sldMk cId="1673180577" sldId="4271"/>
        </pc:sldMkLst>
      </pc:sldChg>
      <pc:sldChg chg="addSp delSp modSp">
        <pc:chgData name="Nelson Liao" userId="002f6f58-703b-4cdd-b9f5-958aabaa73c3" providerId="ADAL" clId="{6B843E05-14E4-4174-9732-76BC07E7F959}" dt="2020-06-09T23:47:38.340" v="4824" actId="20577"/>
        <pc:sldMkLst>
          <pc:docMk/>
          <pc:sldMk cId="2825900800" sldId="4272"/>
        </pc:sldMkLst>
        <pc:spChg chg="add del mod">
          <ac:chgData name="Nelson Liao" userId="002f6f58-703b-4cdd-b9f5-958aabaa73c3" providerId="ADAL" clId="{6B843E05-14E4-4174-9732-76BC07E7F959}" dt="2020-06-09T23:47:38.340" v="4824" actId="20577"/>
          <ac:spMkLst>
            <pc:docMk/>
            <pc:sldMk cId="2825900800" sldId="4272"/>
            <ac:spMk id="23" creationId="{E41D4306-C291-46C9-8A6D-39FDE01B2D90}"/>
          </ac:spMkLst>
        </pc:spChg>
        <pc:spChg chg="mod">
          <ac:chgData name="Nelson Liao" userId="002f6f58-703b-4cdd-b9f5-958aabaa73c3" providerId="ADAL" clId="{6B843E05-14E4-4174-9732-76BC07E7F959}" dt="2020-06-08T22:08:32.694" v="4598" actId="14100"/>
          <ac:spMkLst>
            <pc:docMk/>
            <pc:sldMk cId="2825900800" sldId="4272"/>
            <ac:spMk id="81" creationId="{00000000-0000-0000-0000-000000000000}"/>
          </ac:spMkLst>
        </pc:spChg>
      </pc:sldChg>
      <pc:sldChg chg="modSp">
        <pc:chgData name="Nelson Liao" userId="002f6f58-703b-4cdd-b9f5-958aabaa73c3" providerId="ADAL" clId="{6B843E05-14E4-4174-9732-76BC07E7F959}" dt="2020-06-02T15:40:47.794" v="4529" actId="20577"/>
        <pc:sldMkLst>
          <pc:docMk/>
          <pc:sldMk cId="894801033" sldId="4273"/>
        </pc:sldMkLst>
        <pc:graphicFrameChg chg="mod modGraphic">
          <ac:chgData name="Nelson Liao" userId="002f6f58-703b-4cdd-b9f5-958aabaa73c3" providerId="ADAL" clId="{6B843E05-14E4-4174-9732-76BC07E7F959}" dt="2020-06-02T15:40:47.794" v="4529" actId="20577"/>
          <ac:graphicFrameMkLst>
            <pc:docMk/>
            <pc:sldMk cId="894801033" sldId="4273"/>
            <ac:graphicFrameMk id="6" creationId="{0DFD482E-891C-45C9-9F93-ED2CBA6C2EE0}"/>
          </ac:graphicFrameMkLst>
        </pc:graphicFrameChg>
      </pc:sldChg>
      <pc:sldChg chg="modSp">
        <pc:chgData name="Nelson Liao" userId="002f6f58-703b-4cdd-b9f5-958aabaa73c3" providerId="ADAL" clId="{6B843E05-14E4-4174-9732-76BC07E7F959}" dt="2020-06-02T15:50:59.169" v="4571" actId="20577"/>
        <pc:sldMkLst>
          <pc:docMk/>
          <pc:sldMk cId="2845753338" sldId="4274"/>
        </pc:sldMkLst>
        <pc:spChg chg="mod">
          <ac:chgData name="Nelson Liao" userId="002f6f58-703b-4cdd-b9f5-958aabaa73c3" providerId="ADAL" clId="{6B843E05-14E4-4174-9732-76BC07E7F959}" dt="2020-05-30T00:19:20.769" v="10" actId="20577"/>
          <ac:spMkLst>
            <pc:docMk/>
            <pc:sldMk cId="2845753338" sldId="4274"/>
            <ac:spMk id="5" creationId="{73BFF367-008C-4DC2-8DFD-E2077E231698}"/>
          </ac:spMkLst>
        </pc:spChg>
        <pc:graphicFrameChg chg="mod modGraphic">
          <ac:chgData name="Nelson Liao" userId="002f6f58-703b-4cdd-b9f5-958aabaa73c3" providerId="ADAL" clId="{6B843E05-14E4-4174-9732-76BC07E7F959}" dt="2020-06-02T15:50:59.169" v="4571" actId="20577"/>
          <ac:graphicFrameMkLst>
            <pc:docMk/>
            <pc:sldMk cId="2845753338" sldId="4274"/>
            <ac:graphicFrameMk id="4" creationId="{93759DB9-D7C3-4E67-B1C9-328C9AF99660}"/>
          </ac:graphicFrameMkLst>
        </pc:graphicFrameChg>
      </pc:sldChg>
      <pc:sldChg chg="addSp modSp">
        <pc:chgData name="Nelson Liao" userId="002f6f58-703b-4cdd-b9f5-958aabaa73c3" providerId="ADAL" clId="{6B843E05-14E4-4174-9732-76BC07E7F959}" dt="2020-06-02T00:19:24.231" v="3838" actId="20577"/>
        <pc:sldMkLst>
          <pc:docMk/>
          <pc:sldMk cId="141178951" sldId="4275"/>
        </pc:sldMkLst>
        <pc:spChg chg="add mod">
          <ac:chgData name="Nelson Liao" userId="002f6f58-703b-4cdd-b9f5-958aabaa73c3" providerId="ADAL" clId="{6B843E05-14E4-4174-9732-76BC07E7F959}" dt="2020-05-30T00:20:02.524" v="65" actId="20577"/>
          <ac:spMkLst>
            <pc:docMk/>
            <pc:sldMk cId="141178951" sldId="4275"/>
            <ac:spMk id="3" creationId="{FA279277-BB0A-4097-AFF0-782FC65BBF59}"/>
          </ac:spMkLst>
        </pc:spChg>
        <pc:graphicFrameChg chg="mod modGraphic">
          <ac:chgData name="Nelson Liao" userId="002f6f58-703b-4cdd-b9f5-958aabaa73c3" providerId="ADAL" clId="{6B843E05-14E4-4174-9732-76BC07E7F959}" dt="2020-06-02T00:19:24.231" v="3838" actId="20577"/>
          <ac:graphicFrameMkLst>
            <pc:docMk/>
            <pc:sldMk cId="141178951" sldId="4275"/>
            <ac:graphicFrameMk id="4" creationId="{159A3346-78AC-4F70-A603-A317D37BB125}"/>
          </ac:graphicFrameMkLst>
        </pc:graphicFrameChg>
      </pc:sldChg>
      <pc:sldChg chg="del">
        <pc:chgData name="Nelson Liao" userId="002f6f58-703b-4cdd-b9f5-958aabaa73c3" providerId="ADAL" clId="{6B843E05-14E4-4174-9732-76BC07E7F959}" dt="2020-05-30T00:19:02.434" v="6" actId="2696"/>
        <pc:sldMkLst>
          <pc:docMk/>
          <pc:sldMk cId="3492302458" sldId="4276"/>
        </pc:sldMkLst>
      </pc:sldChg>
      <pc:sldChg chg="modSp modNotesTx">
        <pc:chgData name="Nelson Liao" userId="002f6f58-703b-4cdd-b9f5-958aabaa73c3" providerId="ADAL" clId="{6B843E05-14E4-4174-9732-76BC07E7F959}" dt="2020-06-10T20:50:17.226" v="6488" actId="20577"/>
        <pc:sldMkLst>
          <pc:docMk/>
          <pc:sldMk cId="3451446588" sldId="4278"/>
        </pc:sldMkLst>
        <pc:spChg chg="mod">
          <ac:chgData name="Nelson Liao" userId="002f6f58-703b-4cdd-b9f5-958aabaa73c3" providerId="ADAL" clId="{6B843E05-14E4-4174-9732-76BC07E7F959}" dt="2020-06-10T20:50:10.073" v="6482" actId="20577"/>
          <ac:spMkLst>
            <pc:docMk/>
            <pc:sldMk cId="3451446588" sldId="4278"/>
            <ac:spMk id="10" creationId="{4F4B5EE3-AEBF-4B13-91BE-8577D454F9DB}"/>
          </ac:spMkLst>
        </pc:spChg>
        <pc:spChg chg="mod">
          <ac:chgData name="Nelson Liao" userId="002f6f58-703b-4cdd-b9f5-958aabaa73c3" providerId="ADAL" clId="{6B843E05-14E4-4174-9732-76BC07E7F959}" dt="2020-06-10T20:50:17.226" v="6488" actId="20577"/>
          <ac:spMkLst>
            <pc:docMk/>
            <pc:sldMk cId="3451446588" sldId="4278"/>
            <ac:spMk id="52" creationId="{00000000-0000-0000-0000-000000000000}"/>
          </ac:spMkLst>
        </pc:spChg>
      </pc:sldChg>
      <pc:sldChg chg="modSp modNotesTx">
        <pc:chgData name="Nelson Liao" userId="002f6f58-703b-4cdd-b9f5-958aabaa73c3" providerId="ADAL" clId="{6B843E05-14E4-4174-9732-76BC07E7F959}" dt="2020-06-10T19:57:17.001" v="5555" actId="20577"/>
        <pc:sldMkLst>
          <pc:docMk/>
          <pc:sldMk cId="1480723712" sldId="4279"/>
        </pc:sldMkLst>
        <pc:spChg chg="mod">
          <ac:chgData name="Nelson Liao" userId="002f6f58-703b-4cdd-b9f5-958aabaa73c3" providerId="ADAL" clId="{6B843E05-14E4-4174-9732-76BC07E7F959}" dt="2020-06-10T19:57:17.001" v="5555" actId="20577"/>
          <ac:spMkLst>
            <pc:docMk/>
            <pc:sldMk cId="1480723712" sldId="4279"/>
            <ac:spMk id="23" creationId="{E41D4306-C291-46C9-8A6D-39FDE01B2D90}"/>
          </ac:spMkLst>
        </pc:spChg>
      </pc:sldChg>
      <pc:sldChg chg="modSp modNotesTx">
        <pc:chgData name="Nelson Liao" userId="002f6f58-703b-4cdd-b9f5-958aabaa73c3" providerId="ADAL" clId="{6B843E05-14E4-4174-9732-76BC07E7F959}" dt="2020-06-10T23:16:19.788" v="6668" actId="20577"/>
        <pc:sldMkLst>
          <pc:docMk/>
          <pc:sldMk cId="3250516897" sldId="4280"/>
        </pc:sldMkLst>
        <pc:graphicFrameChg chg="modGraphic">
          <ac:chgData name="Nelson Liao" userId="002f6f58-703b-4cdd-b9f5-958aabaa73c3" providerId="ADAL" clId="{6B843E05-14E4-4174-9732-76BC07E7F959}" dt="2020-06-10T23:16:19.788" v="6668" actId="20577"/>
          <ac:graphicFrameMkLst>
            <pc:docMk/>
            <pc:sldMk cId="3250516897" sldId="4280"/>
            <ac:graphicFrameMk id="5" creationId="{5253A050-2ACF-4209-AF29-E838D507DC3C}"/>
          </ac:graphicFrameMkLst>
        </pc:graphicFrameChg>
      </pc:sldChg>
      <pc:sldChg chg="modSp modNotesTx">
        <pc:chgData name="Nelson Liao" userId="002f6f58-703b-4cdd-b9f5-958aabaa73c3" providerId="ADAL" clId="{6B843E05-14E4-4174-9732-76BC07E7F959}" dt="2020-06-10T20:41:56.340" v="6442" actId="12"/>
        <pc:sldMkLst>
          <pc:docMk/>
          <pc:sldMk cId="2318884274" sldId="4281"/>
        </pc:sldMkLst>
        <pc:graphicFrameChg chg="modGraphic">
          <ac:chgData name="Nelson Liao" userId="002f6f58-703b-4cdd-b9f5-958aabaa73c3" providerId="ADAL" clId="{6B843E05-14E4-4174-9732-76BC07E7F959}" dt="2020-06-10T20:41:56.340" v="6442" actId="12"/>
          <ac:graphicFrameMkLst>
            <pc:docMk/>
            <pc:sldMk cId="2318884274" sldId="4281"/>
            <ac:graphicFrameMk id="6" creationId="{0DFD482E-891C-45C9-9F93-ED2CBA6C2EE0}"/>
          </ac:graphicFrameMkLst>
        </pc:graphicFrameChg>
      </pc:sldChg>
      <pc:sldChg chg="modNotesTx">
        <pc:chgData name="Nelson Liao" userId="002f6f58-703b-4cdd-b9f5-958aabaa73c3" providerId="ADAL" clId="{6B843E05-14E4-4174-9732-76BC07E7F959}" dt="2020-06-10T20:18:11.059" v="6388" actId="20577"/>
        <pc:sldMkLst>
          <pc:docMk/>
          <pc:sldMk cId="3905943421" sldId="4282"/>
        </pc:sldMkLst>
      </pc:sldChg>
      <pc:sldChg chg="modSp modNotesTx">
        <pc:chgData name="Nelson Liao" userId="002f6f58-703b-4cdd-b9f5-958aabaa73c3" providerId="ADAL" clId="{6B843E05-14E4-4174-9732-76BC07E7F959}" dt="2020-06-10T20:18:03.763" v="6387" actId="20577"/>
        <pc:sldMkLst>
          <pc:docMk/>
          <pc:sldMk cId="1835344074" sldId="4283"/>
        </pc:sldMkLst>
        <pc:graphicFrameChg chg="modGraphic">
          <ac:chgData name="Nelson Liao" userId="002f6f58-703b-4cdd-b9f5-958aabaa73c3" providerId="ADAL" clId="{6B843E05-14E4-4174-9732-76BC07E7F959}" dt="2020-06-10T19:51:54.663" v="5422" actId="20577"/>
          <ac:graphicFrameMkLst>
            <pc:docMk/>
            <pc:sldMk cId="1835344074" sldId="4283"/>
            <ac:graphicFrameMk id="4" creationId="{159A3346-78AC-4F70-A603-A317D37BB125}"/>
          </ac:graphicFrameMkLst>
        </pc:graphicFrameChg>
      </pc:sldChg>
      <pc:sldChg chg="modNotesTx">
        <pc:chgData name="Nelson Liao" userId="002f6f58-703b-4cdd-b9f5-958aabaa73c3" providerId="ADAL" clId="{6B843E05-14E4-4174-9732-76BC07E7F959}" dt="2020-06-10T20:50:49.915" v="6491" actId="20577"/>
        <pc:sldMkLst>
          <pc:docMk/>
          <pc:sldMk cId="2742222200" sldId="4284"/>
        </pc:sldMkLst>
      </pc:sldChg>
      <pc:sldChg chg="modSp add modNotesTx">
        <pc:chgData name="Nelson Liao" userId="002f6f58-703b-4cdd-b9f5-958aabaa73c3" providerId="ADAL" clId="{6B843E05-14E4-4174-9732-76BC07E7F959}" dt="2020-06-10T20:18:20.008" v="6389" actId="20577"/>
        <pc:sldMkLst>
          <pc:docMk/>
          <pc:sldMk cId="2328242083" sldId="4289"/>
        </pc:sldMkLst>
        <pc:graphicFrameChg chg="mod modGraphic">
          <ac:chgData name="Nelson Liao" userId="002f6f58-703b-4cdd-b9f5-958aabaa73c3" providerId="ADAL" clId="{6B843E05-14E4-4174-9732-76BC07E7F959}" dt="2020-06-10T18:23:51.363" v="5236" actId="20577"/>
          <ac:graphicFrameMkLst>
            <pc:docMk/>
            <pc:sldMk cId="2328242083" sldId="4289"/>
            <ac:graphicFrameMk id="6" creationId="{0DFD482E-891C-45C9-9F93-ED2CBA6C2EE0}"/>
          </ac:graphicFrameMkLst>
        </pc:graphicFrameChg>
      </pc:sldChg>
      <pc:sldMasterChg chg="delSldLayout">
        <pc:chgData name="Nelson Liao" userId="002f6f58-703b-4cdd-b9f5-958aabaa73c3" providerId="ADAL" clId="{6B843E05-14E4-4174-9732-76BC07E7F959}" dt="2020-05-30T00:18:10.636" v="5" actId="2696"/>
        <pc:sldMasterMkLst>
          <pc:docMk/>
          <pc:sldMasterMk cId="2494264121" sldId="2147483749"/>
        </pc:sldMasterMkLst>
        <pc:sldLayoutChg chg="del">
          <pc:chgData name="Nelson Liao" userId="002f6f58-703b-4cdd-b9f5-958aabaa73c3" providerId="ADAL" clId="{6B843E05-14E4-4174-9732-76BC07E7F959}" dt="2020-05-30T00:18:10.636" v="5" actId="2696"/>
          <pc:sldLayoutMkLst>
            <pc:docMk/>
            <pc:sldMasterMk cId="2494264121" sldId="2147483749"/>
            <pc:sldLayoutMk cId="2716595859" sldId="2147483761"/>
          </pc:sldLayoutMkLst>
        </pc:sldLayoutChg>
      </pc:sldMasterChg>
    </pc:docChg>
  </pc:docChgLst>
  <pc:docChgLst>
    <pc:chgData name="Nelson Liao" userId="S::nliao@futurewei.com::002f6f58-703b-4cdd-b9f5-958aabaa73c3" providerId="AD" clId="Web-{5AEE47D2-C668-741D-56F2-8701EF33FEED}"/>
    <pc:docChg chg="delSld">
      <pc:chgData name="Nelson Liao" userId="S::nliao@futurewei.com::002f6f58-703b-4cdd-b9f5-958aabaa73c3" providerId="AD" clId="Web-{5AEE47D2-C668-741D-56F2-8701EF33FEED}" dt="2020-05-30T00:16:04.618" v="0"/>
      <pc:docMkLst>
        <pc:docMk/>
      </pc:docMkLst>
      <pc:sldChg chg="del">
        <pc:chgData name="Nelson Liao" userId="S::nliao@futurewei.com::002f6f58-703b-4cdd-b9f5-958aabaa73c3" providerId="AD" clId="Web-{5AEE47D2-C668-741D-56F2-8701EF33FEED}" dt="2020-05-30T00:16:04.618" v="0"/>
        <pc:sldMkLst>
          <pc:docMk/>
          <pc:sldMk cId="2815938652" sldId="4263"/>
        </pc:sldMkLst>
      </pc:sldChg>
    </pc:docChg>
  </pc:docChgLst>
  <pc:docChgLst>
    <pc:chgData name="Hongliang Tang" userId="f299e30a-3b41-4496-bbe0-759c0eba6aa0" providerId="ADAL" clId="{5187E952-447E-3245-83A3-A40FB4EFE479}"/>
    <pc:docChg chg="undo custSel addSld delSld modSld sldOrd">
      <pc:chgData name="Hongliang Tang" userId="f299e30a-3b41-4496-bbe0-759c0eba6aa0" providerId="ADAL" clId="{5187E952-447E-3245-83A3-A40FB4EFE479}" dt="2020-04-29T20:03:23.597" v="1848" actId="1076"/>
      <pc:docMkLst>
        <pc:docMk/>
      </pc:docMkLst>
      <pc:sldChg chg="del">
        <pc:chgData name="Hongliang Tang" userId="f299e30a-3b41-4496-bbe0-759c0eba6aa0" providerId="ADAL" clId="{5187E952-447E-3245-83A3-A40FB4EFE479}" dt="2020-04-20T20:32:49.988" v="24" actId="2696"/>
        <pc:sldMkLst>
          <pc:docMk/>
          <pc:sldMk cId="300454273" sldId="440"/>
        </pc:sldMkLst>
      </pc:sldChg>
      <pc:sldChg chg="modSp">
        <pc:chgData name="Hongliang Tang" userId="f299e30a-3b41-4496-bbe0-759c0eba6aa0" providerId="ADAL" clId="{5187E952-447E-3245-83A3-A40FB4EFE479}" dt="2020-04-20T20:42:57.212" v="383" actId="20577"/>
        <pc:sldMkLst>
          <pc:docMk/>
          <pc:sldMk cId="969642156" sldId="487"/>
        </pc:sldMkLst>
        <pc:spChg chg="mod">
          <ac:chgData name="Hongliang Tang" userId="f299e30a-3b41-4496-bbe0-759c0eba6aa0" providerId="ADAL" clId="{5187E952-447E-3245-83A3-A40FB4EFE479}" dt="2020-04-20T20:42:57.212" v="383" actId="20577"/>
          <ac:spMkLst>
            <pc:docMk/>
            <pc:sldMk cId="969642156" sldId="487"/>
            <ac:spMk id="510" creationId="{00000000-0000-0000-0000-000000000000}"/>
          </ac:spMkLst>
        </pc:spChg>
      </pc:sldChg>
      <pc:sldChg chg="del">
        <pc:chgData name="Hongliang Tang" userId="f299e30a-3b41-4496-bbe0-759c0eba6aa0" providerId="ADAL" clId="{5187E952-447E-3245-83A3-A40FB4EFE479}" dt="2020-04-20T20:33:41.091" v="30" actId="2696"/>
        <pc:sldMkLst>
          <pc:docMk/>
          <pc:sldMk cId="995355972" sldId="498"/>
        </pc:sldMkLst>
      </pc:sldChg>
      <pc:sldChg chg="add setBg">
        <pc:chgData name="Hongliang Tang" userId="f299e30a-3b41-4496-bbe0-759c0eba6aa0" providerId="ADAL" clId="{5187E952-447E-3245-83A3-A40FB4EFE479}" dt="2020-04-20T20:33:46.387" v="31"/>
        <pc:sldMkLst>
          <pc:docMk/>
          <pc:sldMk cId="3327028467" sldId="498"/>
        </pc:sldMkLst>
      </pc:sldChg>
      <pc:sldChg chg="add">
        <pc:chgData name="Hongliang Tang" userId="f299e30a-3b41-4496-bbe0-759c0eba6aa0" providerId="ADAL" clId="{5187E952-447E-3245-83A3-A40FB4EFE479}" dt="2020-04-20T20:33:14.711" v="27"/>
        <pc:sldMkLst>
          <pc:docMk/>
          <pc:sldMk cId="331334141" sldId="505"/>
        </pc:sldMkLst>
      </pc:sldChg>
      <pc:sldChg chg="del">
        <pc:chgData name="Hongliang Tang" userId="f299e30a-3b41-4496-bbe0-759c0eba6aa0" providerId="ADAL" clId="{5187E952-447E-3245-83A3-A40FB4EFE479}" dt="2020-04-20T20:33:03.932" v="25" actId="2696"/>
        <pc:sldMkLst>
          <pc:docMk/>
          <pc:sldMk cId="982984088" sldId="505"/>
        </pc:sldMkLst>
      </pc:sldChg>
      <pc:sldChg chg="addSp delSp modSp add modAnim modNotesTx">
        <pc:chgData name="Hongliang Tang" userId="f299e30a-3b41-4496-bbe0-759c0eba6aa0" providerId="ADAL" clId="{5187E952-447E-3245-83A3-A40FB4EFE479}" dt="2020-04-29T20:02:36.708" v="1847"/>
        <pc:sldMkLst>
          <pc:docMk/>
          <pc:sldMk cId="718132391" sldId="603"/>
        </pc:sldMkLst>
        <pc:spChg chg="del">
          <ac:chgData name="Hongliang Tang" userId="f299e30a-3b41-4496-bbe0-759c0eba6aa0" providerId="ADAL" clId="{5187E952-447E-3245-83A3-A40FB4EFE479}" dt="2020-04-22T17:42:57.159" v="1295" actId="478"/>
          <ac:spMkLst>
            <pc:docMk/>
            <pc:sldMk cId="718132391" sldId="603"/>
            <ac:spMk id="2" creationId="{00000000-0000-0000-0000-000000000000}"/>
          </ac:spMkLst>
        </pc:spChg>
        <pc:spChg chg="add del">
          <ac:chgData name="Hongliang Tang" userId="f299e30a-3b41-4496-bbe0-759c0eba6aa0" providerId="ADAL" clId="{5187E952-447E-3245-83A3-A40FB4EFE479}" dt="2020-04-29T18:53:29.551" v="1667"/>
          <ac:spMkLst>
            <pc:docMk/>
            <pc:sldMk cId="718132391" sldId="603"/>
            <ac:spMk id="2" creationId="{71A245A9-5FC4-3445-A5F9-1E7E3D6211BE}"/>
          </ac:spMkLst>
        </pc:spChg>
        <pc:spChg chg="del">
          <ac:chgData name="Hongliang Tang" userId="f299e30a-3b41-4496-bbe0-759c0eba6aa0" providerId="ADAL" clId="{5187E952-447E-3245-83A3-A40FB4EFE479}" dt="2020-04-22T17:43:00.159" v="1296" actId="478"/>
          <ac:spMkLst>
            <pc:docMk/>
            <pc:sldMk cId="718132391" sldId="603"/>
            <ac:spMk id="3" creationId="{00000000-0000-0000-0000-000000000000}"/>
          </ac:spMkLst>
        </pc:spChg>
        <pc:spChg chg="del mod">
          <ac:chgData name="Hongliang Tang" userId="f299e30a-3b41-4496-bbe0-759c0eba6aa0" providerId="ADAL" clId="{5187E952-447E-3245-83A3-A40FB4EFE479}" dt="2020-04-22T20:25:03.909" v="1507" actId="478"/>
          <ac:spMkLst>
            <pc:docMk/>
            <pc:sldMk cId="718132391" sldId="603"/>
            <ac:spMk id="8" creationId="{00000000-0000-0000-0000-000000000000}"/>
          </ac:spMkLst>
        </pc:spChg>
        <pc:spChg chg="mod">
          <ac:chgData name="Hongliang Tang" userId="f299e30a-3b41-4496-bbe0-759c0eba6aa0" providerId="ADAL" clId="{5187E952-447E-3245-83A3-A40FB4EFE479}" dt="2020-04-22T20:24:12.517" v="1506" actId="20577"/>
          <ac:spMkLst>
            <pc:docMk/>
            <pc:sldMk cId="718132391" sldId="603"/>
            <ac:spMk id="9" creationId="{00000000-0000-0000-0000-000000000000}"/>
          </ac:spMkLst>
        </pc:spChg>
        <pc:spChg chg="mod">
          <ac:chgData name="Hongliang Tang" userId="f299e30a-3b41-4496-bbe0-759c0eba6aa0" providerId="ADAL" clId="{5187E952-447E-3245-83A3-A40FB4EFE479}" dt="2020-04-29T18:44:18.692" v="1656" actId="1076"/>
          <ac:spMkLst>
            <pc:docMk/>
            <pc:sldMk cId="718132391" sldId="603"/>
            <ac:spMk id="10" creationId="{00000000-0000-0000-0000-000000000000}"/>
          </ac:spMkLst>
        </pc:spChg>
        <pc:spChg chg="mod">
          <ac:chgData name="Hongliang Tang" userId="f299e30a-3b41-4496-bbe0-759c0eba6aa0" providerId="ADAL" clId="{5187E952-447E-3245-83A3-A40FB4EFE479}" dt="2020-04-22T17:43:16.465" v="1334" actId="1036"/>
          <ac:spMkLst>
            <pc:docMk/>
            <pc:sldMk cId="718132391" sldId="603"/>
            <ac:spMk id="11" creationId="{00000000-0000-0000-0000-000000000000}"/>
          </ac:spMkLst>
        </pc:spChg>
        <pc:spChg chg="mod">
          <ac:chgData name="Hongliang Tang" userId="f299e30a-3b41-4496-bbe0-759c0eba6aa0" providerId="ADAL" clId="{5187E952-447E-3245-83A3-A40FB4EFE479}" dt="2020-04-22T17:43:16.465" v="1334" actId="1036"/>
          <ac:spMkLst>
            <pc:docMk/>
            <pc:sldMk cId="718132391" sldId="603"/>
            <ac:spMk id="13" creationId="{00000000-0000-0000-0000-000000000000}"/>
          </ac:spMkLst>
        </pc:spChg>
        <pc:spChg chg="del">
          <ac:chgData name="Hongliang Tang" userId="f299e30a-3b41-4496-bbe0-759c0eba6aa0" providerId="ADAL" clId="{5187E952-447E-3245-83A3-A40FB4EFE479}" dt="2020-04-22T17:43:03.115" v="1297" actId="478"/>
          <ac:spMkLst>
            <pc:docMk/>
            <pc:sldMk cId="718132391" sldId="603"/>
            <ac:spMk id="14" creationId="{00000000-0000-0000-0000-000000000000}"/>
          </ac:spMkLst>
        </pc:spChg>
        <pc:spChg chg="mod">
          <ac:chgData name="Hongliang Tang" userId="f299e30a-3b41-4496-bbe0-759c0eba6aa0" providerId="ADAL" clId="{5187E952-447E-3245-83A3-A40FB4EFE479}" dt="2020-04-22T20:25:32.209" v="1513" actId="1076"/>
          <ac:spMkLst>
            <pc:docMk/>
            <pc:sldMk cId="718132391" sldId="603"/>
            <ac:spMk id="15" creationId="{00000000-0000-0000-0000-000000000000}"/>
          </ac:spMkLst>
        </pc:spChg>
        <pc:spChg chg="add mod">
          <ac:chgData name="Hongliang Tang" userId="f299e30a-3b41-4496-bbe0-759c0eba6aa0" providerId="ADAL" clId="{5187E952-447E-3245-83A3-A40FB4EFE479}" dt="2020-04-29T18:55:41.745" v="1678" actId="1076"/>
          <ac:spMkLst>
            <pc:docMk/>
            <pc:sldMk cId="718132391" sldId="603"/>
            <ac:spMk id="16" creationId="{2E91831B-1C22-BB45-8E19-BAEF93BFC8C1}"/>
          </ac:spMkLst>
        </pc:spChg>
        <pc:spChg chg="mod">
          <ac:chgData name="Hongliang Tang" userId="f299e30a-3b41-4496-bbe0-759c0eba6aa0" providerId="ADAL" clId="{5187E952-447E-3245-83A3-A40FB4EFE479}" dt="2020-04-29T17:02:11.413" v="1654" actId="1076"/>
          <ac:spMkLst>
            <pc:docMk/>
            <pc:sldMk cId="718132391" sldId="603"/>
            <ac:spMk id="17" creationId="{00000000-0000-0000-0000-000000000000}"/>
          </ac:spMkLst>
        </pc:spChg>
        <pc:spChg chg="mod">
          <ac:chgData name="Hongliang Tang" userId="f299e30a-3b41-4496-bbe0-759c0eba6aa0" providerId="ADAL" clId="{5187E952-447E-3245-83A3-A40FB4EFE479}" dt="2020-04-22T20:25:24.714" v="1511" actId="1076"/>
          <ac:spMkLst>
            <pc:docMk/>
            <pc:sldMk cId="718132391" sldId="603"/>
            <ac:spMk id="18" creationId="{00000000-0000-0000-0000-000000000000}"/>
          </ac:spMkLst>
        </pc:spChg>
        <pc:spChg chg="mod">
          <ac:chgData name="Hongliang Tang" userId="f299e30a-3b41-4496-bbe0-759c0eba6aa0" providerId="ADAL" clId="{5187E952-447E-3245-83A3-A40FB4EFE479}" dt="2020-04-22T17:43:16.465" v="1334" actId="1036"/>
          <ac:spMkLst>
            <pc:docMk/>
            <pc:sldMk cId="718132391" sldId="603"/>
            <ac:spMk id="21" creationId="{00000000-0000-0000-0000-000000000000}"/>
          </ac:spMkLst>
        </pc:spChg>
        <pc:spChg chg="del mod">
          <ac:chgData name="Hongliang Tang" userId="f299e30a-3b41-4496-bbe0-759c0eba6aa0" providerId="ADAL" clId="{5187E952-447E-3245-83A3-A40FB4EFE479}" dt="2020-04-22T20:23:33.482" v="1481" actId="478"/>
          <ac:spMkLst>
            <pc:docMk/>
            <pc:sldMk cId="718132391" sldId="603"/>
            <ac:spMk id="22" creationId="{00000000-0000-0000-0000-000000000000}"/>
          </ac:spMkLst>
        </pc:spChg>
        <pc:spChg chg="mod">
          <ac:chgData name="Hongliang Tang" userId="f299e30a-3b41-4496-bbe0-759c0eba6aa0" providerId="ADAL" clId="{5187E952-447E-3245-83A3-A40FB4EFE479}" dt="2020-04-22T20:25:27.797" v="1512" actId="1076"/>
          <ac:spMkLst>
            <pc:docMk/>
            <pc:sldMk cId="718132391" sldId="603"/>
            <ac:spMk id="24" creationId="{00000000-0000-0000-0000-000000000000}"/>
          </ac:spMkLst>
        </pc:spChg>
        <pc:spChg chg="mod">
          <ac:chgData name="Hongliang Tang" userId="f299e30a-3b41-4496-bbe0-759c0eba6aa0" providerId="ADAL" clId="{5187E952-447E-3245-83A3-A40FB4EFE479}" dt="2020-04-29T20:02:21.058" v="1844" actId="1076"/>
          <ac:spMkLst>
            <pc:docMk/>
            <pc:sldMk cId="718132391" sldId="603"/>
            <ac:spMk id="25" creationId="{00000000-0000-0000-0000-000000000000}"/>
          </ac:spMkLst>
        </pc:spChg>
        <pc:spChg chg="mod">
          <ac:chgData name="Hongliang Tang" userId="f299e30a-3b41-4496-bbe0-759c0eba6aa0" providerId="ADAL" clId="{5187E952-447E-3245-83A3-A40FB4EFE479}" dt="2020-04-22T20:25:19.078" v="1510" actId="1076"/>
          <ac:spMkLst>
            <pc:docMk/>
            <pc:sldMk cId="718132391" sldId="603"/>
            <ac:spMk id="28" creationId="{00000000-0000-0000-0000-000000000000}"/>
          </ac:spMkLst>
        </pc:spChg>
        <pc:graphicFrameChg chg="add mod">
          <ac:chgData name="Hongliang Tang" userId="f299e30a-3b41-4496-bbe0-759c0eba6aa0" providerId="ADAL" clId="{5187E952-447E-3245-83A3-A40FB4EFE479}" dt="2020-04-29T20:02:36.708" v="1847"/>
          <ac:graphicFrameMkLst>
            <pc:docMk/>
            <pc:sldMk cId="718132391" sldId="603"/>
            <ac:graphicFrameMk id="3" creationId="{BF6401CD-4825-EC4B-9E97-A6C667A2BF55}"/>
          </ac:graphicFrameMkLst>
        </pc:graphicFrameChg>
        <pc:graphicFrameChg chg="add mod">
          <ac:chgData name="Hongliang Tang" userId="f299e30a-3b41-4496-bbe0-759c0eba6aa0" providerId="ADAL" clId="{5187E952-447E-3245-83A3-A40FB4EFE479}" dt="2020-04-23T19:20:17.731" v="1628" actId="1076"/>
          <ac:graphicFrameMkLst>
            <pc:docMk/>
            <pc:sldMk cId="718132391" sldId="603"/>
            <ac:graphicFrameMk id="14" creationId="{0DF8F7BC-8B14-FC49-BA1C-77370B9E926B}"/>
          </ac:graphicFrameMkLst>
        </pc:graphicFrameChg>
        <pc:picChg chg="mod">
          <ac:chgData name="Hongliang Tang" userId="f299e30a-3b41-4496-bbe0-759c0eba6aa0" providerId="ADAL" clId="{5187E952-447E-3245-83A3-A40FB4EFE479}" dt="2020-04-22T17:43:16.465" v="1334" actId="1036"/>
          <ac:picMkLst>
            <pc:docMk/>
            <pc:sldMk cId="718132391" sldId="603"/>
            <ac:picMk id="19" creationId="{00000000-0000-0000-0000-000000000000}"/>
          </ac:picMkLst>
        </pc:picChg>
      </pc:sldChg>
      <pc:sldChg chg="modSp ord">
        <pc:chgData name="Hongliang Tang" userId="f299e30a-3b41-4496-bbe0-759c0eba6aa0" providerId="ADAL" clId="{5187E952-447E-3245-83A3-A40FB4EFE479}" dt="2020-04-27T18:42:35.176" v="1653" actId="20578"/>
        <pc:sldMkLst>
          <pc:docMk/>
          <pc:sldMk cId="2728566947" sldId="698"/>
        </pc:sldMkLst>
        <pc:graphicFrameChg chg="mod">
          <ac:chgData name="Hongliang Tang" userId="f299e30a-3b41-4496-bbe0-759c0eba6aa0" providerId="ADAL" clId="{5187E952-447E-3245-83A3-A40FB4EFE479}" dt="2020-04-27T18:42:35.176" v="1653" actId="20578"/>
          <ac:graphicFrameMkLst>
            <pc:docMk/>
            <pc:sldMk cId="2728566947" sldId="698"/>
            <ac:graphicFrameMk id="29" creationId="{55CDC18B-BA59-E04E-B003-F0F7C8777A2A}"/>
          </ac:graphicFrameMkLst>
        </pc:graphicFrameChg>
      </pc:sldChg>
      <pc:sldChg chg="add">
        <pc:chgData name="Hongliang Tang" userId="f299e30a-3b41-4496-bbe0-759c0eba6aa0" providerId="ADAL" clId="{5187E952-447E-3245-83A3-A40FB4EFE479}" dt="2020-04-23T12:40:36.261" v="1517"/>
        <pc:sldMkLst>
          <pc:docMk/>
          <pc:sldMk cId="2233683946" sldId="700"/>
        </pc:sldMkLst>
      </pc:sldChg>
      <pc:sldChg chg="del">
        <pc:chgData name="Hongliang Tang" userId="f299e30a-3b41-4496-bbe0-759c0eba6aa0" providerId="ADAL" clId="{5187E952-447E-3245-83A3-A40FB4EFE479}" dt="2020-04-23T12:40:24.874" v="1516" actId="2696"/>
        <pc:sldMkLst>
          <pc:docMk/>
          <pc:sldMk cId="3084752342" sldId="700"/>
        </pc:sldMkLst>
      </pc:sldChg>
      <pc:sldChg chg="add">
        <pc:chgData name="Hongliang Tang" userId="f299e30a-3b41-4496-bbe0-759c0eba6aa0" providerId="ADAL" clId="{5187E952-447E-3245-83A3-A40FB4EFE479}" dt="2020-04-23T12:40:36.261" v="1517"/>
        <pc:sldMkLst>
          <pc:docMk/>
          <pc:sldMk cId="1663433033" sldId="709"/>
        </pc:sldMkLst>
      </pc:sldChg>
      <pc:sldChg chg="del ord">
        <pc:chgData name="Hongliang Tang" userId="f299e30a-3b41-4496-bbe0-759c0eba6aa0" providerId="ADAL" clId="{5187E952-447E-3245-83A3-A40FB4EFE479}" dt="2020-04-23T12:40:24.805" v="1515" actId="2696"/>
        <pc:sldMkLst>
          <pc:docMk/>
          <pc:sldMk cId="1698483370" sldId="709"/>
        </pc:sldMkLst>
      </pc:sldChg>
      <pc:sldChg chg="modSp add ord modAnim">
        <pc:chgData name="Hongliang Tang" userId="f299e30a-3b41-4496-bbe0-759c0eba6aa0" providerId="ADAL" clId="{5187E952-447E-3245-83A3-A40FB4EFE479}" dt="2020-04-29T19:55:57.598" v="1841"/>
        <pc:sldMkLst>
          <pc:docMk/>
          <pc:sldMk cId="715179823" sldId="1271"/>
        </pc:sldMkLst>
        <pc:spChg chg="mod">
          <ac:chgData name="Hongliang Tang" userId="f299e30a-3b41-4496-bbe0-759c0eba6aa0" providerId="ADAL" clId="{5187E952-447E-3245-83A3-A40FB4EFE479}" dt="2020-04-29T19:53:25.517" v="1818" actId="207"/>
          <ac:spMkLst>
            <pc:docMk/>
            <pc:sldMk cId="715179823" sldId="1271"/>
            <ac:spMk id="110" creationId="{00000000-0000-0000-0000-000000000000}"/>
          </ac:spMkLst>
        </pc:spChg>
        <pc:spChg chg="mod">
          <ac:chgData name="Hongliang Tang" userId="f299e30a-3b41-4496-bbe0-759c0eba6aa0" providerId="ADAL" clId="{5187E952-447E-3245-83A3-A40FB4EFE479}" dt="2020-04-29T19:53:50.370" v="1822" actId="108"/>
          <ac:spMkLst>
            <pc:docMk/>
            <pc:sldMk cId="715179823" sldId="1271"/>
            <ac:spMk id="115" creationId="{00000000-0000-0000-0000-000000000000}"/>
          </ac:spMkLst>
        </pc:spChg>
        <pc:spChg chg="mod">
          <ac:chgData name="Hongliang Tang" userId="f299e30a-3b41-4496-bbe0-759c0eba6aa0" providerId="ADAL" clId="{5187E952-447E-3245-83A3-A40FB4EFE479}" dt="2020-04-29T19:53:53.672" v="1824" actId="108"/>
          <ac:spMkLst>
            <pc:docMk/>
            <pc:sldMk cId="715179823" sldId="1271"/>
            <ac:spMk id="116" creationId="{00000000-0000-0000-0000-000000000000}"/>
          </ac:spMkLst>
        </pc:spChg>
        <pc:spChg chg="mod">
          <ac:chgData name="Hongliang Tang" userId="f299e30a-3b41-4496-bbe0-759c0eba6aa0" providerId="ADAL" clId="{5187E952-447E-3245-83A3-A40FB4EFE479}" dt="2020-04-23T12:41:40.317" v="1623" actId="1076"/>
          <ac:spMkLst>
            <pc:docMk/>
            <pc:sldMk cId="715179823" sldId="1271"/>
            <ac:spMk id="120" creationId="{00000000-0000-0000-0000-000000000000}"/>
          </ac:spMkLst>
        </pc:spChg>
        <pc:spChg chg="mod">
          <ac:chgData name="Hongliang Tang" userId="f299e30a-3b41-4496-bbe0-759c0eba6aa0" providerId="ADAL" clId="{5187E952-447E-3245-83A3-A40FB4EFE479}" dt="2020-04-29T19:54:27.832" v="1830" actId="1076"/>
          <ac:spMkLst>
            <pc:docMk/>
            <pc:sldMk cId="715179823" sldId="1271"/>
            <ac:spMk id="121" creationId="{00000000-0000-0000-0000-000000000000}"/>
          </ac:spMkLst>
        </pc:spChg>
        <pc:spChg chg="mod">
          <ac:chgData name="Hongliang Tang" userId="f299e30a-3b41-4496-bbe0-759c0eba6aa0" providerId="ADAL" clId="{5187E952-447E-3245-83A3-A40FB4EFE479}" dt="2020-04-23T19:20:52.893" v="1629" actId="1076"/>
          <ac:spMkLst>
            <pc:docMk/>
            <pc:sldMk cId="715179823" sldId="1271"/>
            <ac:spMk id="141" creationId="{00000000-0000-0000-0000-000000000000}"/>
          </ac:spMkLst>
        </pc:spChg>
        <pc:graphicFrameChg chg="mod">
          <ac:chgData name="Hongliang Tang" userId="f299e30a-3b41-4496-bbe0-759c0eba6aa0" providerId="ADAL" clId="{5187E952-447E-3245-83A3-A40FB4EFE479}" dt="2020-04-23T19:20:02.029" v="1626"/>
          <ac:graphicFrameMkLst>
            <pc:docMk/>
            <pc:sldMk cId="715179823" sldId="1271"/>
            <ac:graphicFrameMk id="133" creationId="{E2ED76E3-A55C-D346-9AB4-CEBA2C97784A}"/>
          </ac:graphicFrameMkLst>
        </pc:graphicFrameChg>
      </pc:sldChg>
      <pc:sldChg chg="del">
        <pc:chgData name="Hongliang Tang" userId="f299e30a-3b41-4496-bbe0-759c0eba6aa0" providerId="ADAL" clId="{5187E952-447E-3245-83A3-A40FB4EFE479}" dt="2020-04-20T20:34:03.341" v="32" actId="2696"/>
        <pc:sldMkLst>
          <pc:docMk/>
          <pc:sldMk cId="1085281386" sldId="1271"/>
        </pc:sldMkLst>
      </pc:sldChg>
      <pc:sldChg chg="addSp delSp modSp ord modNotesTx">
        <pc:chgData name="Hongliang Tang" userId="f299e30a-3b41-4496-bbe0-759c0eba6aa0" providerId="ADAL" clId="{5187E952-447E-3245-83A3-A40FB4EFE479}" dt="2020-04-29T20:03:23.597" v="1848" actId="1076"/>
        <pc:sldMkLst>
          <pc:docMk/>
          <pc:sldMk cId="22111094" sldId="1346"/>
        </pc:sldMkLst>
        <pc:spChg chg="mod">
          <ac:chgData name="Hongliang Tang" userId="f299e30a-3b41-4496-bbe0-759c0eba6aa0" providerId="ADAL" clId="{5187E952-447E-3245-83A3-A40FB4EFE479}" dt="2020-04-20T20:43:04.166" v="391" actId="20577"/>
          <ac:spMkLst>
            <pc:docMk/>
            <pc:sldMk cId="22111094" sldId="1346"/>
            <ac:spMk id="62" creationId="{00000000-0000-0000-0000-000000000000}"/>
          </ac:spMkLst>
        </pc:spChg>
        <pc:spChg chg="add del">
          <ac:chgData name="Hongliang Tang" userId="f299e30a-3b41-4496-bbe0-759c0eba6aa0" providerId="ADAL" clId="{5187E952-447E-3245-83A3-A40FB4EFE479}" dt="2020-04-20T20:32:07.472" v="22" actId="478"/>
          <ac:spMkLst>
            <pc:docMk/>
            <pc:sldMk cId="22111094" sldId="1346"/>
            <ac:spMk id="137" creationId="{00000000-0000-0000-0000-000000000000}"/>
          </ac:spMkLst>
        </pc:spChg>
        <pc:spChg chg="del">
          <ac:chgData name="Hongliang Tang" userId="f299e30a-3b41-4496-bbe0-759c0eba6aa0" providerId="ADAL" clId="{5187E952-447E-3245-83A3-A40FB4EFE479}" dt="2020-04-20T20:31:24.160" v="3" actId="478"/>
          <ac:spMkLst>
            <pc:docMk/>
            <pc:sldMk cId="22111094" sldId="1346"/>
            <ac:spMk id="142" creationId="{00000000-0000-0000-0000-000000000000}"/>
          </ac:spMkLst>
        </pc:spChg>
        <pc:spChg chg="add del">
          <ac:chgData name="Hongliang Tang" userId="f299e30a-3b41-4496-bbe0-759c0eba6aa0" providerId="ADAL" clId="{5187E952-447E-3245-83A3-A40FB4EFE479}" dt="2020-04-20T20:32:05.789" v="21" actId="478"/>
          <ac:spMkLst>
            <pc:docMk/>
            <pc:sldMk cId="22111094" sldId="1346"/>
            <ac:spMk id="143" creationId="{00000000-0000-0000-0000-000000000000}"/>
          </ac:spMkLst>
        </pc:spChg>
        <pc:grpChg chg="mod">
          <ac:chgData name="Hongliang Tang" userId="f299e30a-3b41-4496-bbe0-759c0eba6aa0" providerId="ADAL" clId="{5187E952-447E-3245-83A3-A40FB4EFE479}" dt="2020-04-20T20:31:51.824" v="16" actId="1076"/>
          <ac:grpSpMkLst>
            <pc:docMk/>
            <pc:sldMk cId="22111094" sldId="1346"/>
            <ac:grpSpMk id="11" creationId="{00000000-0000-0000-0000-000000000000}"/>
          </ac:grpSpMkLst>
        </pc:grpChg>
        <pc:picChg chg="mod">
          <ac:chgData name="Hongliang Tang" userId="f299e30a-3b41-4496-bbe0-759c0eba6aa0" providerId="ADAL" clId="{5187E952-447E-3245-83A3-A40FB4EFE479}" dt="2020-04-20T20:32:16.441" v="23" actId="1076"/>
          <ac:picMkLst>
            <pc:docMk/>
            <pc:sldMk cId="22111094" sldId="1346"/>
            <ac:picMk id="88" creationId="{00000000-0000-0000-0000-000000000000}"/>
          </ac:picMkLst>
        </pc:picChg>
        <pc:picChg chg="mod">
          <ac:chgData name="Hongliang Tang" userId="f299e30a-3b41-4496-bbe0-759c0eba6aa0" providerId="ADAL" clId="{5187E952-447E-3245-83A3-A40FB4EFE479}" dt="2020-04-29T20:03:23.597" v="1848" actId="1076"/>
          <ac:picMkLst>
            <pc:docMk/>
            <pc:sldMk cId="22111094" sldId="1346"/>
            <ac:picMk id="95" creationId="{00000000-0000-0000-0000-000000000000}"/>
          </ac:picMkLst>
        </pc:picChg>
      </pc:sldChg>
      <pc:sldChg chg="del">
        <pc:chgData name="Hongliang Tang" userId="f299e30a-3b41-4496-bbe0-759c0eba6aa0" providerId="ADAL" clId="{5187E952-447E-3245-83A3-A40FB4EFE479}" dt="2020-04-20T20:35:01.249" v="35" actId="2696"/>
        <pc:sldMkLst>
          <pc:docMk/>
          <pc:sldMk cId="336008127" sldId="1347"/>
        </pc:sldMkLst>
      </pc:sldChg>
      <pc:sldChg chg="add ord">
        <pc:chgData name="Hongliang Tang" userId="f299e30a-3b41-4496-bbe0-759c0eba6aa0" providerId="ADAL" clId="{5187E952-447E-3245-83A3-A40FB4EFE479}" dt="2020-04-20T20:38:49.766" v="95"/>
        <pc:sldMkLst>
          <pc:docMk/>
          <pc:sldMk cId="2520184093" sldId="4209"/>
        </pc:sldMkLst>
      </pc:sldChg>
      <pc:sldChg chg="del">
        <pc:chgData name="Hongliang Tang" userId="f299e30a-3b41-4496-bbe0-759c0eba6aa0" providerId="ADAL" clId="{5187E952-447E-3245-83A3-A40FB4EFE479}" dt="2020-04-20T20:33:27.490" v="28" actId="2696"/>
        <pc:sldMkLst>
          <pc:docMk/>
          <pc:sldMk cId="3659817106" sldId="4209"/>
        </pc:sldMkLst>
      </pc:sldChg>
      <pc:sldChg chg="del">
        <pc:chgData name="Hongliang Tang" userId="f299e30a-3b41-4496-bbe0-759c0eba6aa0" providerId="ADAL" clId="{5187E952-447E-3245-83A3-A40FB4EFE479}" dt="2020-04-21T17:33:16.756" v="1293" actId="2696"/>
        <pc:sldMkLst>
          <pc:docMk/>
          <pc:sldMk cId="1212975310" sldId="4213"/>
        </pc:sldMkLst>
      </pc:sldChg>
      <pc:sldChg chg="addSp delSp modSp add modNotesTx">
        <pc:chgData name="Hongliang Tang" userId="f299e30a-3b41-4496-bbe0-759c0eba6aa0" providerId="ADAL" clId="{5187E952-447E-3245-83A3-A40FB4EFE479}" dt="2020-04-20T21:09:55.951" v="1292" actId="14100"/>
        <pc:sldMkLst>
          <pc:docMk/>
          <pc:sldMk cId="2164866871" sldId="4227"/>
        </pc:sldMkLst>
        <pc:spChg chg="mod">
          <ac:chgData name="Hongliang Tang" userId="f299e30a-3b41-4496-bbe0-759c0eba6aa0" providerId="ADAL" clId="{5187E952-447E-3245-83A3-A40FB4EFE479}" dt="2020-04-20T21:07:07.185" v="1259" actId="1076"/>
          <ac:spMkLst>
            <pc:docMk/>
            <pc:sldMk cId="2164866871" sldId="4227"/>
            <ac:spMk id="4" creationId="{00000000-0000-0000-0000-000000000000}"/>
          </ac:spMkLst>
        </pc:spChg>
        <pc:spChg chg="add del mod">
          <ac:chgData name="Hongliang Tang" userId="f299e30a-3b41-4496-bbe0-759c0eba6aa0" providerId="ADAL" clId="{5187E952-447E-3245-83A3-A40FB4EFE479}" dt="2020-04-20T20:54:43.881" v="769" actId="478"/>
          <ac:spMkLst>
            <pc:docMk/>
            <pc:sldMk cId="2164866871" sldId="4227"/>
            <ac:spMk id="6" creationId="{CA6BCC61-54E5-614A-8744-9DFDCFD091A8}"/>
          </ac:spMkLst>
        </pc:spChg>
        <pc:spChg chg="mod">
          <ac:chgData name="Hongliang Tang" userId="f299e30a-3b41-4496-bbe0-759c0eba6aa0" providerId="ADAL" clId="{5187E952-447E-3245-83A3-A40FB4EFE479}" dt="2020-04-20T21:09:23.872" v="1291" actId="20577"/>
          <ac:spMkLst>
            <pc:docMk/>
            <pc:sldMk cId="2164866871" sldId="4227"/>
            <ac:spMk id="7" creationId="{00000000-0000-0000-0000-000000000000}"/>
          </ac:spMkLst>
        </pc:spChg>
        <pc:spChg chg="mod">
          <ac:chgData name="Hongliang Tang" userId="f299e30a-3b41-4496-bbe0-759c0eba6aa0" providerId="ADAL" clId="{5187E952-447E-3245-83A3-A40FB4EFE479}" dt="2020-04-20T21:08:59.306" v="1283" actId="14100"/>
          <ac:spMkLst>
            <pc:docMk/>
            <pc:sldMk cId="2164866871" sldId="4227"/>
            <ac:spMk id="8" creationId="{00000000-0000-0000-0000-000000000000}"/>
          </ac:spMkLst>
        </pc:spChg>
        <pc:spChg chg="mod">
          <ac:chgData name="Hongliang Tang" userId="f299e30a-3b41-4496-bbe0-759c0eba6aa0" providerId="ADAL" clId="{5187E952-447E-3245-83A3-A40FB4EFE479}" dt="2020-04-20T20:58:45.765" v="824" actId="1076"/>
          <ac:spMkLst>
            <pc:docMk/>
            <pc:sldMk cId="2164866871" sldId="4227"/>
            <ac:spMk id="9" creationId="{00000000-0000-0000-0000-000000000000}"/>
          </ac:spMkLst>
        </pc:spChg>
        <pc:spChg chg="mod">
          <ac:chgData name="Hongliang Tang" userId="f299e30a-3b41-4496-bbe0-759c0eba6aa0" providerId="ADAL" clId="{5187E952-447E-3245-83A3-A40FB4EFE479}" dt="2020-04-20T20:58:23.817" v="818" actId="1076"/>
          <ac:spMkLst>
            <pc:docMk/>
            <pc:sldMk cId="2164866871" sldId="4227"/>
            <ac:spMk id="10" creationId="{00000000-0000-0000-0000-000000000000}"/>
          </ac:spMkLst>
        </pc:spChg>
        <pc:spChg chg="mod">
          <ac:chgData name="Hongliang Tang" userId="f299e30a-3b41-4496-bbe0-759c0eba6aa0" providerId="ADAL" clId="{5187E952-447E-3245-83A3-A40FB4EFE479}" dt="2020-04-20T20:58:35.473" v="821" actId="1076"/>
          <ac:spMkLst>
            <pc:docMk/>
            <pc:sldMk cId="2164866871" sldId="4227"/>
            <ac:spMk id="11" creationId="{00000000-0000-0000-0000-000000000000}"/>
          </ac:spMkLst>
        </pc:spChg>
        <pc:spChg chg="mod">
          <ac:chgData name="Hongliang Tang" userId="f299e30a-3b41-4496-bbe0-759c0eba6aa0" providerId="ADAL" clId="{5187E952-447E-3245-83A3-A40FB4EFE479}" dt="2020-04-20T20:58:20.913" v="817" actId="14100"/>
          <ac:spMkLst>
            <pc:docMk/>
            <pc:sldMk cId="2164866871" sldId="4227"/>
            <ac:spMk id="12" creationId="{00000000-0000-0000-0000-000000000000}"/>
          </ac:spMkLst>
        </pc:spChg>
        <pc:spChg chg="mod">
          <ac:chgData name="Hongliang Tang" userId="f299e30a-3b41-4496-bbe0-759c0eba6aa0" providerId="ADAL" clId="{5187E952-447E-3245-83A3-A40FB4EFE479}" dt="2020-04-20T21:07:06.399" v="1258" actId="14100"/>
          <ac:spMkLst>
            <pc:docMk/>
            <pc:sldMk cId="2164866871" sldId="4227"/>
            <ac:spMk id="14" creationId="{00000000-0000-0000-0000-000000000000}"/>
          </ac:spMkLst>
        </pc:spChg>
        <pc:spChg chg="mod">
          <ac:chgData name="Hongliang Tang" userId="f299e30a-3b41-4496-bbe0-759c0eba6aa0" providerId="ADAL" clId="{5187E952-447E-3245-83A3-A40FB4EFE479}" dt="2020-04-20T20:58:33.537" v="820" actId="1076"/>
          <ac:spMkLst>
            <pc:docMk/>
            <pc:sldMk cId="2164866871" sldId="4227"/>
            <ac:spMk id="15" creationId="{00000000-0000-0000-0000-000000000000}"/>
          </ac:spMkLst>
        </pc:spChg>
        <pc:spChg chg="mod">
          <ac:chgData name="Hongliang Tang" userId="f299e30a-3b41-4496-bbe0-759c0eba6aa0" providerId="ADAL" clId="{5187E952-447E-3245-83A3-A40FB4EFE479}" dt="2020-04-20T21:09:55.951" v="1292" actId="14100"/>
          <ac:spMkLst>
            <pc:docMk/>
            <pc:sldMk cId="2164866871" sldId="4227"/>
            <ac:spMk id="16" creationId="{00000000-0000-0000-0000-000000000000}"/>
          </ac:spMkLst>
        </pc:spChg>
        <pc:spChg chg="del">
          <ac:chgData name="Hongliang Tang" userId="f299e30a-3b41-4496-bbe0-759c0eba6aa0" providerId="ADAL" clId="{5187E952-447E-3245-83A3-A40FB4EFE479}" dt="2020-04-20T20:48:58.711" v="442" actId="478"/>
          <ac:spMkLst>
            <pc:docMk/>
            <pc:sldMk cId="2164866871" sldId="4227"/>
            <ac:spMk id="18" creationId="{00000000-0000-0000-0000-000000000000}"/>
          </ac:spMkLst>
        </pc:spChg>
        <pc:spChg chg="mod">
          <ac:chgData name="Hongliang Tang" userId="f299e30a-3b41-4496-bbe0-759c0eba6aa0" providerId="ADAL" clId="{5187E952-447E-3245-83A3-A40FB4EFE479}" dt="2020-04-20T20:50:24.333" v="478" actId="14100"/>
          <ac:spMkLst>
            <pc:docMk/>
            <pc:sldMk cId="2164866871" sldId="4227"/>
            <ac:spMk id="19" creationId="{00000000-0000-0000-0000-000000000000}"/>
          </ac:spMkLst>
        </pc:spChg>
        <pc:spChg chg="mod">
          <ac:chgData name="Hongliang Tang" userId="f299e30a-3b41-4496-bbe0-759c0eba6aa0" providerId="ADAL" clId="{5187E952-447E-3245-83A3-A40FB4EFE479}" dt="2020-04-20T21:07:54.864" v="1281" actId="20577"/>
          <ac:spMkLst>
            <pc:docMk/>
            <pc:sldMk cId="2164866871" sldId="4227"/>
            <ac:spMk id="22" creationId="{00000000-0000-0000-0000-000000000000}"/>
          </ac:spMkLst>
        </pc:spChg>
        <pc:spChg chg="add mod">
          <ac:chgData name="Hongliang Tang" userId="f299e30a-3b41-4496-bbe0-759c0eba6aa0" providerId="ADAL" clId="{5187E952-447E-3245-83A3-A40FB4EFE479}" dt="2020-04-20T20:59:05.308" v="827" actId="1076"/>
          <ac:spMkLst>
            <pc:docMk/>
            <pc:sldMk cId="2164866871" sldId="4227"/>
            <ac:spMk id="27" creationId="{3F5CBFC7-DDCB-5C4D-A665-9DFCA2E6AB9A}"/>
          </ac:spMkLst>
        </pc:spChg>
        <pc:spChg chg="add del mod">
          <ac:chgData name="Hongliang Tang" userId="f299e30a-3b41-4496-bbe0-759c0eba6aa0" providerId="ADAL" clId="{5187E952-447E-3245-83A3-A40FB4EFE479}" dt="2020-04-20T20:55:54.394" v="801" actId="478"/>
          <ac:spMkLst>
            <pc:docMk/>
            <pc:sldMk cId="2164866871" sldId="4227"/>
            <ac:spMk id="28" creationId="{6016FE5E-AC99-3C41-8617-78D32182CBBD}"/>
          </ac:spMkLst>
        </pc:spChg>
        <pc:spChg chg="add del mod">
          <ac:chgData name="Hongliang Tang" userId="f299e30a-3b41-4496-bbe0-759c0eba6aa0" providerId="ADAL" clId="{5187E952-447E-3245-83A3-A40FB4EFE479}" dt="2020-04-20T20:55:56.353" v="802" actId="478"/>
          <ac:spMkLst>
            <pc:docMk/>
            <pc:sldMk cId="2164866871" sldId="4227"/>
            <ac:spMk id="29" creationId="{BC0FDD01-B9F3-3845-BB6B-99C1F0D27EC6}"/>
          </ac:spMkLst>
        </pc:spChg>
        <pc:spChg chg="add mod">
          <ac:chgData name="Hongliang Tang" userId="f299e30a-3b41-4496-bbe0-759c0eba6aa0" providerId="ADAL" clId="{5187E952-447E-3245-83A3-A40FB4EFE479}" dt="2020-04-20T21:00:16.684" v="843" actId="255"/>
          <ac:spMkLst>
            <pc:docMk/>
            <pc:sldMk cId="2164866871" sldId="4227"/>
            <ac:spMk id="30" creationId="{E9C5617E-C64B-E34B-8772-4CB928C07AFB}"/>
          </ac:spMkLst>
        </pc:spChg>
        <pc:spChg chg="mod">
          <ac:chgData name="Hongliang Tang" userId="f299e30a-3b41-4496-bbe0-759c0eba6aa0" providerId="ADAL" clId="{5187E952-447E-3245-83A3-A40FB4EFE479}" dt="2020-04-20T20:53:16.182" v="731" actId="1035"/>
          <ac:spMkLst>
            <pc:docMk/>
            <pc:sldMk cId="2164866871" sldId="4227"/>
            <ac:spMk id="56" creationId="{007A724A-FBC5-44A4-B749-FCDA389B9D66}"/>
          </ac:spMkLst>
        </pc:spChg>
        <pc:spChg chg="mod">
          <ac:chgData name="Hongliang Tang" userId="f299e30a-3b41-4496-bbe0-759c0eba6aa0" providerId="ADAL" clId="{5187E952-447E-3245-83A3-A40FB4EFE479}" dt="2020-04-20T20:53:16.182" v="731" actId="1035"/>
          <ac:spMkLst>
            <pc:docMk/>
            <pc:sldMk cId="2164866871" sldId="4227"/>
            <ac:spMk id="57" creationId="{63E38B90-2D70-4D2E-982D-30EFBA839F6E}"/>
          </ac:spMkLst>
        </pc:spChg>
        <pc:spChg chg="mod">
          <ac:chgData name="Hongliang Tang" userId="f299e30a-3b41-4496-bbe0-759c0eba6aa0" providerId="ADAL" clId="{5187E952-447E-3245-83A3-A40FB4EFE479}" dt="2020-04-20T20:53:16.182" v="731" actId="1035"/>
          <ac:spMkLst>
            <pc:docMk/>
            <pc:sldMk cId="2164866871" sldId="4227"/>
            <ac:spMk id="58" creationId="{D23E1C1C-51CD-461F-B009-1E8D29504B10}"/>
          </ac:spMkLst>
        </pc:spChg>
        <pc:grpChg chg="mod">
          <ac:chgData name="Hongliang Tang" userId="f299e30a-3b41-4496-bbe0-759c0eba6aa0" providerId="ADAL" clId="{5187E952-447E-3245-83A3-A40FB4EFE479}" dt="2020-04-20T21:07:42.061" v="1260" actId="1076"/>
          <ac:grpSpMkLst>
            <pc:docMk/>
            <pc:sldMk cId="2164866871" sldId="4227"/>
            <ac:grpSpMk id="5" creationId="{00000000-0000-0000-0000-000000000000}"/>
          </ac:grpSpMkLst>
        </pc:grpChg>
      </pc:sldChg>
      <pc:sldMasterChg chg="delSldLayout">
        <pc:chgData name="Hongliang Tang" userId="f299e30a-3b41-4496-bbe0-759c0eba6aa0" providerId="ADAL" clId="{5187E952-447E-3245-83A3-A40FB4EFE479}" dt="2020-04-20T20:35:01.251" v="36" actId="2696"/>
        <pc:sldMasterMkLst>
          <pc:docMk/>
          <pc:sldMasterMk cId="2494264121" sldId="2147483749"/>
        </pc:sldMasterMkLst>
        <pc:sldLayoutChg chg="del">
          <pc:chgData name="Hongliang Tang" userId="f299e30a-3b41-4496-bbe0-759c0eba6aa0" providerId="ADAL" clId="{5187E952-447E-3245-83A3-A40FB4EFE479}" dt="2020-04-20T20:33:03.933" v="26" actId="2696"/>
          <pc:sldLayoutMkLst>
            <pc:docMk/>
            <pc:sldMasterMk cId="2494264121" sldId="2147483749"/>
            <pc:sldLayoutMk cId="3829316164" sldId="2147483720"/>
          </pc:sldLayoutMkLst>
        </pc:sldLayoutChg>
        <pc:sldLayoutChg chg="del">
          <pc:chgData name="Hongliang Tang" userId="f299e30a-3b41-4496-bbe0-759c0eba6aa0" providerId="ADAL" clId="{5187E952-447E-3245-83A3-A40FB4EFE479}" dt="2020-04-20T20:35:01.251" v="36" actId="2696"/>
          <pc:sldLayoutMkLst>
            <pc:docMk/>
            <pc:sldMasterMk cId="2494264121" sldId="2147483749"/>
            <pc:sldLayoutMk cId="1256216742" sldId="2147483722"/>
          </pc:sldLayoutMkLst>
        </pc:sldLayoutChg>
      </pc:sldMasterChg>
    </pc:docChg>
  </pc:docChgLst>
  <pc:docChgLst>
    <pc:chgData name="Nelson Liao" userId="S::nliao@futurewei.com::002f6f58-703b-4cdd-b9f5-958aabaa73c3" providerId="AD" clId="Web-{7EA4759C-850B-306E-6F20-4FBD53EB8CF0}"/>
    <pc:docChg chg="modSld">
      <pc:chgData name="Nelson Liao" userId="S::nliao@futurewei.com::002f6f58-703b-4cdd-b9f5-958aabaa73c3" providerId="AD" clId="Web-{7EA4759C-850B-306E-6F20-4FBD53EB8CF0}" dt="2020-05-31T00:50:02.179" v="9"/>
      <pc:docMkLst>
        <pc:docMk/>
      </pc:docMkLst>
      <pc:sldChg chg="modSp">
        <pc:chgData name="Nelson Liao" userId="S::nliao@futurewei.com::002f6f58-703b-4cdd-b9f5-958aabaa73c3" providerId="AD" clId="Web-{7EA4759C-850B-306E-6F20-4FBD53EB8CF0}" dt="2020-05-31T00:50:02.179" v="9"/>
        <pc:sldMkLst>
          <pc:docMk/>
          <pc:sldMk cId="2845753338" sldId="4274"/>
        </pc:sldMkLst>
        <pc:graphicFrameChg chg="mod modGraphic">
          <ac:chgData name="Nelson Liao" userId="S::nliao@futurewei.com::002f6f58-703b-4cdd-b9f5-958aabaa73c3" providerId="AD" clId="Web-{7EA4759C-850B-306E-6F20-4FBD53EB8CF0}" dt="2020-05-31T00:50:02.179" v="9"/>
          <ac:graphicFrameMkLst>
            <pc:docMk/>
            <pc:sldMk cId="2845753338" sldId="4274"/>
            <ac:graphicFrameMk id="4" creationId="{93759DB9-D7C3-4E67-B1C9-328C9AF99660}"/>
          </ac:graphicFrameMkLst>
        </pc:graphicFrameChg>
      </pc:sldChg>
    </pc:docChg>
  </pc:docChgLst>
  <pc:docChgLst>
    <pc:chgData name="Hongliang Tang" userId="S::htang@futurewei.com::f299e30a-3b41-4496-bbe0-759c0eba6aa0" providerId="AD" clId="Web-{0A5AC44F-7B27-5C1C-CB81-4FF99C9F819E}"/>
    <pc:docChg chg="modSld">
      <pc:chgData name="Hongliang Tang" userId="S::htang@futurewei.com::f299e30a-3b41-4496-bbe0-759c0eba6aa0" providerId="AD" clId="Web-{0A5AC44F-7B27-5C1C-CB81-4FF99C9F819E}" dt="2020-04-22T17:42:13.700" v="9"/>
      <pc:docMkLst>
        <pc:docMk/>
      </pc:docMkLst>
      <pc:sldChg chg="addSp delSp modSp">
        <pc:chgData name="Hongliang Tang" userId="S::htang@futurewei.com::f299e30a-3b41-4496-bbe0-759c0eba6aa0" providerId="AD" clId="Web-{0A5AC44F-7B27-5C1C-CB81-4FF99C9F819E}" dt="2020-04-22T17:42:13.700" v="9"/>
        <pc:sldMkLst>
          <pc:docMk/>
          <pc:sldMk cId="3084752342" sldId="700"/>
        </pc:sldMkLst>
        <pc:picChg chg="add del mod">
          <ac:chgData name="Hongliang Tang" userId="S::htang@futurewei.com::f299e30a-3b41-4496-bbe0-759c0eba6aa0" providerId="AD" clId="Web-{0A5AC44F-7B27-5C1C-CB81-4FF99C9F819E}" dt="2020-04-22T17:42:13.700" v="9"/>
          <ac:picMkLst>
            <pc:docMk/>
            <pc:sldMk cId="3084752342" sldId="700"/>
            <ac:picMk id="14" creationId="{321B088A-C1F7-4316-AA76-76F6BD8EEDDC}"/>
          </ac:picMkLst>
        </pc:picChg>
      </pc:sldChg>
      <pc:sldChg chg="modNotes">
        <pc:chgData name="Hongliang Tang" userId="S::htang@futurewei.com::f299e30a-3b41-4496-bbe0-759c0eba6aa0" providerId="AD" clId="Web-{0A5AC44F-7B27-5C1C-CB81-4FF99C9F819E}" dt="2020-04-22T15:55:41.121" v="7"/>
        <pc:sldMkLst>
          <pc:docMk/>
          <pc:sldMk cId="22111094" sldId="1346"/>
        </pc:sldMkLst>
      </pc:sldChg>
    </pc:docChg>
  </pc:docChgLst>
  <pc:docChgLst>
    <pc:chgData name="Yong Wang" userId="505b9452-d840-44f1-a993-aae3bfedf5de" providerId="ADAL" clId="{5307B893-096F-4381-8FFC-7AA8ACE48545}"/>
    <pc:docChg chg="custSel delSld modSld">
      <pc:chgData name="Yong Wang" userId="505b9452-d840-44f1-a993-aae3bfedf5de" providerId="ADAL" clId="{5307B893-096F-4381-8FFC-7AA8ACE48545}" dt="2020-04-24T13:16:12.784" v="110" actId="2696"/>
      <pc:docMkLst>
        <pc:docMk/>
      </pc:docMkLst>
      <pc:sldChg chg="del">
        <pc:chgData name="Yong Wang" userId="505b9452-d840-44f1-a993-aae3bfedf5de" providerId="ADAL" clId="{5307B893-096F-4381-8FFC-7AA8ACE48545}" dt="2020-04-21T19:03:14.733" v="8" actId="2696"/>
        <pc:sldMkLst>
          <pc:docMk/>
          <pc:sldMk cId="331334141" sldId="505"/>
        </pc:sldMkLst>
      </pc:sldChg>
      <pc:sldChg chg="addSp delSp del">
        <pc:chgData name="Yong Wang" userId="505b9452-d840-44f1-a993-aae3bfedf5de" providerId="ADAL" clId="{5307B893-096F-4381-8FFC-7AA8ACE48545}" dt="2020-04-24T13:16:12.784" v="110" actId="2696"/>
        <pc:sldMkLst>
          <pc:docMk/>
          <pc:sldMk cId="741038769" sldId="4208"/>
        </pc:sldMkLst>
        <pc:spChg chg="del">
          <ac:chgData name="Yong Wang" userId="505b9452-d840-44f1-a993-aae3bfedf5de" providerId="ADAL" clId="{5307B893-096F-4381-8FFC-7AA8ACE48545}" dt="2020-04-21T19:04:58.451" v="13" actId="478"/>
          <ac:spMkLst>
            <pc:docMk/>
            <pc:sldMk cId="741038769" sldId="4208"/>
            <ac:spMk id="4" creationId="{E0CA4D17-2223-42C7-9D58-E094DA2A0754}"/>
          </ac:spMkLst>
        </pc:spChg>
        <pc:graphicFrameChg chg="add">
          <ac:chgData name="Yong Wang" userId="505b9452-d840-44f1-a993-aae3bfedf5de" providerId="ADAL" clId="{5307B893-096F-4381-8FFC-7AA8ACE48545}" dt="2020-04-21T19:05:00.927" v="14"/>
          <ac:graphicFrameMkLst>
            <pc:docMk/>
            <pc:sldMk cId="741038769" sldId="4208"/>
            <ac:graphicFrameMk id="21" creationId="{BBDBFAD2-3CE8-4E11-9FF1-B89F43671BBF}"/>
          </ac:graphicFrameMkLst>
        </pc:graphicFrameChg>
      </pc:sldChg>
      <pc:sldChg chg="modSp">
        <pc:chgData name="Yong Wang" userId="505b9452-d840-44f1-a993-aae3bfedf5de" providerId="ADAL" clId="{5307B893-096F-4381-8FFC-7AA8ACE48545}" dt="2020-04-21T19:10:53.625" v="101" actId="1076"/>
        <pc:sldMkLst>
          <pc:docMk/>
          <pc:sldMk cId="3320951374" sldId="4217"/>
        </pc:sldMkLst>
        <pc:spChg chg="mod">
          <ac:chgData name="Yong Wang" userId="505b9452-d840-44f1-a993-aae3bfedf5de" providerId="ADAL" clId="{5307B893-096F-4381-8FFC-7AA8ACE48545}" dt="2020-04-21T19:10:53.625" v="101" actId="1076"/>
          <ac:spMkLst>
            <pc:docMk/>
            <pc:sldMk cId="3320951374" sldId="4217"/>
            <ac:spMk id="2" creationId="{FF0F99C6-0843-46B8-95A0-E113A635D819}"/>
          </ac:spMkLst>
        </pc:spChg>
        <pc:graphicFrameChg chg="mod">
          <ac:chgData name="Yong Wang" userId="505b9452-d840-44f1-a993-aae3bfedf5de" providerId="ADAL" clId="{5307B893-096F-4381-8FFC-7AA8ACE48545}" dt="2020-04-21T19:10:00.697" v="60"/>
          <ac:graphicFrameMkLst>
            <pc:docMk/>
            <pc:sldMk cId="3320951374" sldId="4217"/>
            <ac:graphicFrameMk id="6" creationId="{F40046BC-7C5D-FA40-888B-A460008112B5}"/>
          </ac:graphicFrameMkLst>
        </pc:graphicFrameChg>
      </pc:sldChg>
      <pc:sldChg chg="del">
        <pc:chgData name="Yong Wang" userId="505b9452-d840-44f1-a993-aae3bfedf5de" providerId="ADAL" clId="{5307B893-096F-4381-8FFC-7AA8ACE48545}" dt="2020-04-21T19:03:05.722" v="7" actId="2696"/>
        <pc:sldMkLst>
          <pc:docMk/>
          <pc:sldMk cId="191551015" sldId="4218"/>
        </pc:sldMkLst>
      </pc:sldChg>
      <pc:sldChg chg="addSp delSp modSp addCm modCm">
        <pc:chgData name="Yong Wang" userId="505b9452-d840-44f1-a993-aae3bfedf5de" providerId="ADAL" clId="{5307B893-096F-4381-8FFC-7AA8ACE48545}" dt="2020-04-21T19:13:24.043" v="104"/>
        <pc:sldMkLst>
          <pc:docMk/>
          <pc:sldMk cId="2279183071" sldId="4218"/>
        </pc:sldMkLst>
        <pc:spChg chg="del">
          <ac:chgData name="Yong Wang" userId="505b9452-d840-44f1-a993-aae3bfedf5de" providerId="ADAL" clId="{5307B893-096F-4381-8FFC-7AA8ACE48545}" dt="2020-04-21T19:06:26.654" v="21" actId="478"/>
          <ac:spMkLst>
            <pc:docMk/>
            <pc:sldMk cId="2279183071" sldId="4218"/>
            <ac:spMk id="4" creationId="{E0CA4D17-2223-42C7-9D58-E094DA2A0754}"/>
          </ac:spMkLst>
        </pc:spChg>
        <pc:spChg chg="add del">
          <ac:chgData name="Yong Wang" userId="505b9452-d840-44f1-a993-aae3bfedf5de" providerId="ADAL" clId="{5307B893-096F-4381-8FFC-7AA8ACE48545}" dt="2020-04-21T19:06:45.595" v="25"/>
          <ac:spMkLst>
            <pc:docMk/>
            <pc:sldMk cId="2279183071" sldId="4218"/>
            <ac:spMk id="7" creationId="{4C61A4D8-4F9E-41B5-AC5B-071A15CCE259}"/>
          </ac:spMkLst>
        </pc:spChg>
        <pc:graphicFrameChg chg="add del mod">
          <ac:chgData name="Yong Wang" userId="505b9452-d840-44f1-a993-aae3bfedf5de" providerId="ADAL" clId="{5307B893-096F-4381-8FFC-7AA8ACE48545}" dt="2020-04-21T19:07:30.797" v="28"/>
          <ac:graphicFrameMkLst>
            <pc:docMk/>
            <pc:sldMk cId="2279183071" sldId="4218"/>
            <ac:graphicFrameMk id="8" creationId="{34F1A1E9-9C09-4131-9E90-1153D9583F40}"/>
          </ac:graphicFrameMkLst>
        </pc:graphicFrameChg>
      </pc:sldChg>
      <pc:sldChg chg="del">
        <pc:chgData name="Yong Wang" userId="505b9452-d840-44f1-a993-aae3bfedf5de" providerId="ADAL" clId="{5307B893-096F-4381-8FFC-7AA8ACE48545}" dt="2020-04-21T19:03:05.712" v="6" actId="2696"/>
        <pc:sldMkLst>
          <pc:docMk/>
          <pc:sldMk cId="1420906944" sldId="4219"/>
        </pc:sldMkLst>
      </pc:sldChg>
      <pc:sldChg chg="del">
        <pc:chgData name="Yong Wang" userId="505b9452-d840-44f1-a993-aae3bfedf5de" providerId="ADAL" clId="{5307B893-096F-4381-8FFC-7AA8ACE48545}" dt="2020-04-21T19:03:05.700" v="5" actId="2696"/>
        <pc:sldMkLst>
          <pc:docMk/>
          <pc:sldMk cId="2421936861" sldId="4220"/>
        </pc:sldMkLst>
      </pc:sldChg>
      <pc:sldChg chg="del">
        <pc:chgData name="Yong Wang" userId="505b9452-d840-44f1-a993-aae3bfedf5de" providerId="ADAL" clId="{5307B893-096F-4381-8FFC-7AA8ACE48545}" dt="2020-04-21T19:03:05.666" v="4" actId="2696"/>
        <pc:sldMkLst>
          <pc:docMk/>
          <pc:sldMk cId="4237237633" sldId="4221"/>
        </pc:sldMkLst>
      </pc:sldChg>
      <pc:sldChg chg="del">
        <pc:chgData name="Yong Wang" userId="505b9452-d840-44f1-a993-aae3bfedf5de" providerId="ADAL" clId="{5307B893-096F-4381-8FFC-7AA8ACE48545}" dt="2020-04-21T19:03:05.655" v="3" actId="2696"/>
        <pc:sldMkLst>
          <pc:docMk/>
          <pc:sldMk cId="3984671803" sldId="4222"/>
        </pc:sldMkLst>
      </pc:sldChg>
      <pc:sldChg chg="del">
        <pc:chgData name="Yong Wang" userId="505b9452-d840-44f1-a993-aae3bfedf5de" providerId="ADAL" clId="{5307B893-096F-4381-8FFC-7AA8ACE48545}" dt="2020-04-21T19:03:05.640" v="2" actId="2696"/>
        <pc:sldMkLst>
          <pc:docMk/>
          <pc:sldMk cId="3800589514" sldId="4223"/>
        </pc:sldMkLst>
      </pc:sldChg>
      <pc:sldChg chg="del">
        <pc:chgData name="Yong Wang" userId="505b9452-d840-44f1-a993-aae3bfedf5de" providerId="ADAL" clId="{5307B893-096F-4381-8FFC-7AA8ACE48545}" dt="2020-04-21T19:03:05.631" v="1" actId="2696"/>
        <pc:sldMkLst>
          <pc:docMk/>
          <pc:sldMk cId="3793484178" sldId="4224"/>
        </pc:sldMkLst>
      </pc:sldChg>
      <pc:sldChg chg="del">
        <pc:chgData name="Yong Wang" userId="505b9452-d840-44f1-a993-aae3bfedf5de" providerId="ADAL" clId="{5307B893-096F-4381-8FFC-7AA8ACE48545}" dt="2020-04-21T19:03:05.620" v="0" actId="2696"/>
        <pc:sldMkLst>
          <pc:docMk/>
          <pc:sldMk cId="3168061810" sldId="4225"/>
        </pc:sldMkLst>
      </pc:sldChg>
      <pc:sldChg chg="addSp modSp">
        <pc:chgData name="Yong Wang" userId="505b9452-d840-44f1-a993-aae3bfedf5de" providerId="ADAL" clId="{5307B893-096F-4381-8FFC-7AA8ACE48545}" dt="2020-04-21T19:09:44.495" v="59" actId="207"/>
        <pc:sldMkLst>
          <pc:docMk/>
          <pc:sldMk cId="2164866871" sldId="4227"/>
        </pc:sldMkLst>
        <pc:spChg chg="add mod">
          <ac:chgData name="Yong Wang" userId="505b9452-d840-44f1-a993-aae3bfedf5de" providerId="ADAL" clId="{5307B893-096F-4381-8FFC-7AA8ACE48545}" dt="2020-04-21T19:09:44.495" v="59" actId="207"/>
          <ac:spMkLst>
            <pc:docMk/>
            <pc:sldMk cId="2164866871" sldId="4227"/>
            <ac:spMk id="29" creationId="{3B05BC98-1ADE-4F7C-8290-104AA8A24D5C}"/>
          </ac:spMkLst>
        </pc:spChg>
        <pc:spChg chg="add mod">
          <ac:chgData name="Yong Wang" userId="505b9452-d840-44f1-a993-aae3bfedf5de" providerId="ADAL" clId="{5307B893-096F-4381-8FFC-7AA8ACE48545}" dt="2020-04-21T19:09:31.203" v="57" actId="6549"/>
          <ac:spMkLst>
            <pc:docMk/>
            <pc:sldMk cId="2164866871" sldId="4227"/>
            <ac:spMk id="31" creationId="{6C6A401D-3AE9-4953-89AA-288254E82310}"/>
          </ac:spMkLst>
        </pc:spChg>
        <pc:grpChg chg="add mod">
          <ac:chgData name="Yong Wang" userId="505b9452-d840-44f1-a993-aae3bfedf5de" providerId="ADAL" clId="{5307B893-096F-4381-8FFC-7AA8ACE48545}" dt="2020-04-21T19:09:24.330" v="36" actId="1076"/>
          <ac:grpSpMkLst>
            <pc:docMk/>
            <pc:sldMk cId="2164866871" sldId="4227"/>
            <ac:grpSpMk id="28" creationId="{BE84A358-AD61-4979-8FCD-03057C9D0663}"/>
          </ac:grpSpMkLst>
        </pc:grpChg>
        <pc:graphicFrameChg chg="mod">
          <ac:chgData name="Yong Wang" userId="505b9452-d840-44f1-a993-aae3bfedf5de" providerId="ADAL" clId="{5307B893-096F-4381-8FFC-7AA8ACE48545}" dt="2020-04-21T19:09:05.898" v="34"/>
          <ac:graphicFrameMkLst>
            <pc:docMk/>
            <pc:sldMk cId="2164866871" sldId="4227"/>
            <ac:graphicFrameMk id="26" creationId="{684DDE6D-8411-F444-AFE4-36ECF4037260}"/>
          </ac:graphicFrameMkLst>
        </pc:graphicFrameChg>
      </pc:sldChg>
      <pc:sldChg chg="addSp delSp del">
        <pc:chgData name="Yong Wang" userId="505b9452-d840-44f1-a993-aae3bfedf5de" providerId="ADAL" clId="{5307B893-096F-4381-8FFC-7AA8ACE48545}" dt="2020-04-21T19:04:51.336" v="12"/>
        <pc:sldMkLst>
          <pc:docMk/>
          <pc:sldMk cId="3362256341" sldId="4228"/>
        </pc:sldMkLst>
        <pc:spChg chg="del">
          <ac:chgData name="Yong Wang" userId="505b9452-d840-44f1-a993-aae3bfedf5de" providerId="ADAL" clId="{5307B893-096F-4381-8FFC-7AA8ACE48545}" dt="2020-04-21T19:04:48.074" v="11" actId="478"/>
          <ac:spMkLst>
            <pc:docMk/>
            <pc:sldMk cId="3362256341" sldId="4228"/>
            <ac:spMk id="4" creationId="{E0CA4D17-2223-42C7-9D58-E094DA2A0754}"/>
          </ac:spMkLst>
        </pc:spChg>
        <pc:graphicFrameChg chg="add">
          <ac:chgData name="Yong Wang" userId="505b9452-d840-44f1-a993-aae3bfedf5de" providerId="ADAL" clId="{5307B893-096F-4381-8FFC-7AA8ACE48545}" dt="2020-04-21T19:04:51.336" v="12"/>
          <ac:graphicFrameMkLst>
            <pc:docMk/>
            <pc:sldMk cId="3362256341" sldId="4228"/>
            <ac:graphicFrameMk id="7" creationId="{D633ED23-B932-445E-BEC6-E30C5EDF262A}"/>
          </ac:graphicFrameMkLst>
        </pc:graphicFrameChg>
      </pc:sldChg>
      <pc:sldChg chg="addSp delSp del">
        <pc:chgData name="Yong Wang" userId="505b9452-d840-44f1-a993-aae3bfedf5de" providerId="ADAL" clId="{5307B893-096F-4381-8FFC-7AA8ACE48545}" dt="2020-04-21T19:05:10.063" v="16"/>
        <pc:sldMkLst>
          <pc:docMk/>
          <pc:sldMk cId="3432606018" sldId="4229"/>
        </pc:sldMkLst>
        <pc:spChg chg="del">
          <ac:chgData name="Yong Wang" userId="505b9452-d840-44f1-a993-aae3bfedf5de" providerId="ADAL" clId="{5307B893-096F-4381-8FFC-7AA8ACE48545}" dt="2020-04-21T19:05:07.562" v="15" actId="478"/>
          <ac:spMkLst>
            <pc:docMk/>
            <pc:sldMk cId="3432606018" sldId="4229"/>
            <ac:spMk id="4" creationId="{E0CA4D17-2223-42C7-9D58-E094DA2A0754}"/>
          </ac:spMkLst>
        </pc:spChg>
        <pc:graphicFrameChg chg="add">
          <ac:chgData name="Yong Wang" userId="505b9452-d840-44f1-a993-aae3bfedf5de" providerId="ADAL" clId="{5307B893-096F-4381-8FFC-7AA8ACE48545}" dt="2020-04-21T19:05:10.063" v="16"/>
          <ac:graphicFrameMkLst>
            <pc:docMk/>
            <pc:sldMk cId="3432606018" sldId="4229"/>
            <ac:graphicFrameMk id="9" creationId="{D0FA68F9-C47B-480D-89B0-28C65BDBDED4}"/>
          </ac:graphicFrameMkLst>
        </pc:graphicFrameChg>
      </pc:sldChg>
      <pc:sldChg chg="addSp delSp modSp">
        <pc:chgData name="Yong Wang" userId="505b9452-d840-44f1-a993-aae3bfedf5de" providerId="ADAL" clId="{5307B893-096F-4381-8FFC-7AA8ACE48545}" dt="2020-04-21T19:08:03.200" v="30"/>
        <pc:sldMkLst>
          <pc:docMk/>
          <pc:sldMk cId="2994685405" sldId="4230"/>
        </pc:sldMkLst>
        <pc:spChg chg="del">
          <ac:chgData name="Yong Wang" userId="505b9452-d840-44f1-a993-aae3bfedf5de" providerId="ADAL" clId="{5307B893-096F-4381-8FFC-7AA8ACE48545}" dt="2020-04-21T19:05:41.210" v="17" actId="478"/>
          <ac:spMkLst>
            <pc:docMk/>
            <pc:sldMk cId="2994685405" sldId="4230"/>
            <ac:spMk id="4" creationId="{E0CA4D17-2223-42C7-9D58-E094DA2A0754}"/>
          </ac:spMkLst>
        </pc:spChg>
        <pc:spChg chg="add">
          <ac:chgData name="Yong Wang" userId="505b9452-d840-44f1-a993-aae3bfedf5de" providerId="ADAL" clId="{5307B893-096F-4381-8FFC-7AA8ACE48545}" dt="2020-04-21T19:06:10.510" v="18"/>
          <ac:spMkLst>
            <pc:docMk/>
            <pc:sldMk cId="2994685405" sldId="4230"/>
            <ac:spMk id="22" creationId="{98DB3C8C-BDA3-4F27-B523-4F4C312B21BF}"/>
          </ac:spMkLst>
        </pc:spChg>
        <pc:graphicFrameChg chg="add mod">
          <ac:chgData name="Yong Wang" userId="505b9452-d840-44f1-a993-aae3bfedf5de" providerId="ADAL" clId="{5307B893-096F-4381-8FFC-7AA8ACE48545}" dt="2020-04-21T19:08:03.200" v="30"/>
          <ac:graphicFrameMkLst>
            <pc:docMk/>
            <pc:sldMk cId="2994685405" sldId="4230"/>
            <ac:graphicFrameMk id="23" creationId="{B7E58593-73F9-4840-A8E6-B8826B89145B}"/>
          </ac:graphicFrameMkLst>
        </pc:graphicFrameChg>
      </pc:sldChg>
      <pc:sldChg chg="addSp delSp modSp del">
        <pc:chgData name="Yong Wang" userId="505b9452-d840-44f1-a993-aae3bfedf5de" providerId="ADAL" clId="{5307B893-096F-4381-8FFC-7AA8ACE48545}" dt="2020-04-24T12:52:02.059" v="105" actId="2696"/>
        <pc:sldMkLst>
          <pc:docMk/>
          <pc:sldMk cId="1915510464" sldId="4231"/>
        </pc:sldMkLst>
        <pc:spChg chg="del">
          <ac:chgData name="Yong Wang" userId="505b9452-d840-44f1-a993-aae3bfedf5de" providerId="ADAL" clId="{5307B893-096F-4381-8FFC-7AA8ACE48545}" dt="2020-04-21T19:06:16.354" v="19" actId="478"/>
          <ac:spMkLst>
            <pc:docMk/>
            <pc:sldMk cId="1915510464" sldId="4231"/>
            <ac:spMk id="4" creationId="{E0CA4D17-2223-42C7-9D58-E094DA2A0754}"/>
          </ac:spMkLst>
        </pc:spChg>
        <pc:spChg chg="del">
          <ac:chgData name="Yong Wang" userId="505b9452-d840-44f1-a993-aae3bfedf5de" providerId="ADAL" clId="{5307B893-096F-4381-8FFC-7AA8ACE48545}" dt="2020-04-21T19:08:27.123" v="32" actId="478"/>
          <ac:spMkLst>
            <pc:docMk/>
            <pc:sldMk cId="1915510464" sldId="4231"/>
            <ac:spMk id="5" creationId="{7D053C56-2ADD-4A34-A479-7B35F7456EA2}"/>
          </ac:spMkLst>
        </pc:spChg>
        <pc:spChg chg="add del">
          <ac:chgData name="Yong Wang" userId="505b9452-d840-44f1-a993-aae3bfedf5de" providerId="ADAL" clId="{5307B893-096F-4381-8FFC-7AA8ACE48545}" dt="2020-04-21T19:08:27.123" v="32" actId="478"/>
          <ac:spMkLst>
            <pc:docMk/>
            <pc:sldMk cId="1915510464" sldId="4231"/>
            <ac:spMk id="8" creationId="{DED9947C-61CC-48A0-9416-80FFB0397120}"/>
          </ac:spMkLst>
        </pc:spChg>
        <pc:spChg chg="add">
          <ac:chgData name="Yong Wang" userId="505b9452-d840-44f1-a993-aae3bfedf5de" providerId="ADAL" clId="{5307B893-096F-4381-8FFC-7AA8ACE48545}" dt="2020-04-21T19:08:29.850" v="33"/>
          <ac:spMkLst>
            <pc:docMk/>
            <pc:sldMk cId="1915510464" sldId="4231"/>
            <ac:spMk id="10" creationId="{DF8EC12E-4EA4-484A-9A10-E890E2A4721B}"/>
          </ac:spMkLst>
        </pc:spChg>
        <pc:spChg chg="add">
          <ac:chgData name="Yong Wang" userId="505b9452-d840-44f1-a993-aae3bfedf5de" providerId="ADAL" clId="{5307B893-096F-4381-8FFC-7AA8ACE48545}" dt="2020-04-21T19:08:29.850" v="33"/>
          <ac:spMkLst>
            <pc:docMk/>
            <pc:sldMk cId="1915510464" sldId="4231"/>
            <ac:spMk id="11" creationId="{2AA2FF16-92EC-4CD4-BE59-5F410FE2BB55}"/>
          </ac:spMkLst>
        </pc:spChg>
        <pc:graphicFrameChg chg="add del mod">
          <ac:chgData name="Yong Wang" userId="505b9452-d840-44f1-a993-aae3bfedf5de" providerId="ADAL" clId="{5307B893-096F-4381-8FFC-7AA8ACE48545}" dt="2020-04-21T19:08:27.123" v="32" actId="478"/>
          <ac:graphicFrameMkLst>
            <pc:docMk/>
            <pc:sldMk cId="1915510464" sldId="4231"/>
            <ac:graphicFrameMk id="9" creationId="{9CF905FC-A866-4254-8A82-77AB9B34167F}"/>
          </ac:graphicFrameMkLst>
        </pc:graphicFrameChg>
        <pc:graphicFrameChg chg="add">
          <ac:chgData name="Yong Wang" userId="505b9452-d840-44f1-a993-aae3bfedf5de" providerId="ADAL" clId="{5307B893-096F-4381-8FFC-7AA8ACE48545}" dt="2020-04-21T19:08:29.850" v="33"/>
          <ac:graphicFrameMkLst>
            <pc:docMk/>
            <pc:sldMk cId="1915510464" sldId="4231"/>
            <ac:graphicFrameMk id="12" creationId="{E62F34D6-2AEB-4153-94B0-38AC3DC4AAAF}"/>
          </ac:graphicFrameMkLst>
        </pc:graphicFrameChg>
      </pc:sldChg>
      <pc:sldChg chg="addSp delSp">
        <pc:chgData name="Yong Wang" userId="505b9452-d840-44f1-a993-aae3bfedf5de" providerId="ADAL" clId="{5307B893-096F-4381-8FFC-7AA8ACE48545}" dt="2020-04-24T13:15:52.455" v="109"/>
        <pc:sldMkLst>
          <pc:docMk/>
          <pc:sldMk cId="3046210257" sldId="4239"/>
        </pc:sldMkLst>
        <pc:spChg chg="del">
          <ac:chgData name="Yong Wang" userId="505b9452-d840-44f1-a993-aae3bfedf5de" providerId="ADAL" clId="{5307B893-096F-4381-8FFC-7AA8ACE48545}" dt="2020-04-24T13:15:50.324" v="108" actId="478"/>
          <ac:spMkLst>
            <pc:docMk/>
            <pc:sldMk cId="3046210257" sldId="4239"/>
            <ac:spMk id="4" creationId="{E0CA4D17-2223-42C7-9D58-E094DA2A0754}"/>
          </ac:spMkLst>
        </pc:spChg>
        <pc:spChg chg="add">
          <ac:chgData name="Yong Wang" userId="505b9452-d840-44f1-a993-aae3bfedf5de" providerId="ADAL" clId="{5307B893-096F-4381-8FFC-7AA8ACE48545}" dt="2020-04-24T13:15:52.455" v="109"/>
          <ac:spMkLst>
            <pc:docMk/>
            <pc:sldMk cId="3046210257" sldId="4239"/>
            <ac:spMk id="7" creationId="{E2911DA5-6D50-48EB-AE38-FC83968E9251}"/>
          </ac:spMkLst>
        </pc:spChg>
        <pc:spChg chg="add">
          <ac:chgData name="Yong Wang" userId="505b9452-d840-44f1-a993-aae3bfedf5de" providerId="ADAL" clId="{5307B893-096F-4381-8FFC-7AA8ACE48545}" dt="2020-04-24T13:15:52.455" v="109"/>
          <ac:spMkLst>
            <pc:docMk/>
            <pc:sldMk cId="3046210257" sldId="4239"/>
            <ac:spMk id="8" creationId="{1AACAF00-45EF-444C-BC87-93C8DF1B01D8}"/>
          </ac:spMkLst>
        </pc:spChg>
        <pc:graphicFrameChg chg="add">
          <ac:chgData name="Yong Wang" userId="505b9452-d840-44f1-a993-aae3bfedf5de" providerId="ADAL" clId="{5307B893-096F-4381-8FFC-7AA8ACE48545}" dt="2020-04-24T13:15:52.455" v="109"/>
          <ac:graphicFrameMkLst>
            <pc:docMk/>
            <pc:sldMk cId="3046210257" sldId="4239"/>
            <ac:graphicFrameMk id="9" creationId="{A36BB594-672B-41E7-A507-303764025673}"/>
          </ac:graphicFrameMkLst>
        </pc:graphicFrameChg>
      </pc:sldChg>
      <pc:sldChg chg="addSp delSp">
        <pc:chgData name="Yong Wang" userId="505b9452-d840-44f1-a993-aae3bfedf5de" providerId="ADAL" clId="{5307B893-096F-4381-8FFC-7AA8ACE48545}" dt="2020-04-24T13:15:29.897" v="107"/>
        <pc:sldMkLst>
          <pc:docMk/>
          <pc:sldMk cId="2575006085" sldId="4240"/>
        </pc:sldMkLst>
        <pc:spChg chg="del">
          <ac:chgData name="Yong Wang" userId="505b9452-d840-44f1-a993-aae3bfedf5de" providerId="ADAL" clId="{5307B893-096F-4381-8FFC-7AA8ACE48545}" dt="2020-04-24T13:15:27.493" v="106" actId="478"/>
          <ac:spMkLst>
            <pc:docMk/>
            <pc:sldMk cId="2575006085" sldId="4240"/>
            <ac:spMk id="4" creationId="{E0CA4D17-2223-42C7-9D58-E094DA2A0754}"/>
          </ac:spMkLst>
        </pc:spChg>
        <pc:spChg chg="add">
          <ac:chgData name="Yong Wang" userId="505b9452-d840-44f1-a993-aae3bfedf5de" providerId="ADAL" clId="{5307B893-096F-4381-8FFC-7AA8ACE48545}" dt="2020-04-24T13:15:29.897" v="107"/>
          <ac:spMkLst>
            <pc:docMk/>
            <pc:sldMk cId="2575006085" sldId="4240"/>
            <ac:spMk id="21" creationId="{1507E921-1D06-4EAE-8F81-D47889056E4D}"/>
          </ac:spMkLst>
        </pc:spChg>
        <pc:graphicFrameChg chg="add">
          <ac:chgData name="Yong Wang" userId="505b9452-d840-44f1-a993-aae3bfedf5de" providerId="ADAL" clId="{5307B893-096F-4381-8FFC-7AA8ACE48545}" dt="2020-04-24T13:15:29.897" v="107"/>
          <ac:graphicFrameMkLst>
            <pc:docMk/>
            <pc:sldMk cId="2575006085" sldId="4240"/>
            <ac:graphicFrameMk id="22" creationId="{E17D051A-E9A8-46E8-8C3B-AC24ADF2A9F2}"/>
          </ac:graphicFrameMkLst>
        </pc:graphicFrameChg>
      </pc:sldChg>
      <pc:sldMasterChg chg="delSldLayout">
        <pc:chgData name="Yong Wang" userId="505b9452-d840-44f1-a993-aae3bfedf5de" providerId="ADAL" clId="{5307B893-096F-4381-8FFC-7AA8ACE48545}" dt="2020-04-21T19:03:14.736" v="9" actId="2696"/>
        <pc:sldMasterMkLst>
          <pc:docMk/>
          <pc:sldMasterMk cId="2494264121" sldId="2147483749"/>
        </pc:sldMasterMkLst>
        <pc:sldLayoutChg chg="del">
          <pc:chgData name="Yong Wang" userId="505b9452-d840-44f1-a993-aae3bfedf5de" providerId="ADAL" clId="{5307B893-096F-4381-8FFC-7AA8ACE48545}" dt="2020-04-21T19:03:14.736" v="9" actId="2696"/>
          <pc:sldLayoutMkLst>
            <pc:docMk/>
            <pc:sldMasterMk cId="2494264121" sldId="2147483749"/>
            <pc:sldLayoutMk cId="2530905651" sldId="2147483727"/>
          </pc:sldLayoutMkLst>
        </pc:sldLayoutChg>
      </pc:sldMasterChg>
    </pc:docChg>
  </pc:docChgLst>
  <pc:docChgLst>
    <pc:chgData name="Viona Ouyang" userId="S::youyang1@futurewei.com::8ed5d093-18b4-47db-ae0d-c9718ab8c977" providerId="AD" clId="Web-{11E9B27F-277A-E1E0-82F4-F09FF6C2C0AD}"/>
    <pc:docChg chg="addSld delSld modSld">
      <pc:chgData name="Viona Ouyang" userId="S::youyang1@futurewei.com::8ed5d093-18b4-47db-ae0d-c9718ab8c977" providerId="AD" clId="Web-{11E9B27F-277A-E1E0-82F4-F09FF6C2C0AD}" dt="2020-05-26T15:11:20.474" v="3"/>
      <pc:docMkLst>
        <pc:docMk/>
      </pc:docMkLst>
      <pc:sldChg chg="addSp delSp modSp del">
        <pc:chgData name="Viona Ouyang" userId="S::youyang1@futurewei.com::8ed5d093-18b4-47db-ae0d-c9718ab8c977" providerId="AD" clId="Web-{11E9B27F-277A-E1E0-82F4-F09FF6C2C0AD}" dt="2020-05-26T15:11:20.474" v="3"/>
        <pc:sldMkLst>
          <pc:docMk/>
          <pc:sldMk cId="2891854800" sldId="4261"/>
        </pc:sldMkLst>
        <pc:picChg chg="add del mod">
          <ac:chgData name="Viona Ouyang" userId="S::youyang1@futurewei.com::8ed5d093-18b4-47db-ae0d-c9718ab8c977" providerId="AD" clId="Web-{11E9B27F-277A-E1E0-82F4-F09FF6C2C0AD}" dt="2020-05-26T15:11:12.927" v="2"/>
          <ac:picMkLst>
            <pc:docMk/>
            <pc:sldMk cId="2891854800" sldId="4261"/>
            <ac:picMk id="2" creationId="{3B6B82FA-6C6F-4F3C-B4D6-6695BD843AF0}"/>
          </ac:picMkLst>
        </pc:picChg>
      </pc:sldChg>
      <pc:sldChg chg="add replId">
        <pc:chgData name="Viona Ouyang" userId="S::youyang1@futurewei.com::8ed5d093-18b4-47db-ae0d-c9718ab8c977" providerId="AD" clId="Web-{11E9B27F-277A-E1E0-82F4-F09FF6C2C0AD}" dt="2020-05-26T15:10:53.176" v="0"/>
        <pc:sldMkLst>
          <pc:docMk/>
          <pc:sldMk cId="2228603428" sldId="4262"/>
        </pc:sldMkLst>
      </pc:sldChg>
    </pc:docChg>
  </pc:docChgLst>
  <pc:docChgLst>
    <pc:chgData name="Yong Wang" userId="S::ywang2@futurewei.com::505b9452-d840-44f1-a993-aae3bfedf5de" providerId="AD" clId="Web-{1DB7CA86-20A0-41B7-B66D-D061FE4A28F5}"/>
    <pc:docChg chg="modSld">
      <pc:chgData name="Yong Wang" userId="S::ywang2@futurewei.com::505b9452-d840-44f1-a993-aae3bfedf5de" providerId="AD" clId="Web-{1DB7CA86-20A0-41B7-B66D-D061FE4A28F5}" dt="2020-04-19T14:09:28.417" v="5" actId="1076"/>
      <pc:docMkLst>
        <pc:docMk/>
      </pc:docMkLst>
      <pc:sldChg chg="addSp delSp modSp">
        <pc:chgData name="Yong Wang" userId="S::ywang2@futurewei.com::505b9452-d840-44f1-a993-aae3bfedf5de" providerId="AD" clId="Web-{1DB7CA86-20A0-41B7-B66D-D061FE4A28F5}" dt="2020-04-19T14:09:28.417" v="5" actId="1076"/>
        <pc:sldMkLst>
          <pc:docMk/>
          <pc:sldMk cId="191551015" sldId="4218"/>
        </pc:sldMkLst>
        <pc:spChg chg="del">
          <ac:chgData name="Yong Wang" userId="S::ywang2@futurewei.com::505b9452-d840-44f1-a993-aae3bfedf5de" providerId="AD" clId="Web-{1DB7CA86-20A0-41B7-B66D-D061FE4A28F5}" dt="2020-04-19T14:09:08.916" v="1"/>
          <ac:spMkLst>
            <pc:docMk/>
            <pc:sldMk cId="191551015" sldId="4218"/>
            <ac:spMk id="13" creationId="{6279AA20-FEF3-493E-B06A-41DFDA608DCC}"/>
          </ac:spMkLst>
        </pc:spChg>
        <pc:grpChg chg="del">
          <ac:chgData name="Yong Wang" userId="S::ywang2@futurewei.com::505b9452-d840-44f1-a993-aae3bfedf5de" providerId="AD" clId="Web-{1DB7CA86-20A0-41B7-B66D-D061FE4A28F5}" dt="2020-04-19T14:09:05.244" v="0"/>
          <ac:grpSpMkLst>
            <pc:docMk/>
            <pc:sldMk cId="191551015" sldId="4218"/>
            <ac:grpSpMk id="6" creationId="{7B222E30-255F-492D-9375-842B29C14EF3}"/>
          </ac:grpSpMkLst>
        </pc:grpChg>
        <pc:picChg chg="add mod">
          <ac:chgData name="Yong Wang" userId="S::ywang2@futurewei.com::505b9452-d840-44f1-a993-aae3bfedf5de" providerId="AD" clId="Web-{1DB7CA86-20A0-41B7-B66D-D061FE4A28F5}" dt="2020-04-19T14:09:28.417" v="5" actId="1076"/>
          <ac:picMkLst>
            <pc:docMk/>
            <pc:sldMk cId="191551015" sldId="4218"/>
            <ac:picMk id="25" creationId="{CA0A3278-8657-4680-A182-F555F4BB1319}"/>
          </ac:picMkLst>
        </pc:picChg>
      </pc:sldChg>
    </pc:docChg>
  </pc:docChgLst>
  <pc:docChgLst>
    <pc:chgData name="Lili Chen" userId="S::lchen4@futurewei.com::d655a4ce-7f1c-47b0-aaa6-bebe0e9b3b75" providerId="AD" clId="Web-{CF1E7A99-E5D4-C875-32A3-FA2EB7C22BDF}"/>
    <pc:docChg chg="addSld delSld modSld sldOrd addMainMaster modMainMaster">
      <pc:chgData name="Lili Chen" userId="S::lchen4@futurewei.com::d655a4ce-7f1c-47b0-aaa6-bebe0e9b3b75" providerId="AD" clId="Web-{CF1E7A99-E5D4-C875-32A3-FA2EB7C22BDF}" dt="2020-05-22T22:51:58.747" v="32"/>
      <pc:docMkLst>
        <pc:docMk/>
      </pc:docMkLst>
      <pc:sldChg chg="modSp">
        <pc:chgData name="Lili Chen" userId="S::lchen4@futurewei.com::d655a4ce-7f1c-47b0-aaa6-bebe0e9b3b75" providerId="AD" clId="Web-{CF1E7A99-E5D4-C875-32A3-FA2EB7C22BDF}" dt="2020-05-22T21:02:06.482" v="22" actId="20577"/>
        <pc:sldMkLst>
          <pc:docMk/>
          <pc:sldMk cId="3216883628" sldId="4249"/>
        </pc:sldMkLst>
        <pc:spChg chg="mod">
          <ac:chgData name="Lili Chen" userId="S::lchen4@futurewei.com::d655a4ce-7f1c-47b0-aaa6-bebe0e9b3b75" providerId="AD" clId="Web-{CF1E7A99-E5D4-C875-32A3-FA2EB7C22BDF}" dt="2020-05-22T21:02:06.482" v="22" actId="20577"/>
          <ac:spMkLst>
            <pc:docMk/>
            <pc:sldMk cId="3216883628" sldId="4249"/>
            <ac:spMk id="5" creationId="{94C97593-8A70-4EEE-8CCC-8D2E25478E84}"/>
          </ac:spMkLst>
        </pc:spChg>
      </pc:sldChg>
      <pc:sldChg chg="addSp delSp modSp mod ord modClrScheme chgLayout">
        <pc:chgData name="Lili Chen" userId="S::lchen4@futurewei.com::d655a4ce-7f1c-47b0-aaa6-bebe0e9b3b75" providerId="AD" clId="Web-{CF1E7A99-E5D4-C875-32A3-FA2EB7C22BDF}" dt="2020-05-22T21:15:54.574" v="30"/>
        <pc:sldMkLst>
          <pc:docMk/>
          <pc:sldMk cId="543057611" sldId="4250"/>
        </pc:sldMkLst>
        <pc:spChg chg="del">
          <ac:chgData name="Lili Chen" userId="S::lchen4@futurewei.com::d655a4ce-7f1c-47b0-aaa6-bebe0e9b3b75" providerId="AD" clId="Web-{CF1E7A99-E5D4-C875-32A3-FA2EB7C22BDF}" dt="2020-05-22T20:16:48.104" v="1"/>
          <ac:spMkLst>
            <pc:docMk/>
            <pc:sldMk cId="543057611" sldId="4250"/>
            <ac:spMk id="2" creationId="{B49B377F-1C79-403D-B30F-66C61CA8D137}"/>
          </ac:spMkLst>
        </pc:spChg>
        <pc:spChg chg="del">
          <ac:chgData name="Lili Chen" userId="S::lchen4@futurewei.com::d655a4ce-7f1c-47b0-aaa6-bebe0e9b3b75" providerId="AD" clId="Web-{CF1E7A99-E5D4-C875-32A3-FA2EB7C22BDF}" dt="2020-05-22T20:16:37.869" v="0"/>
          <ac:spMkLst>
            <pc:docMk/>
            <pc:sldMk cId="543057611" sldId="4250"/>
            <ac:spMk id="3" creationId="{06854B20-9DE1-4227-BEDD-2D51C3849298}"/>
          </ac:spMkLst>
        </pc:spChg>
        <pc:spChg chg="add del mod">
          <ac:chgData name="Lili Chen" userId="S::lchen4@futurewei.com::d655a4ce-7f1c-47b0-aaa6-bebe0e9b3b75" providerId="AD" clId="Web-{CF1E7A99-E5D4-C875-32A3-FA2EB7C22BDF}" dt="2020-05-22T20:17:29.089" v="6"/>
          <ac:spMkLst>
            <pc:docMk/>
            <pc:sldMk cId="543057611" sldId="4250"/>
            <ac:spMk id="6" creationId="{E04C3915-370C-457C-A12E-47E4BD77A4CD}"/>
          </ac:spMkLst>
        </pc:spChg>
        <pc:spChg chg="add del mod">
          <ac:chgData name="Lili Chen" userId="S::lchen4@futurewei.com::d655a4ce-7f1c-47b0-aaa6-bebe0e9b3b75" providerId="AD" clId="Web-{CF1E7A99-E5D4-C875-32A3-FA2EB7C22BDF}" dt="2020-05-22T20:17:05.917" v="2"/>
          <ac:spMkLst>
            <pc:docMk/>
            <pc:sldMk cId="543057611" sldId="4250"/>
            <ac:spMk id="9" creationId="{D26E14B7-C56A-4A66-8881-90A8E2D68E20}"/>
          </ac:spMkLst>
        </pc:spChg>
        <pc:spChg chg="add del">
          <ac:chgData name="Lili Chen" userId="S::lchen4@futurewei.com::d655a4ce-7f1c-47b0-aaa6-bebe0e9b3b75" providerId="AD" clId="Web-{CF1E7A99-E5D4-C875-32A3-FA2EB7C22BDF}" dt="2020-05-22T20:17:41.731" v="9"/>
          <ac:spMkLst>
            <pc:docMk/>
            <pc:sldMk cId="543057611" sldId="4250"/>
            <ac:spMk id="12" creationId="{622184B4-7515-4A0C-B341-FFA223AD12B9}"/>
          </ac:spMkLst>
        </pc:spChg>
        <pc:picChg chg="add del mod ord">
          <ac:chgData name="Lili Chen" userId="S::lchen4@futurewei.com::d655a4ce-7f1c-47b0-aaa6-bebe0e9b3b75" providerId="AD" clId="Web-{CF1E7A99-E5D4-C875-32A3-FA2EB7C22BDF}" dt="2020-05-22T20:17:25.933" v="5"/>
          <ac:picMkLst>
            <pc:docMk/>
            <pc:sldMk cId="543057611" sldId="4250"/>
            <ac:picMk id="4" creationId="{038D77D7-0CE6-435E-A313-30D5658AE1CD}"/>
          </ac:picMkLst>
        </pc:picChg>
        <pc:picChg chg="add mod">
          <ac:chgData name="Lili Chen" userId="S::lchen4@futurewei.com::d655a4ce-7f1c-47b0-aaa6-bebe0e9b3b75" providerId="AD" clId="Web-{CF1E7A99-E5D4-C875-32A3-FA2EB7C22BDF}" dt="2020-05-22T20:18:03.997" v="13" actId="1076"/>
          <ac:picMkLst>
            <pc:docMk/>
            <pc:sldMk cId="543057611" sldId="4250"/>
            <ac:picMk id="7" creationId="{C28F8A6F-FB87-425A-B63D-51ADA781553C}"/>
          </ac:picMkLst>
        </pc:picChg>
      </pc:sldChg>
      <pc:sldChg chg="new del">
        <pc:chgData name="Lili Chen" userId="S::lchen4@futurewei.com::d655a4ce-7f1c-47b0-aaa6-bebe0e9b3b75" providerId="AD" clId="Web-{CF1E7A99-E5D4-C875-32A3-FA2EB7C22BDF}" dt="2020-05-22T21:15:51.339" v="29"/>
        <pc:sldMkLst>
          <pc:docMk/>
          <pc:sldMk cId="426768078" sldId="4251"/>
        </pc:sldMkLst>
      </pc:sldChg>
      <pc:sldChg chg="new del">
        <pc:chgData name="Lili Chen" userId="S::lchen4@futurewei.com::d655a4ce-7f1c-47b0-aaa6-bebe0e9b3b75" providerId="AD" clId="Web-{CF1E7A99-E5D4-C875-32A3-FA2EB7C22BDF}" dt="2020-05-22T20:36:35.521" v="15"/>
        <pc:sldMkLst>
          <pc:docMk/>
          <pc:sldMk cId="557951673" sldId="4251"/>
        </pc:sldMkLst>
      </pc:sldChg>
      <pc:sldChg chg="modSp add ord">
        <pc:chgData name="Lili Chen" userId="S::lchen4@futurewei.com::d655a4ce-7f1c-47b0-aaa6-bebe0e9b3b75" providerId="AD" clId="Web-{CF1E7A99-E5D4-C875-32A3-FA2EB7C22BDF}" dt="2020-05-22T21:19:45.754" v="31"/>
        <pc:sldMkLst>
          <pc:docMk/>
          <pc:sldMk cId="2878020669" sldId="4252"/>
        </pc:sldMkLst>
        <pc:spChg chg="mod">
          <ac:chgData name="Lili Chen" userId="S::lchen4@futurewei.com::d655a4ce-7f1c-47b0-aaa6-bebe0e9b3b75" providerId="AD" clId="Web-{CF1E7A99-E5D4-C875-32A3-FA2EB7C22BDF}" dt="2020-05-22T20:37:29.367" v="18" actId="1076"/>
          <ac:spMkLst>
            <pc:docMk/>
            <pc:sldMk cId="2878020669" sldId="4252"/>
            <ac:spMk id="99" creationId="{00000000-0000-0000-0000-000000000000}"/>
          </ac:spMkLst>
        </pc:spChg>
        <pc:graphicFrameChg chg="mod">
          <ac:chgData name="Lili Chen" userId="S::lchen4@futurewei.com::d655a4ce-7f1c-47b0-aaa6-bebe0e9b3b75" providerId="AD" clId="Web-{CF1E7A99-E5D4-C875-32A3-FA2EB7C22BDF}" dt="2020-05-22T20:37:47.055" v="19" actId="1076"/>
          <ac:graphicFrameMkLst>
            <pc:docMk/>
            <pc:sldMk cId="2878020669" sldId="4252"/>
            <ac:graphicFrameMk id="197" creationId="{00000000-0000-0000-0000-000000000000}"/>
          </ac:graphicFrameMkLst>
        </pc:graphicFrameChg>
      </pc:sldChg>
      <pc:sldChg chg="add ord">
        <pc:chgData name="Lili Chen" userId="S::lchen4@futurewei.com::d655a4ce-7f1c-47b0-aaa6-bebe0e9b3b75" providerId="AD" clId="Web-{CF1E7A99-E5D4-C875-32A3-FA2EB7C22BDF}" dt="2020-05-22T22:51:58.747" v="32"/>
        <pc:sldMkLst>
          <pc:docMk/>
          <pc:sldMk cId="1625599966" sldId="4253"/>
        </pc:sldMkLst>
      </pc:sldChg>
      <pc:sldChg chg="add del">
        <pc:chgData name="Lili Chen" userId="S::lchen4@futurewei.com::d655a4ce-7f1c-47b0-aaa6-bebe0e9b3b75" providerId="AD" clId="Web-{CF1E7A99-E5D4-C875-32A3-FA2EB7C22BDF}" dt="2020-05-22T21:07:59.276" v="28"/>
        <pc:sldMkLst>
          <pc:docMk/>
          <pc:sldMk cId="503865093" sldId="4254"/>
        </pc:sldMkLst>
      </pc:sldChg>
      <pc:sldChg chg="add del">
        <pc:chgData name="Lili Chen" userId="S::lchen4@futurewei.com::d655a4ce-7f1c-47b0-aaa6-bebe0e9b3b75" providerId="AD" clId="Web-{CF1E7A99-E5D4-C875-32A3-FA2EB7C22BDF}" dt="2020-05-22T21:04:40.909" v="26"/>
        <pc:sldMkLst>
          <pc:docMk/>
          <pc:sldMk cId="3520050546" sldId="4254"/>
        </pc:sldMkLst>
      </pc:sldChg>
      <pc:sldMasterChg chg="add addSldLayout">
        <pc:chgData name="Lili Chen" userId="S::lchen4@futurewei.com::d655a4ce-7f1c-47b0-aaa6-bebe0e9b3b75" providerId="AD" clId="Web-{CF1E7A99-E5D4-C875-32A3-FA2EB7C22BDF}" dt="2020-05-22T20:37:00.350" v="17"/>
        <pc:sldMasterMkLst>
          <pc:docMk/>
          <pc:sldMasterMk cId="2428096262" sldId="2147483648"/>
        </pc:sldMasterMkLst>
        <pc:sldLayoutChg chg="add">
          <pc:chgData name="Lili Chen" userId="S::lchen4@futurewei.com::d655a4ce-7f1c-47b0-aaa6-bebe0e9b3b75" providerId="AD" clId="Web-{CF1E7A99-E5D4-C875-32A3-FA2EB7C22BDF}" dt="2020-05-22T20:37:00.350" v="17"/>
          <pc:sldLayoutMkLst>
            <pc:docMk/>
            <pc:sldMasterMk cId="2428096262" sldId="2147483648"/>
            <pc:sldLayoutMk cId="212517468" sldId="2147483649"/>
          </pc:sldLayoutMkLst>
        </pc:sldLayoutChg>
        <pc:sldLayoutChg chg="add">
          <pc:chgData name="Lili Chen" userId="S::lchen4@futurewei.com::d655a4ce-7f1c-47b0-aaa6-bebe0e9b3b75" providerId="AD" clId="Web-{CF1E7A99-E5D4-C875-32A3-FA2EB7C22BDF}" dt="2020-05-22T20:37:00.350" v="17"/>
          <pc:sldLayoutMkLst>
            <pc:docMk/>
            <pc:sldMasterMk cId="2428096262" sldId="2147483648"/>
            <pc:sldLayoutMk cId="3341114047" sldId="2147483650"/>
          </pc:sldLayoutMkLst>
        </pc:sldLayoutChg>
        <pc:sldLayoutChg chg="add">
          <pc:chgData name="Lili Chen" userId="S::lchen4@futurewei.com::d655a4ce-7f1c-47b0-aaa6-bebe0e9b3b75" providerId="AD" clId="Web-{CF1E7A99-E5D4-C875-32A3-FA2EB7C22BDF}" dt="2020-05-22T20:37:00.350" v="17"/>
          <pc:sldLayoutMkLst>
            <pc:docMk/>
            <pc:sldMasterMk cId="2428096262" sldId="2147483648"/>
            <pc:sldLayoutMk cId="1862294320" sldId="2147483651"/>
          </pc:sldLayoutMkLst>
        </pc:sldLayoutChg>
        <pc:sldLayoutChg chg="add">
          <pc:chgData name="Lili Chen" userId="S::lchen4@futurewei.com::d655a4ce-7f1c-47b0-aaa6-bebe0e9b3b75" providerId="AD" clId="Web-{CF1E7A99-E5D4-C875-32A3-FA2EB7C22BDF}" dt="2020-05-22T20:37:00.350" v="17"/>
          <pc:sldLayoutMkLst>
            <pc:docMk/>
            <pc:sldMasterMk cId="2428096262" sldId="2147483648"/>
            <pc:sldLayoutMk cId="1617917909" sldId="2147483652"/>
          </pc:sldLayoutMkLst>
        </pc:sldLayoutChg>
        <pc:sldLayoutChg chg="add">
          <pc:chgData name="Lili Chen" userId="S::lchen4@futurewei.com::d655a4ce-7f1c-47b0-aaa6-bebe0e9b3b75" providerId="AD" clId="Web-{CF1E7A99-E5D4-C875-32A3-FA2EB7C22BDF}" dt="2020-05-22T20:37:00.350" v="17"/>
          <pc:sldLayoutMkLst>
            <pc:docMk/>
            <pc:sldMasterMk cId="2428096262" sldId="2147483648"/>
            <pc:sldLayoutMk cId="3081443580" sldId="2147483653"/>
          </pc:sldLayoutMkLst>
        </pc:sldLayoutChg>
        <pc:sldLayoutChg chg="add">
          <pc:chgData name="Lili Chen" userId="S::lchen4@futurewei.com::d655a4ce-7f1c-47b0-aaa6-bebe0e9b3b75" providerId="AD" clId="Web-{CF1E7A99-E5D4-C875-32A3-FA2EB7C22BDF}" dt="2020-05-22T20:37:00.350" v="17"/>
          <pc:sldLayoutMkLst>
            <pc:docMk/>
            <pc:sldMasterMk cId="2428096262" sldId="2147483648"/>
            <pc:sldLayoutMk cId="1003302425" sldId="2147483654"/>
          </pc:sldLayoutMkLst>
        </pc:sldLayoutChg>
        <pc:sldLayoutChg chg="add">
          <pc:chgData name="Lili Chen" userId="S::lchen4@futurewei.com::d655a4ce-7f1c-47b0-aaa6-bebe0e9b3b75" providerId="AD" clId="Web-{CF1E7A99-E5D4-C875-32A3-FA2EB7C22BDF}" dt="2020-05-22T20:37:00.350" v="17"/>
          <pc:sldLayoutMkLst>
            <pc:docMk/>
            <pc:sldMasterMk cId="2428096262" sldId="2147483648"/>
            <pc:sldLayoutMk cId="986811854" sldId="2147483655"/>
          </pc:sldLayoutMkLst>
        </pc:sldLayoutChg>
        <pc:sldLayoutChg chg="add">
          <pc:chgData name="Lili Chen" userId="S::lchen4@futurewei.com::d655a4ce-7f1c-47b0-aaa6-bebe0e9b3b75" providerId="AD" clId="Web-{CF1E7A99-E5D4-C875-32A3-FA2EB7C22BDF}" dt="2020-05-22T20:37:00.350" v="17"/>
          <pc:sldLayoutMkLst>
            <pc:docMk/>
            <pc:sldMasterMk cId="2428096262" sldId="2147483648"/>
            <pc:sldLayoutMk cId="763455550" sldId="2147483656"/>
          </pc:sldLayoutMkLst>
        </pc:sldLayoutChg>
        <pc:sldLayoutChg chg="add">
          <pc:chgData name="Lili Chen" userId="S::lchen4@futurewei.com::d655a4ce-7f1c-47b0-aaa6-bebe0e9b3b75" providerId="AD" clId="Web-{CF1E7A99-E5D4-C875-32A3-FA2EB7C22BDF}" dt="2020-05-22T20:37:00.350" v="17"/>
          <pc:sldLayoutMkLst>
            <pc:docMk/>
            <pc:sldMasterMk cId="2428096262" sldId="2147483648"/>
            <pc:sldLayoutMk cId="832258723" sldId="2147483657"/>
          </pc:sldLayoutMkLst>
        </pc:sldLayoutChg>
        <pc:sldLayoutChg chg="add">
          <pc:chgData name="Lili Chen" userId="S::lchen4@futurewei.com::d655a4ce-7f1c-47b0-aaa6-bebe0e9b3b75" providerId="AD" clId="Web-{CF1E7A99-E5D4-C875-32A3-FA2EB7C22BDF}" dt="2020-05-22T20:37:00.350" v="17"/>
          <pc:sldLayoutMkLst>
            <pc:docMk/>
            <pc:sldMasterMk cId="2428096262" sldId="2147483648"/>
            <pc:sldLayoutMk cId="156961231" sldId="2147483658"/>
          </pc:sldLayoutMkLst>
        </pc:sldLayoutChg>
        <pc:sldLayoutChg chg="add">
          <pc:chgData name="Lili Chen" userId="S::lchen4@futurewei.com::d655a4ce-7f1c-47b0-aaa6-bebe0e9b3b75" providerId="AD" clId="Web-{CF1E7A99-E5D4-C875-32A3-FA2EB7C22BDF}" dt="2020-05-22T20:37:00.350" v="17"/>
          <pc:sldLayoutMkLst>
            <pc:docMk/>
            <pc:sldMasterMk cId="2428096262" sldId="2147483648"/>
            <pc:sldLayoutMk cId="3935778182" sldId="2147483659"/>
          </pc:sldLayoutMkLst>
        </pc:sldLayoutChg>
        <pc:sldLayoutChg chg="add">
          <pc:chgData name="Lili Chen" userId="S::lchen4@futurewei.com::d655a4ce-7f1c-47b0-aaa6-bebe0e9b3b75" providerId="AD" clId="Web-{CF1E7A99-E5D4-C875-32A3-FA2EB7C22BDF}" dt="2020-05-22T20:37:00.350" v="17"/>
          <pc:sldLayoutMkLst>
            <pc:docMk/>
            <pc:sldMasterMk cId="2428096262" sldId="2147483648"/>
            <pc:sldLayoutMk cId="222635728" sldId="2147483660"/>
          </pc:sldLayoutMkLst>
        </pc:sldLayoutChg>
        <pc:sldLayoutChg chg="add">
          <pc:chgData name="Lili Chen" userId="S::lchen4@futurewei.com::d655a4ce-7f1c-47b0-aaa6-bebe0e9b3b75" providerId="AD" clId="Web-{CF1E7A99-E5D4-C875-32A3-FA2EB7C22BDF}" dt="2020-05-22T20:37:00.350" v="17"/>
          <pc:sldLayoutMkLst>
            <pc:docMk/>
            <pc:sldMasterMk cId="2428096262" sldId="2147483648"/>
            <pc:sldLayoutMk cId="416580836" sldId="2147483661"/>
          </pc:sldLayoutMkLst>
        </pc:sldLayoutChg>
        <pc:sldLayoutChg chg="add">
          <pc:chgData name="Lili Chen" userId="S::lchen4@futurewei.com::d655a4ce-7f1c-47b0-aaa6-bebe0e9b3b75" providerId="AD" clId="Web-{CF1E7A99-E5D4-C875-32A3-FA2EB7C22BDF}" dt="2020-05-22T20:37:00.350" v="17"/>
          <pc:sldLayoutMkLst>
            <pc:docMk/>
            <pc:sldMasterMk cId="2428096262" sldId="2147483648"/>
            <pc:sldLayoutMk cId="3541011784" sldId="2147483662"/>
          </pc:sldLayoutMkLst>
        </pc:sldLayoutChg>
      </pc:sldMasterChg>
      <pc:sldMasterChg chg="replId modSldLayout">
        <pc:chgData name="Lili Chen" userId="S::lchen4@futurewei.com::d655a4ce-7f1c-47b0-aaa6-bebe0e9b3b75" providerId="AD" clId="Web-{CF1E7A99-E5D4-C875-32A3-FA2EB7C22BDF}" dt="2020-05-22T20:37:00.350" v="17"/>
        <pc:sldMasterMkLst>
          <pc:docMk/>
          <pc:sldMasterMk cId="2494264121" sldId="2147483749"/>
        </pc:sldMasterMkLst>
        <pc:sldLayoutChg chg="replId">
          <pc:chgData name="Lili Chen" userId="S::lchen4@futurewei.com::d655a4ce-7f1c-47b0-aaa6-bebe0e9b3b75" providerId="AD" clId="Web-{CF1E7A99-E5D4-C875-32A3-FA2EB7C22BDF}" dt="2020-05-22T20:37:00.350" v="17"/>
          <pc:sldLayoutMkLst>
            <pc:docMk/>
            <pc:sldMasterMk cId="2494264121" sldId="2147483749"/>
            <pc:sldLayoutMk cId="56653746" sldId="2147483750"/>
          </pc:sldLayoutMkLst>
        </pc:sldLayoutChg>
        <pc:sldLayoutChg chg="replId">
          <pc:chgData name="Lili Chen" userId="S::lchen4@futurewei.com::d655a4ce-7f1c-47b0-aaa6-bebe0e9b3b75" providerId="AD" clId="Web-{CF1E7A99-E5D4-C875-32A3-FA2EB7C22BDF}" dt="2020-05-22T20:37:00.350" v="17"/>
          <pc:sldLayoutMkLst>
            <pc:docMk/>
            <pc:sldMasterMk cId="2494264121" sldId="2147483749"/>
            <pc:sldLayoutMk cId="3601612564" sldId="2147483751"/>
          </pc:sldLayoutMkLst>
        </pc:sldLayoutChg>
        <pc:sldLayoutChg chg="replId">
          <pc:chgData name="Lili Chen" userId="S::lchen4@futurewei.com::d655a4ce-7f1c-47b0-aaa6-bebe0e9b3b75" providerId="AD" clId="Web-{CF1E7A99-E5D4-C875-32A3-FA2EB7C22BDF}" dt="2020-05-22T20:37:00.350" v="17"/>
          <pc:sldLayoutMkLst>
            <pc:docMk/>
            <pc:sldMasterMk cId="2494264121" sldId="2147483749"/>
            <pc:sldLayoutMk cId="1019973015" sldId="2147483752"/>
          </pc:sldLayoutMkLst>
        </pc:sldLayoutChg>
        <pc:sldLayoutChg chg="replId">
          <pc:chgData name="Lili Chen" userId="S::lchen4@futurewei.com::d655a4ce-7f1c-47b0-aaa6-bebe0e9b3b75" providerId="AD" clId="Web-{CF1E7A99-E5D4-C875-32A3-FA2EB7C22BDF}" dt="2020-05-22T20:37:00.350" v="17"/>
          <pc:sldLayoutMkLst>
            <pc:docMk/>
            <pc:sldMasterMk cId="2494264121" sldId="2147483749"/>
            <pc:sldLayoutMk cId="4041552991" sldId="2147483753"/>
          </pc:sldLayoutMkLst>
        </pc:sldLayoutChg>
        <pc:sldLayoutChg chg="replId">
          <pc:chgData name="Lili Chen" userId="S::lchen4@futurewei.com::d655a4ce-7f1c-47b0-aaa6-bebe0e9b3b75" providerId="AD" clId="Web-{CF1E7A99-E5D4-C875-32A3-FA2EB7C22BDF}" dt="2020-05-22T20:37:00.350" v="17"/>
          <pc:sldLayoutMkLst>
            <pc:docMk/>
            <pc:sldMasterMk cId="2494264121" sldId="2147483749"/>
            <pc:sldLayoutMk cId="2054162046" sldId="2147483754"/>
          </pc:sldLayoutMkLst>
        </pc:sldLayoutChg>
        <pc:sldLayoutChg chg="replId">
          <pc:chgData name="Lili Chen" userId="S::lchen4@futurewei.com::d655a4ce-7f1c-47b0-aaa6-bebe0e9b3b75" providerId="AD" clId="Web-{CF1E7A99-E5D4-C875-32A3-FA2EB7C22BDF}" dt="2020-05-22T20:37:00.350" v="17"/>
          <pc:sldLayoutMkLst>
            <pc:docMk/>
            <pc:sldMasterMk cId="2494264121" sldId="2147483749"/>
            <pc:sldLayoutMk cId="592601337" sldId="2147483755"/>
          </pc:sldLayoutMkLst>
        </pc:sldLayoutChg>
        <pc:sldLayoutChg chg="replId">
          <pc:chgData name="Lili Chen" userId="S::lchen4@futurewei.com::d655a4ce-7f1c-47b0-aaa6-bebe0e9b3b75" providerId="AD" clId="Web-{CF1E7A99-E5D4-C875-32A3-FA2EB7C22BDF}" dt="2020-05-22T20:37:00.350" v="17"/>
          <pc:sldLayoutMkLst>
            <pc:docMk/>
            <pc:sldMasterMk cId="2494264121" sldId="2147483749"/>
            <pc:sldLayoutMk cId="1882717963" sldId="2147483756"/>
          </pc:sldLayoutMkLst>
        </pc:sldLayoutChg>
        <pc:sldLayoutChg chg="replId">
          <pc:chgData name="Lili Chen" userId="S::lchen4@futurewei.com::d655a4ce-7f1c-47b0-aaa6-bebe0e9b3b75" providerId="AD" clId="Web-{CF1E7A99-E5D4-C875-32A3-FA2EB7C22BDF}" dt="2020-05-22T20:37:00.350" v="17"/>
          <pc:sldLayoutMkLst>
            <pc:docMk/>
            <pc:sldMasterMk cId="2494264121" sldId="2147483749"/>
            <pc:sldLayoutMk cId="4032196939" sldId="2147483757"/>
          </pc:sldLayoutMkLst>
        </pc:sldLayoutChg>
        <pc:sldLayoutChg chg="replId">
          <pc:chgData name="Lili Chen" userId="S::lchen4@futurewei.com::d655a4ce-7f1c-47b0-aaa6-bebe0e9b3b75" providerId="AD" clId="Web-{CF1E7A99-E5D4-C875-32A3-FA2EB7C22BDF}" dt="2020-05-22T20:37:00.350" v="17"/>
          <pc:sldLayoutMkLst>
            <pc:docMk/>
            <pc:sldMasterMk cId="2494264121" sldId="2147483749"/>
            <pc:sldLayoutMk cId="3785809139" sldId="2147483758"/>
          </pc:sldLayoutMkLst>
        </pc:sldLayoutChg>
        <pc:sldLayoutChg chg="replId">
          <pc:chgData name="Lili Chen" userId="S::lchen4@futurewei.com::d655a4ce-7f1c-47b0-aaa6-bebe0e9b3b75" providerId="AD" clId="Web-{CF1E7A99-E5D4-C875-32A3-FA2EB7C22BDF}" dt="2020-05-22T20:37:00.350" v="17"/>
          <pc:sldLayoutMkLst>
            <pc:docMk/>
            <pc:sldMasterMk cId="2494264121" sldId="2147483749"/>
            <pc:sldLayoutMk cId="3844166739" sldId="2147483759"/>
          </pc:sldLayoutMkLst>
        </pc:sldLayoutChg>
      </pc:sldMasterChg>
    </pc:docChg>
  </pc:docChgLst>
  <pc:docChgLst>
    <pc:chgData name="Zhihao Tang" userId="c6afea04-4771-4879-9e3a-ee1175e1ff43" providerId="ADAL" clId="{3B6125CB-57B2-490F-8E5F-34A0F760D6B1}"/>
    <pc:docChg chg="undo custSel addSld modSld sldOrd">
      <pc:chgData name="Zhihao Tang" userId="c6afea04-4771-4879-9e3a-ee1175e1ff43" providerId="ADAL" clId="{3B6125CB-57B2-490F-8E5F-34A0F760D6B1}" dt="2020-04-27T19:49:32.917" v="1536" actId="20577"/>
      <pc:docMkLst>
        <pc:docMk/>
      </pc:docMkLst>
      <pc:sldChg chg="modSp">
        <pc:chgData name="Zhihao Tang" userId="c6afea04-4771-4879-9e3a-ee1175e1ff43" providerId="ADAL" clId="{3B6125CB-57B2-490F-8E5F-34A0F760D6B1}" dt="2020-04-23T20:06:56.240" v="1403" actId="20577"/>
        <pc:sldMkLst>
          <pc:docMk/>
          <pc:sldMk cId="2728566947" sldId="698"/>
        </pc:sldMkLst>
        <pc:spChg chg="mod">
          <ac:chgData name="Zhihao Tang" userId="c6afea04-4771-4879-9e3a-ee1175e1ff43" providerId="ADAL" clId="{3B6125CB-57B2-490F-8E5F-34A0F760D6B1}" dt="2020-04-23T20:06:56.240" v="1403" actId="20577"/>
          <ac:spMkLst>
            <pc:docMk/>
            <pc:sldMk cId="2728566947" sldId="698"/>
            <ac:spMk id="43" creationId="{E68C6CA9-E573-47E2-A408-B52B1A7B0578}"/>
          </ac:spMkLst>
        </pc:spChg>
      </pc:sldChg>
      <pc:sldChg chg="modSp">
        <pc:chgData name="Zhihao Tang" userId="c6afea04-4771-4879-9e3a-ee1175e1ff43" providerId="ADAL" clId="{3B6125CB-57B2-490F-8E5F-34A0F760D6B1}" dt="2020-04-27T19:49:32.917" v="1536" actId="20577"/>
        <pc:sldMkLst>
          <pc:docMk/>
          <pc:sldMk cId="715179823" sldId="1271"/>
        </pc:sldMkLst>
        <pc:graphicFrameChg chg="mod">
          <ac:chgData name="Zhihao Tang" userId="c6afea04-4771-4879-9e3a-ee1175e1ff43" providerId="ADAL" clId="{3B6125CB-57B2-490F-8E5F-34A0F760D6B1}" dt="2020-04-27T19:49:32.917" v="1536" actId="20577"/>
          <ac:graphicFrameMkLst>
            <pc:docMk/>
            <pc:sldMk cId="715179823" sldId="1271"/>
            <ac:graphicFrameMk id="133" creationId="{E2ED76E3-A55C-D346-9AB4-CEBA2C97784A}"/>
          </ac:graphicFrameMkLst>
        </pc:graphicFrameChg>
      </pc:sldChg>
      <pc:sldChg chg="modSp">
        <pc:chgData name="Zhihao Tang" userId="c6afea04-4771-4879-9e3a-ee1175e1ff43" providerId="ADAL" clId="{3B6125CB-57B2-490F-8E5F-34A0F760D6B1}" dt="2020-04-27T14:56:48.325" v="1530" actId="1076"/>
        <pc:sldMkLst>
          <pc:docMk/>
          <pc:sldMk cId="22111094" sldId="1346"/>
        </pc:sldMkLst>
        <pc:spChg chg="mod">
          <ac:chgData name="Zhihao Tang" userId="c6afea04-4771-4879-9e3a-ee1175e1ff43" providerId="ADAL" clId="{3B6125CB-57B2-490F-8E5F-34A0F760D6B1}" dt="2020-04-27T14:56:48.325" v="1530" actId="1076"/>
          <ac:spMkLst>
            <pc:docMk/>
            <pc:sldMk cId="22111094" sldId="1346"/>
            <ac:spMk id="174" creationId="{00000000-0000-0000-0000-000000000000}"/>
          </ac:spMkLst>
        </pc:spChg>
      </pc:sldChg>
      <pc:sldChg chg="modNotesTx">
        <pc:chgData name="Zhihao Tang" userId="c6afea04-4771-4879-9e3a-ee1175e1ff43" providerId="ADAL" clId="{3B6125CB-57B2-490F-8E5F-34A0F760D6B1}" dt="2020-04-20T19:30:23.290" v="1399" actId="20577"/>
        <pc:sldMkLst>
          <pc:docMk/>
          <pc:sldMk cId="1781998982" sldId="4207"/>
        </pc:sldMkLst>
      </pc:sldChg>
      <pc:sldChg chg="modSp modNotesTx">
        <pc:chgData name="Zhihao Tang" userId="c6afea04-4771-4879-9e3a-ee1175e1ff43" providerId="ADAL" clId="{3B6125CB-57B2-490F-8E5F-34A0F760D6B1}" dt="2020-04-23T20:17:10.549" v="1529" actId="20577"/>
        <pc:sldMkLst>
          <pc:docMk/>
          <pc:sldMk cId="2153021375" sldId="4210"/>
        </pc:sldMkLst>
        <pc:spChg chg="mod">
          <ac:chgData name="Zhihao Tang" userId="c6afea04-4771-4879-9e3a-ee1175e1ff43" providerId="ADAL" clId="{3B6125CB-57B2-490F-8E5F-34A0F760D6B1}" dt="2020-04-20T18:49:59.390" v="552" actId="20577"/>
          <ac:spMkLst>
            <pc:docMk/>
            <pc:sldMk cId="2153021375" sldId="4210"/>
            <ac:spMk id="2" creationId="{5BADFA7D-9BC7-4A38-86E5-6EEA2975D5BC}"/>
          </ac:spMkLst>
        </pc:spChg>
        <pc:spChg chg="mod">
          <ac:chgData name="Zhihao Tang" userId="c6afea04-4771-4879-9e3a-ee1175e1ff43" providerId="ADAL" clId="{3B6125CB-57B2-490F-8E5F-34A0F760D6B1}" dt="2020-04-23T20:08:15.447" v="1409" actId="207"/>
          <ac:spMkLst>
            <pc:docMk/>
            <pc:sldMk cId="2153021375" sldId="4210"/>
            <ac:spMk id="6" creationId="{6153624F-BDB3-42F9-99F9-430053005F33}"/>
          </ac:spMkLst>
        </pc:spChg>
      </pc:sldChg>
      <pc:sldChg chg="modSp ord modNotesTx">
        <pc:chgData name="Zhihao Tang" userId="c6afea04-4771-4879-9e3a-ee1175e1ff43" providerId="ADAL" clId="{3B6125CB-57B2-490F-8E5F-34A0F760D6B1}" dt="2020-04-20T19:06:28.163" v="1283" actId="113"/>
        <pc:sldMkLst>
          <pc:docMk/>
          <pc:sldMk cId="2710897979" sldId="4211"/>
        </pc:sldMkLst>
        <pc:spChg chg="mod">
          <ac:chgData name="Zhihao Tang" userId="c6afea04-4771-4879-9e3a-ee1175e1ff43" providerId="ADAL" clId="{3B6125CB-57B2-490F-8E5F-34A0F760D6B1}" dt="2020-04-20T18:51:12.548" v="591" actId="20577"/>
          <ac:spMkLst>
            <pc:docMk/>
            <pc:sldMk cId="2710897979" sldId="4211"/>
            <ac:spMk id="2" creationId="{5BADFA7D-9BC7-4A38-86E5-6EEA2975D5BC}"/>
          </ac:spMkLst>
        </pc:spChg>
      </pc:sldChg>
      <pc:sldChg chg="addSp delSp modSp add modNotesTx">
        <pc:chgData name="Zhihao Tang" userId="c6afea04-4771-4879-9e3a-ee1175e1ff43" providerId="ADAL" clId="{3B6125CB-57B2-490F-8E5F-34A0F760D6B1}" dt="2020-04-23T20:10:20.962" v="1417" actId="27636"/>
        <pc:sldMkLst>
          <pc:docMk/>
          <pc:sldMk cId="2176941924" sldId="4226"/>
        </pc:sldMkLst>
        <pc:spChg chg="mod">
          <ac:chgData name="Zhihao Tang" userId="c6afea04-4771-4879-9e3a-ee1175e1ff43" providerId="ADAL" clId="{3B6125CB-57B2-490F-8E5F-34A0F760D6B1}" dt="2020-04-20T18:59:02.120" v="945" actId="27636"/>
          <ac:spMkLst>
            <pc:docMk/>
            <pc:sldMk cId="2176941924" sldId="4226"/>
            <ac:spMk id="2" creationId="{5BADFA7D-9BC7-4A38-86E5-6EEA2975D5BC}"/>
          </ac:spMkLst>
        </pc:spChg>
        <pc:spChg chg="mod">
          <ac:chgData name="Zhihao Tang" userId="c6afea04-4771-4879-9e3a-ee1175e1ff43" providerId="ADAL" clId="{3B6125CB-57B2-490F-8E5F-34A0F760D6B1}" dt="2020-04-23T20:10:20.962" v="1417" actId="27636"/>
          <ac:spMkLst>
            <pc:docMk/>
            <pc:sldMk cId="2176941924" sldId="4226"/>
            <ac:spMk id="3" creationId="{DBFF1254-4BBD-4364-A92A-47EBAC5883EF}"/>
          </ac:spMkLst>
        </pc:spChg>
        <pc:spChg chg="add del mod">
          <ac:chgData name="Zhihao Tang" userId="c6afea04-4771-4879-9e3a-ee1175e1ff43" providerId="ADAL" clId="{3B6125CB-57B2-490F-8E5F-34A0F760D6B1}" dt="2020-04-20T18:49:12.701" v="504"/>
          <ac:spMkLst>
            <pc:docMk/>
            <pc:sldMk cId="2176941924" sldId="4226"/>
            <ac:spMk id="8" creationId="{AE13297B-7D81-4D52-940D-58EE628EB03B}"/>
          </ac:spMkLst>
        </pc:spChg>
        <pc:spChg chg="add del mod">
          <ac:chgData name="Zhihao Tang" userId="c6afea04-4771-4879-9e3a-ee1175e1ff43" providerId="ADAL" clId="{3B6125CB-57B2-490F-8E5F-34A0F760D6B1}" dt="2020-04-20T18:49:12.701" v="504"/>
          <ac:spMkLst>
            <pc:docMk/>
            <pc:sldMk cId="2176941924" sldId="4226"/>
            <ac:spMk id="10" creationId="{FF40E74F-FBD2-40A8-8D9A-B914AD56BE5B}"/>
          </ac:spMkLst>
        </pc:spChg>
        <pc:spChg chg="add del mod">
          <ac:chgData name="Zhihao Tang" userId="c6afea04-4771-4879-9e3a-ee1175e1ff43" providerId="ADAL" clId="{3B6125CB-57B2-490F-8E5F-34A0F760D6B1}" dt="2020-04-20T18:49:12.701" v="504"/>
          <ac:spMkLst>
            <pc:docMk/>
            <pc:sldMk cId="2176941924" sldId="4226"/>
            <ac:spMk id="14" creationId="{D7014FDE-1879-46C1-88B5-1CA8CF8127C7}"/>
          </ac:spMkLst>
        </pc:spChg>
        <pc:spChg chg="add del mod">
          <ac:chgData name="Zhihao Tang" userId="c6afea04-4771-4879-9e3a-ee1175e1ff43" providerId="ADAL" clId="{3B6125CB-57B2-490F-8E5F-34A0F760D6B1}" dt="2020-04-20T18:49:12.701" v="504"/>
          <ac:spMkLst>
            <pc:docMk/>
            <pc:sldMk cId="2176941924" sldId="4226"/>
            <ac:spMk id="15" creationId="{F97A3D97-6623-41D4-9D99-BDCE9CA48CB0}"/>
          </ac:spMkLst>
        </pc:spChg>
        <pc:spChg chg="add del mod">
          <ac:chgData name="Zhihao Tang" userId="c6afea04-4771-4879-9e3a-ee1175e1ff43" providerId="ADAL" clId="{3B6125CB-57B2-490F-8E5F-34A0F760D6B1}" dt="2020-04-20T18:49:12.701" v="504"/>
          <ac:spMkLst>
            <pc:docMk/>
            <pc:sldMk cId="2176941924" sldId="4226"/>
            <ac:spMk id="16" creationId="{EC34A281-1C4E-4F1F-BD4C-B0CDB750BDE3}"/>
          </ac:spMkLst>
        </pc:spChg>
        <pc:spChg chg="add del mod">
          <ac:chgData name="Zhihao Tang" userId="c6afea04-4771-4879-9e3a-ee1175e1ff43" providerId="ADAL" clId="{3B6125CB-57B2-490F-8E5F-34A0F760D6B1}" dt="2020-04-20T18:49:12.701" v="504"/>
          <ac:spMkLst>
            <pc:docMk/>
            <pc:sldMk cId="2176941924" sldId="4226"/>
            <ac:spMk id="17" creationId="{8D39AE09-29AF-45BA-BD52-E10D1CE34C08}"/>
          </ac:spMkLst>
        </pc:spChg>
        <pc:spChg chg="add del mod">
          <ac:chgData name="Zhihao Tang" userId="c6afea04-4771-4879-9e3a-ee1175e1ff43" providerId="ADAL" clId="{3B6125CB-57B2-490F-8E5F-34A0F760D6B1}" dt="2020-04-20T18:49:12.701" v="504"/>
          <ac:spMkLst>
            <pc:docMk/>
            <pc:sldMk cId="2176941924" sldId="4226"/>
            <ac:spMk id="18" creationId="{1301ADA6-2C69-4C9A-BAAB-7D23AEB00679}"/>
          </ac:spMkLst>
        </pc:spChg>
        <pc:spChg chg="add del mod">
          <ac:chgData name="Zhihao Tang" userId="c6afea04-4771-4879-9e3a-ee1175e1ff43" providerId="ADAL" clId="{3B6125CB-57B2-490F-8E5F-34A0F760D6B1}" dt="2020-04-20T18:49:12.701" v="504"/>
          <ac:spMkLst>
            <pc:docMk/>
            <pc:sldMk cId="2176941924" sldId="4226"/>
            <ac:spMk id="19" creationId="{D0C0DF14-D636-4A40-8237-FCA66C686BCC}"/>
          </ac:spMkLst>
        </pc:spChg>
        <pc:spChg chg="add del mod">
          <ac:chgData name="Zhihao Tang" userId="c6afea04-4771-4879-9e3a-ee1175e1ff43" providerId="ADAL" clId="{3B6125CB-57B2-490F-8E5F-34A0F760D6B1}" dt="2020-04-20T18:49:12.701" v="504"/>
          <ac:spMkLst>
            <pc:docMk/>
            <pc:sldMk cId="2176941924" sldId="4226"/>
            <ac:spMk id="20" creationId="{6071750B-574F-4B7F-811B-F4390A78C04E}"/>
          </ac:spMkLst>
        </pc:spChg>
        <pc:spChg chg="add del mod">
          <ac:chgData name="Zhihao Tang" userId="c6afea04-4771-4879-9e3a-ee1175e1ff43" providerId="ADAL" clId="{3B6125CB-57B2-490F-8E5F-34A0F760D6B1}" dt="2020-04-20T18:49:12.701" v="504"/>
          <ac:spMkLst>
            <pc:docMk/>
            <pc:sldMk cId="2176941924" sldId="4226"/>
            <ac:spMk id="21" creationId="{CEC6E954-8FE6-42E7-B8B3-1D44DFC9DCCF}"/>
          </ac:spMkLst>
        </pc:spChg>
        <pc:spChg chg="add del mod">
          <ac:chgData name="Zhihao Tang" userId="c6afea04-4771-4879-9e3a-ee1175e1ff43" providerId="ADAL" clId="{3B6125CB-57B2-490F-8E5F-34A0F760D6B1}" dt="2020-04-20T18:49:12.701" v="504"/>
          <ac:spMkLst>
            <pc:docMk/>
            <pc:sldMk cId="2176941924" sldId="4226"/>
            <ac:spMk id="22" creationId="{682231C3-8198-4D24-801E-90ABBCA7C67E}"/>
          </ac:spMkLst>
        </pc:spChg>
        <pc:spChg chg="add del mod">
          <ac:chgData name="Zhihao Tang" userId="c6afea04-4771-4879-9e3a-ee1175e1ff43" providerId="ADAL" clId="{3B6125CB-57B2-490F-8E5F-34A0F760D6B1}" dt="2020-04-20T18:49:12.701" v="504"/>
          <ac:spMkLst>
            <pc:docMk/>
            <pc:sldMk cId="2176941924" sldId="4226"/>
            <ac:spMk id="23" creationId="{044923C8-09CD-46EF-9ACA-1A7C5F117771}"/>
          </ac:spMkLst>
        </pc:spChg>
        <pc:spChg chg="add del mod">
          <ac:chgData name="Zhihao Tang" userId="c6afea04-4771-4879-9e3a-ee1175e1ff43" providerId="ADAL" clId="{3B6125CB-57B2-490F-8E5F-34A0F760D6B1}" dt="2020-04-20T18:49:12.701" v="504"/>
          <ac:spMkLst>
            <pc:docMk/>
            <pc:sldMk cId="2176941924" sldId="4226"/>
            <ac:spMk id="103" creationId="{66A8862C-0962-41C4-8EB4-E86121BD207C}"/>
          </ac:spMkLst>
        </pc:spChg>
        <pc:spChg chg="add del mod">
          <ac:chgData name="Zhihao Tang" userId="c6afea04-4771-4879-9e3a-ee1175e1ff43" providerId="ADAL" clId="{3B6125CB-57B2-490F-8E5F-34A0F760D6B1}" dt="2020-04-20T18:49:12.701" v="504"/>
          <ac:spMkLst>
            <pc:docMk/>
            <pc:sldMk cId="2176941924" sldId="4226"/>
            <ac:spMk id="141" creationId="{D8F190D1-BAE4-44E3-ABEC-BCBCAAB48883}"/>
          </ac:spMkLst>
        </pc:spChg>
        <pc:spChg chg="add del mod">
          <ac:chgData name="Zhihao Tang" userId="c6afea04-4771-4879-9e3a-ee1175e1ff43" providerId="ADAL" clId="{3B6125CB-57B2-490F-8E5F-34A0F760D6B1}" dt="2020-04-20T18:49:12.701" v="504"/>
          <ac:spMkLst>
            <pc:docMk/>
            <pc:sldMk cId="2176941924" sldId="4226"/>
            <ac:spMk id="142" creationId="{A2F078F2-142B-49F4-9437-69FE73362657}"/>
          </ac:spMkLst>
        </pc:spChg>
        <pc:spChg chg="add del mod">
          <ac:chgData name="Zhihao Tang" userId="c6afea04-4771-4879-9e3a-ee1175e1ff43" providerId="ADAL" clId="{3B6125CB-57B2-490F-8E5F-34A0F760D6B1}" dt="2020-04-20T18:49:12.701" v="504"/>
          <ac:spMkLst>
            <pc:docMk/>
            <pc:sldMk cId="2176941924" sldId="4226"/>
            <ac:spMk id="143" creationId="{D42EB09A-4BA2-4118-B57B-40120FDB3BC3}"/>
          </ac:spMkLst>
        </pc:spChg>
        <pc:spChg chg="add del mod">
          <ac:chgData name="Zhihao Tang" userId="c6afea04-4771-4879-9e3a-ee1175e1ff43" providerId="ADAL" clId="{3B6125CB-57B2-490F-8E5F-34A0F760D6B1}" dt="2020-04-20T18:49:12.701" v="504"/>
          <ac:spMkLst>
            <pc:docMk/>
            <pc:sldMk cId="2176941924" sldId="4226"/>
            <ac:spMk id="144" creationId="{2838A787-F657-4267-9BE2-7322827DD8DA}"/>
          </ac:spMkLst>
        </pc:spChg>
        <pc:spChg chg="add del mod">
          <ac:chgData name="Zhihao Tang" userId="c6afea04-4771-4879-9e3a-ee1175e1ff43" providerId="ADAL" clId="{3B6125CB-57B2-490F-8E5F-34A0F760D6B1}" dt="2020-04-20T18:49:12.701" v="504"/>
          <ac:spMkLst>
            <pc:docMk/>
            <pc:sldMk cId="2176941924" sldId="4226"/>
            <ac:spMk id="145" creationId="{39001F92-6E16-4640-887F-A1A1B79EF97C}"/>
          </ac:spMkLst>
        </pc:spChg>
        <pc:spChg chg="add del mod">
          <ac:chgData name="Zhihao Tang" userId="c6afea04-4771-4879-9e3a-ee1175e1ff43" providerId="ADAL" clId="{3B6125CB-57B2-490F-8E5F-34A0F760D6B1}" dt="2020-04-20T18:49:12.701" v="504"/>
          <ac:spMkLst>
            <pc:docMk/>
            <pc:sldMk cId="2176941924" sldId="4226"/>
            <ac:spMk id="146" creationId="{55F972CB-1FC5-4842-B7AF-7A62C4F44558}"/>
          </ac:spMkLst>
        </pc:spChg>
        <pc:spChg chg="add del mod">
          <ac:chgData name="Zhihao Tang" userId="c6afea04-4771-4879-9e3a-ee1175e1ff43" providerId="ADAL" clId="{3B6125CB-57B2-490F-8E5F-34A0F760D6B1}" dt="2020-04-20T18:49:12.701" v="504"/>
          <ac:spMkLst>
            <pc:docMk/>
            <pc:sldMk cId="2176941924" sldId="4226"/>
            <ac:spMk id="152" creationId="{F6FBB11C-2F3F-4125-A72F-71B965212401}"/>
          </ac:spMkLst>
        </pc:spChg>
        <pc:spChg chg="add mod">
          <ac:chgData name="Zhihao Tang" userId="c6afea04-4771-4879-9e3a-ee1175e1ff43" providerId="ADAL" clId="{3B6125CB-57B2-490F-8E5F-34A0F760D6B1}" dt="2020-04-20T18:52:29.464" v="594" actId="164"/>
          <ac:spMkLst>
            <pc:docMk/>
            <pc:sldMk cId="2176941924" sldId="4226"/>
            <ac:spMk id="153" creationId="{50033DF1-9AEA-411A-B7FF-AFC379F66FED}"/>
          </ac:spMkLst>
        </pc:spChg>
        <pc:spChg chg="add mod">
          <ac:chgData name="Zhihao Tang" userId="c6afea04-4771-4879-9e3a-ee1175e1ff43" providerId="ADAL" clId="{3B6125CB-57B2-490F-8E5F-34A0F760D6B1}" dt="2020-04-20T18:52:29.464" v="594" actId="164"/>
          <ac:spMkLst>
            <pc:docMk/>
            <pc:sldMk cId="2176941924" sldId="4226"/>
            <ac:spMk id="154" creationId="{A2DBAF06-E384-4DD4-A1B7-287E7068811E}"/>
          </ac:spMkLst>
        </pc:spChg>
        <pc:spChg chg="add mod">
          <ac:chgData name="Zhihao Tang" userId="c6afea04-4771-4879-9e3a-ee1175e1ff43" providerId="ADAL" clId="{3B6125CB-57B2-490F-8E5F-34A0F760D6B1}" dt="2020-04-20T18:52:29.464" v="594" actId="164"/>
          <ac:spMkLst>
            <pc:docMk/>
            <pc:sldMk cId="2176941924" sldId="4226"/>
            <ac:spMk id="158" creationId="{FDA023E3-7E90-4708-BFC6-06FDD9C6EADD}"/>
          </ac:spMkLst>
        </pc:spChg>
        <pc:spChg chg="add mod">
          <ac:chgData name="Zhihao Tang" userId="c6afea04-4771-4879-9e3a-ee1175e1ff43" providerId="ADAL" clId="{3B6125CB-57B2-490F-8E5F-34A0F760D6B1}" dt="2020-04-20T18:52:29.464" v="594" actId="164"/>
          <ac:spMkLst>
            <pc:docMk/>
            <pc:sldMk cId="2176941924" sldId="4226"/>
            <ac:spMk id="159" creationId="{BD387068-9138-4C41-9B7A-5E0229D3A157}"/>
          </ac:spMkLst>
        </pc:spChg>
        <pc:spChg chg="add mod">
          <ac:chgData name="Zhihao Tang" userId="c6afea04-4771-4879-9e3a-ee1175e1ff43" providerId="ADAL" clId="{3B6125CB-57B2-490F-8E5F-34A0F760D6B1}" dt="2020-04-20T18:52:29.464" v="594" actId="164"/>
          <ac:spMkLst>
            <pc:docMk/>
            <pc:sldMk cId="2176941924" sldId="4226"/>
            <ac:spMk id="160" creationId="{94956D39-606F-4619-929F-657ECFD67953}"/>
          </ac:spMkLst>
        </pc:spChg>
        <pc:spChg chg="add mod">
          <ac:chgData name="Zhihao Tang" userId="c6afea04-4771-4879-9e3a-ee1175e1ff43" providerId="ADAL" clId="{3B6125CB-57B2-490F-8E5F-34A0F760D6B1}" dt="2020-04-20T18:52:29.464" v="594" actId="164"/>
          <ac:spMkLst>
            <pc:docMk/>
            <pc:sldMk cId="2176941924" sldId="4226"/>
            <ac:spMk id="161" creationId="{B198884E-9253-497B-9496-C7C720BFC84B}"/>
          </ac:spMkLst>
        </pc:spChg>
        <pc:spChg chg="add mod">
          <ac:chgData name="Zhihao Tang" userId="c6afea04-4771-4879-9e3a-ee1175e1ff43" providerId="ADAL" clId="{3B6125CB-57B2-490F-8E5F-34A0F760D6B1}" dt="2020-04-20T18:52:29.464" v="594" actId="164"/>
          <ac:spMkLst>
            <pc:docMk/>
            <pc:sldMk cId="2176941924" sldId="4226"/>
            <ac:spMk id="162" creationId="{63FA7BBC-3982-4385-88EF-33BBB91361E8}"/>
          </ac:spMkLst>
        </pc:spChg>
        <pc:spChg chg="add mod">
          <ac:chgData name="Zhihao Tang" userId="c6afea04-4771-4879-9e3a-ee1175e1ff43" providerId="ADAL" clId="{3B6125CB-57B2-490F-8E5F-34A0F760D6B1}" dt="2020-04-20T18:52:29.464" v="594" actId="164"/>
          <ac:spMkLst>
            <pc:docMk/>
            <pc:sldMk cId="2176941924" sldId="4226"/>
            <ac:spMk id="163" creationId="{6F4E0B1F-9095-4489-822C-B7BAB53C12DE}"/>
          </ac:spMkLst>
        </pc:spChg>
        <pc:spChg chg="add mod">
          <ac:chgData name="Zhihao Tang" userId="c6afea04-4771-4879-9e3a-ee1175e1ff43" providerId="ADAL" clId="{3B6125CB-57B2-490F-8E5F-34A0F760D6B1}" dt="2020-04-20T18:52:29.464" v="594" actId="164"/>
          <ac:spMkLst>
            <pc:docMk/>
            <pc:sldMk cId="2176941924" sldId="4226"/>
            <ac:spMk id="164" creationId="{E3E9C69B-E174-4B7D-8B66-5F3268D6F3CD}"/>
          </ac:spMkLst>
        </pc:spChg>
        <pc:spChg chg="add mod">
          <ac:chgData name="Zhihao Tang" userId="c6afea04-4771-4879-9e3a-ee1175e1ff43" providerId="ADAL" clId="{3B6125CB-57B2-490F-8E5F-34A0F760D6B1}" dt="2020-04-20T18:52:29.464" v="594" actId="164"/>
          <ac:spMkLst>
            <pc:docMk/>
            <pc:sldMk cId="2176941924" sldId="4226"/>
            <ac:spMk id="165" creationId="{2DC26A05-47A0-46B3-B02E-D6BC423E15CE}"/>
          </ac:spMkLst>
        </pc:spChg>
        <pc:spChg chg="add mod">
          <ac:chgData name="Zhihao Tang" userId="c6afea04-4771-4879-9e3a-ee1175e1ff43" providerId="ADAL" clId="{3B6125CB-57B2-490F-8E5F-34A0F760D6B1}" dt="2020-04-20T18:52:29.464" v="594" actId="164"/>
          <ac:spMkLst>
            <pc:docMk/>
            <pc:sldMk cId="2176941924" sldId="4226"/>
            <ac:spMk id="166" creationId="{8AD02685-2B82-4AB4-B5E4-FB1A297A7A77}"/>
          </ac:spMkLst>
        </pc:spChg>
        <pc:spChg chg="add mod">
          <ac:chgData name="Zhihao Tang" userId="c6afea04-4771-4879-9e3a-ee1175e1ff43" providerId="ADAL" clId="{3B6125CB-57B2-490F-8E5F-34A0F760D6B1}" dt="2020-04-20T18:52:29.464" v="594" actId="164"/>
          <ac:spMkLst>
            <pc:docMk/>
            <pc:sldMk cId="2176941924" sldId="4226"/>
            <ac:spMk id="167" creationId="{4A1D05FC-EE3E-47BB-BA33-DD58A80E2058}"/>
          </ac:spMkLst>
        </pc:spChg>
        <pc:spChg chg="add mod">
          <ac:chgData name="Zhihao Tang" userId="c6afea04-4771-4879-9e3a-ee1175e1ff43" providerId="ADAL" clId="{3B6125CB-57B2-490F-8E5F-34A0F760D6B1}" dt="2020-04-20T18:52:29.464" v="594" actId="164"/>
          <ac:spMkLst>
            <pc:docMk/>
            <pc:sldMk cId="2176941924" sldId="4226"/>
            <ac:spMk id="172" creationId="{E6D1CE5D-257C-4C46-8389-1946225CFA66}"/>
          </ac:spMkLst>
        </pc:spChg>
        <pc:spChg chg="add mod">
          <ac:chgData name="Zhihao Tang" userId="c6afea04-4771-4879-9e3a-ee1175e1ff43" providerId="ADAL" clId="{3B6125CB-57B2-490F-8E5F-34A0F760D6B1}" dt="2020-04-20T18:52:29.464" v="594" actId="164"/>
          <ac:spMkLst>
            <pc:docMk/>
            <pc:sldMk cId="2176941924" sldId="4226"/>
            <ac:spMk id="210" creationId="{CF0401D1-4C47-411B-BDD4-477AA6DD4F5A}"/>
          </ac:spMkLst>
        </pc:spChg>
        <pc:spChg chg="add mod">
          <ac:chgData name="Zhihao Tang" userId="c6afea04-4771-4879-9e3a-ee1175e1ff43" providerId="ADAL" clId="{3B6125CB-57B2-490F-8E5F-34A0F760D6B1}" dt="2020-04-20T18:52:29.464" v="594" actId="164"/>
          <ac:spMkLst>
            <pc:docMk/>
            <pc:sldMk cId="2176941924" sldId="4226"/>
            <ac:spMk id="211" creationId="{8C8080B2-1884-4D53-B653-BE226CBACCE6}"/>
          </ac:spMkLst>
        </pc:spChg>
        <pc:spChg chg="add mod">
          <ac:chgData name="Zhihao Tang" userId="c6afea04-4771-4879-9e3a-ee1175e1ff43" providerId="ADAL" clId="{3B6125CB-57B2-490F-8E5F-34A0F760D6B1}" dt="2020-04-20T18:52:29.464" v="594" actId="164"/>
          <ac:spMkLst>
            <pc:docMk/>
            <pc:sldMk cId="2176941924" sldId="4226"/>
            <ac:spMk id="212" creationId="{70CD4DDF-DA19-4056-9CB2-2A6F3DB7ED51}"/>
          </ac:spMkLst>
        </pc:spChg>
        <pc:spChg chg="add mod">
          <ac:chgData name="Zhihao Tang" userId="c6afea04-4771-4879-9e3a-ee1175e1ff43" providerId="ADAL" clId="{3B6125CB-57B2-490F-8E5F-34A0F760D6B1}" dt="2020-04-20T18:52:29.464" v="594" actId="164"/>
          <ac:spMkLst>
            <pc:docMk/>
            <pc:sldMk cId="2176941924" sldId="4226"/>
            <ac:spMk id="213" creationId="{7430EC31-C9F8-4C28-A216-A983206D1507}"/>
          </ac:spMkLst>
        </pc:spChg>
        <pc:spChg chg="add mod">
          <ac:chgData name="Zhihao Tang" userId="c6afea04-4771-4879-9e3a-ee1175e1ff43" providerId="ADAL" clId="{3B6125CB-57B2-490F-8E5F-34A0F760D6B1}" dt="2020-04-20T18:52:29.464" v="594" actId="164"/>
          <ac:spMkLst>
            <pc:docMk/>
            <pc:sldMk cId="2176941924" sldId="4226"/>
            <ac:spMk id="219" creationId="{736A3A6F-E975-4942-811C-30B2BB4D0EC1}"/>
          </ac:spMkLst>
        </pc:spChg>
        <pc:grpChg chg="add mod">
          <ac:chgData name="Zhihao Tang" userId="c6afea04-4771-4879-9e3a-ee1175e1ff43" providerId="ADAL" clId="{3B6125CB-57B2-490F-8E5F-34A0F760D6B1}" dt="2020-04-20T18:53:43.385" v="626" actId="1076"/>
          <ac:grpSpMkLst>
            <pc:docMk/>
            <pc:sldMk cId="2176941924" sldId="4226"/>
            <ac:grpSpMk id="4" creationId="{E37B967F-7D8D-4364-97EB-9C44AC79BDAB}"/>
          </ac:grpSpMkLst>
        </pc:grpChg>
        <pc:grpChg chg="add del mod">
          <ac:chgData name="Zhihao Tang" userId="c6afea04-4771-4879-9e3a-ee1175e1ff43" providerId="ADAL" clId="{3B6125CB-57B2-490F-8E5F-34A0F760D6B1}" dt="2020-04-20T18:49:12.701" v="504"/>
          <ac:grpSpMkLst>
            <pc:docMk/>
            <pc:sldMk cId="2176941924" sldId="4226"/>
            <ac:grpSpMk id="28" creationId="{F91BD080-9F2C-4820-89B5-027003D94397}"/>
          </ac:grpSpMkLst>
        </pc:grpChg>
        <pc:grpChg chg="mod">
          <ac:chgData name="Zhihao Tang" userId="c6afea04-4771-4879-9e3a-ee1175e1ff43" providerId="ADAL" clId="{3B6125CB-57B2-490F-8E5F-34A0F760D6B1}" dt="2020-04-20T18:49:12.105" v="503" actId="14100"/>
          <ac:grpSpMkLst>
            <pc:docMk/>
            <pc:sldMk cId="2176941924" sldId="4226"/>
            <ac:grpSpMk id="29" creationId="{AB9FF6BA-6481-4902-86A8-CF93154395E7}"/>
          </ac:grpSpMkLst>
        </pc:grpChg>
        <pc:grpChg chg="mod">
          <ac:chgData name="Zhihao Tang" userId="c6afea04-4771-4879-9e3a-ee1175e1ff43" providerId="ADAL" clId="{3B6125CB-57B2-490F-8E5F-34A0F760D6B1}" dt="2020-04-20T18:49:12.105" v="503" actId="14100"/>
          <ac:grpSpMkLst>
            <pc:docMk/>
            <pc:sldMk cId="2176941924" sldId="4226"/>
            <ac:grpSpMk id="30" creationId="{D877CD93-9457-4287-9E0A-168CA7ECEDE8}"/>
          </ac:grpSpMkLst>
        </pc:grpChg>
        <pc:grpChg chg="mod">
          <ac:chgData name="Zhihao Tang" userId="c6afea04-4771-4879-9e3a-ee1175e1ff43" providerId="ADAL" clId="{3B6125CB-57B2-490F-8E5F-34A0F760D6B1}" dt="2020-04-20T18:49:12.105" v="503" actId="14100"/>
          <ac:grpSpMkLst>
            <pc:docMk/>
            <pc:sldMk cId="2176941924" sldId="4226"/>
            <ac:grpSpMk id="31" creationId="{00B2AC90-6DE2-48F8-AC39-073FCA8D418C}"/>
          </ac:grpSpMkLst>
        </pc:grpChg>
        <pc:grpChg chg="mod">
          <ac:chgData name="Zhihao Tang" userId="c6afea04-4771-4879-9e3a-ee1175e1ff43" providerId="ADAL" clId="{3B6125CB-57B2-490F-8E5F-34A0F760D6B1}" dt="2020-04-20T18:49:12.105" v="503" actId="14100"/>
          <ac:grpSpMkLst>
            <pc:docMk/>
            <pc:sldMk cId="2176941924" sldId="4226"/>
            <ac:grpSpMk id="32" creationId="{EF943AA2-567B-4AF8-A8FE-F3BD37D465BC}"/>
          </ac:grpSpMkLst>
        </pc:grpChg>
        <pc:grpChg chg="mod">
          <ac:chgData name="Zhihao Tang" userId="c6afea04-4771-4879-9e3a-ee1175e1ff43" providerId="ADAL" clId="{3B6125CB-57B2-490F-8E5F-34A0F760D6B1}" dt="2020-04-20T18:49:12.105" v="503" actId="14100"/>
          <ac:grpSpMkLst>
            <pc:docMk/>
            <pc:sldMk cId="2176941924" sldId="4226"/>
            <ac:grpSpMk id="33" creationId="{72A4AC92-CF77-45E7-9EB8-1C4FFE35B115}"/>
          </ac:grpSpMkLst>
        </pc:grpChg>
        <pc:grpChg chg="mod">
          <ac:chgData name="Zhihao Tang" userId="c6afea04-4771-4879-9e3a-ee1175e1ff43" providerId="ADAL" clId="{3B6125CB-57B2-490F-8E5F-34A0F760D6B1}" dt="2020-04-20T18:49:12.105" v="503" actId="14100"/>
          <ac:grpSpMkLst>
            <pc:docMk/>
            <pc:sldMk cId="2176941924" sldId="4226"/>
            <ac:grpSpMk id="34" creationId="{854447CF-569E-47F8-A1A8-4A08E7BA3558}"/>
          </ac:grpSpMkLst>
        </pc:grpChg>
        <pc:grpChg chg="mod">
          <ac:chgData name="Zhihao Tang" userId="c6afea04-4771-4879-9e3a-ee1175e1ff43" providerId="ADAL" clId="{3B6125CB-57B2-490F-8E5F-34A0F760D6B1}" dt="2020-04-20T18:49:12.105" v="503" actId="14100"/>
          <ac:grpSpMkLst>
            <pc:docMk/>
            <pc:sldMk cId="2176941924" sldId="4226"/>
            <ac:grpSpMk id="35" creationId="{9B81CE7D-7364-4227-A7C9-4007D0B02D5D}"/>
          </ac:grpSpMkLst>
        </pc:grpChg>
        <pc:grpChg chg="mod">
          <ac:chgData name="Zhihao Tang" userId="c6afea04-4771-4879-9e3a-ee1175e1ff43" providerId="ADAL" clId="{3B6125CB-57B2-490F-8E5F-34A0F760D6B1}" dt="2020-04-20T18:49:12.105" v="503" actId="14100"/>
          <ac:grpSpMkLst>
            <pc:docMk/>
            <pc:sldMk cId="2176941924" sldId="4226"/>
            <ac:grpSpMk id="38" creationId="{AFC27E3D-6461-4BC1-BE5D-5527275FAE4A}"/>
          </ac:grpSpMkLst>
        </pc:grpChg>
        <pc:grpChg chg="mod">
          <ac:chgData name="Zhihao Tang" userId="c6afea04-4771-4879-9e3a-ee1175e1ff43" providerId="ADAL" clId="{3B6125CB-57B2-490F-8E5F-34A0F760D6B1}" dt="2020-04-20T18:49:12.105" v="503" actId="14100"/>
          <ac:grpSpMkLst>
            <pc:docMk/>
            <pc:sldMk cId="2176941924" sldId="4226"/>
            <ac:grpSpMk id="52" creationId="{46BFA06F-FB0B-416B-9F3E-C48F5BA8B6ED}"/>
          </ac:grpSpMkLst>
        </pc:grpChg>
        <pc:grpChg chg="add del mod">
          <ac:chgData name="Zhihao Tang" userId="c6afea04-4771-4879-9e3a-ee1175e1ff43" providerId="ADAL" clId="{3B6125CB-57B2-490F-8E5F-34A0F760D6B1}" dt="2020-04-20T18:49:12.701" v="504"/>
          <ac:grpSpMkLst>
            <pc:docMk/>
            <pc:sldMk cId="2176941924" sldId="4226"/>
            <ac:grpSpMk id="104" creationId="{94B52F24-3924-472E-979D-62B27E772A57}"/>
          </ac:grpSpMkLst>
        </pc:grpChg>
        <pc:grpChg chg="mod">
          <ac:chgData name="Zhihao Tang" userId="c6afea04-4771-4879-9e3a-ee1175e1ff43" providerId="ADAL" clId="{3B6125CB-57B2-490F-8E5F-34A0F760D6B1}" dt="2020-04-20T18:49:12.105" v="503" actId="14100"/>
          <ac:grpSpMkLst>
            <pc:docMk/>
            <pc:sldMk cId="2176941924" sldId="4226"/>
            <ac:grpSpMk id="109" creationId="{C6ED1E34-21A0-4819-B334-D19D5DDB2BDA}"/>
          </ac:grpSpMkLst>
        </pc:grpChg>
        <pc:grpChg chg="mod">
          <ac:chgData name="Zhihao Tang" userId="c6afea04-4771-4879-9e3a-ee1175e1ff43" providerId="ADAL" clId="{3B6125CB-57B2-490F-8E5F-34A0F760D6B1}" dt="2020-04-20T18:49:12.105" v="503" actId="14100"/>
          <ac:grpSpMkLst>
            <pc:docMk/>
            <pc:sldMk cId="2176941924" sldId="4226"/>
            <ac:grpSpMk id="110" creationId="{804B26F1-8ED2-4BA9-AFE2-6A51C7F4D091}"/>
          </ac:grpSpMkLst>
        </pc:grpChg>
        <pc:grpChg chg="mod">
          <ac:chgData name="Zhihao Tang" userId="c6afea04-4771-4879-9e3a-ee1175e1ff43" providerId="ADAL" clId="{3B6125CB-57B2-490F-8E5F-34A0F760D6B1}" dt="2020-04-20T18:49:12.105" v="503" actId="14100"/>
          <ac:grpSpMkLst>
            <pc:docMk/>
            <pc:sldMk cId="2176941924" sldId="4226"/>
            <ac:grpSpMk id="113" creationId="{344F5236-97FF-4F7A-AD8A-948952FBC371}"/>
          </ac:grpSpMkLst>
        </pc:grpChg>
        <pc:grpChg chg="mod">
          <ac:chgData name="Zhihao Tang" userId="c6afea04-4771-4879-9e3a-ee1175e1ff43" providerId="ADAL" clId="{3B6125CB-57B2-490F-8E5F-34A0F760D6B1}" dt="2020-04-20T18:49:12.105" v="503" actId="14100"/>
          <ac:grpSpMkLst>
            <pc:docMk/>
            <pc:sldMk cId="2176941924" sldId="4226"/>
            <ac:grpSpMk id="114" creationId="{33323D0F-A246-4275-A2F2-C68E72D0C419}"/>
          </ac:grpSpMkLst>
        </pc:grpChg>
        <pc:grpChg chg="mod">
          <ac:chgData name="Zhihao Tang" userId="c6afea04-4771-4879-9e3a-ee1175e1ff43" providerId="ADAL" clId="{3B6125CB-57B2-490F-8E5F-34A0F760D6B1}" dt="2020-04-20T18:49:12.105" v="503" actId="14100"/>
          <ac:grpSpMkLst>
            <pc:docMk/>
            <pc:sldMk cId="2176941924" sldId="4226"/>
            <ac:grpSpMk id="115" creationId="{D072B399-07DD-44F0-95F9-DA77A440FA9C}"/>
          </ac:grpSpMkLst>
        </pc:grpChg>
        <pc:grpChg chg="mod">
          <ac:chgData name="Zhihao Tang" userId="c6afea04-4771-4879-9e3a-ee1175e1ff43" providerId="ADAL" clId="{3B6125CB-57B2-490F-8E5F-34A0F760D6B1}" dt="2020-04-20T18:49:12.105" v="503" actId="14100"/>
          <ac:grpSpMkLst>
            <pc:docMk/>
            <pc:sldMk cId="2176941924" sldId="4226"/>
            <ac:grpSpMk id="116" creationId="{0D1DED86-2233-422E-99B7-FFEC035BD63A}"/>
          </ac:grpSpMkLst>
        </pc:grpChg>
        <pc:grpChg chg="mod">
          <ac:chgData name="Zhihao Tang" userId="c6afea04-4771-4879-9e3a-ee1175e1ff43" providerId="ADAL" clId="{3B6125CB-57B2-490F-8E5F-34A0F760D6B1}" dt="2020-04-20T18:49:12.105" v="503" actId="14100"/>
          <ac:grpSpMkLst>
            <pc:docMk/>
            <pc:sldMk cId="2176941924" sldId="4226"/>
            <ac:grpSpMk id="117" creationId="{63EF63EF-FA81-402E-9BB9-19F36F0AADF5}"/>
          </ac:grpSpMkLst>
        </pc:grpChg>
        <pc:grpChg chg="add del mod">
          <ac:chgData name="Zhihao Tang" userId="c6afea04-4771-4879-9e3a-ee1175e1ff43" providerId="ADAL" clId="{3B6125CB-57B2-490F-8E5F-34A0F760D6B1}" dt="2020-04-20T18:49:12.701" v="504"/>
          <ac:grpSpMkLst>
            <pc:docMk/>
            <pc:sldMk cId="2176941924" sldId="4226"/>
            <ac:grpSpMk id="147" creationId="{8A65C98D-1F64-4CE6-A0FE-0E48D29A996F}"/>
          </ac:grpSpMkLst>
        </pc:grpChg>
        <pc:grpChg chg="add mod">
          <ac:chgData name="Zhihao Tang" userId="c6afea04-4771-4879-9e3a-ee1175e1ff43" providerId="ADAL" clId="{3B6125CB-57B2-490F-8E5F-34A0F760D6B1}" dt="2020-04-20T18:53:43.385" v="626" actId="1076"/>
          <ac:grpSpMkLst>
            <pc:docMk/>
            <pc:sldMk cId="2176941924" sldId="4226"/>
            <ac:grpSpMk id="173" creationId="{7DEFD6FE-9CCB-464D-98C6-BE5198A5E07D}"/>
          </ac:grpSpMkLst>
        </pc:grpChg>
        <pc:grpChg chg="mod">
          <ac:chgData name="Zhihao Tang" userId="c6afea04-4771-4879-9e3a-ee1175e1ff43" providerId="ADAL" clId="{3B6125CB-57B2-490F-8E5F-34A0F760D6B1}" dt="2020-04-20T18:53:43.385" v="626" actId="1076"/>
          <ac:grpSpMkLst>
            <pc:docMk/>
            <pc:sldMk cId="2176941924" sldId="4226"/>
            <ac:grpSpMk id="178" creationId="{3A9D26E6-420E-4DCA-A516-9232E5EF8599}"/>
          </ac:grpSpMkLst>
        </pc:grpChg>
        <pc:grpChg chg="mod">
          <ac:chgData name="Zhihao Tang" userId="c6afea04-4771-4879-9e3a-ee1175e1ff43" providerId="ADAL" clId="{3B6125CB-57B2-490F-8E5F-34A0F760D6B1}" dt="2020-04-20T18:53:43.385" v="626" actId="1076"/>
          <ac:grpSpMkLst>
            <pc:docMk/>
            <pc:sldMk cId="2176941924" sldId="4226"/>
            <ac:grpSpMk id="179" creationId="{6237A28F-CBF9-47B2-BF2D-8FDCA6F4C8D9}"/>
          </ac:grpSpMkLst>
        </pc:grpChg>
        <pc:grpChg chg="mod">
          <ac:chgData name="Zhihao Tang" userId="c6afea04-4771-4879-9e3a-ee1175e1ff43" providerId="ADAL" clId="{3B6125CB-57B2-490F-8E5F-34A0F760D6B1}" dt="2020-04-20T18:53:43.385" v="626" actId="1076"/>
          <ac:grpSpMkLst>
            <pc:docMk/>
            <pc:sldMk cId="2176941924" sldId="4226"/>
            <ac:grpSpMk id="182" creationId="{BFB828B8-EB2B-4C49-9CA2-2660421CE47A}"/>
          </ac:grpSpMkLst>
        </pc:grpChg>
        <pc:grpChg chg="mod">
          <ac:chgData name="Zhihao Tang" userId="c6afea04-4771-4879-9e3a-ee1175e1ff43" providerId="ADAL" clId="{3B6125CB-57B2-490F-8E5F-34A0F760D6B1}" dt="2020-04-20T18:53:43.385" v="626" actId="1076"/>
          <ac:grpSpMkLst>
            <pc:docMk/>
            <pc:sldMk cId="2176941924" sldId="4226"/>
            <ac:grpSpMk id="183" creationId="{C54C4D15-AFF3-43BD-8781-3A002C9919C1}"/>
          </ac:grpSpMkLst>
        </pc:grpChg>
        <pc:grpChg chg="mod">
          <ac:chgData name="Zhihao Tang" userId="c6afea04-4771-4879-9e3a-ee1175e1ff43" providerId="ADAL" clId="{3B6125CB-57B2-490F-8E5F-34A0F760D6B1}" dt="2020-04-20T18:53:43.385" v="626" actId="1076"/>
          <ac:grpSpMkLst>
            <pc:docMk/>
            <pc:sldMk cId="2176941924" sldId="4226"/>
            <ac:grpSpMk id="184" creationId="{03DC6B22-44E2-490B-A780-51ADFE7D7AD0}"/>
          </ac:grpSpMkLst>
        </pc:grpChg>
        <pc:grpChg chg="mod">
          <ac:chgData name="Zhihao Tang" userId="c6afea04-4771-4879-9e3a-ee1175e1ff43" providerId="ADAL" clId="{3B6125CB-57B2-490F-8E5F-34A0F760D6B1}" dt="2020-04-20T18:53:43.385" v="626" actId="1076"/>
          <ac:grpSpMkLst>
            <pc:docMk/>
            <pc:sldMk cId="2176941924" sldId="4226"/>
            <ac:grpSpMk id="185" creationId="{14901068-879B-4409-A536-837F8435247A}"/>
          </ac:grpSpMkLst>
        </pc:grpChg>
        <pc:grpChg chg="mod">
          <ac:chgData name="Zhihao Tang" userId="c6afea04-4771-4879-9e3a-ee1175e1ff43" providerId="ADAL" clId="{3B6125CB-57B2-490F-8E5F-34A0F760D6B1}" dt="2020-04-20T18:53:43.385" v="626" actId="1076"/>
          <ac:grpSpMkLst>
            <pc:docMk/>
            <pc:sldMk cId="2176941924" sldId="4226"/>
            <ac:grpSpMk id="186" creationId="{A118016C-A6EA-4000-8B69-A5AAA97A6A3F}"/>
          </ac:grpSpMkLst>
        </pc:grpChg>
        <pc:grpChg chg="add mod">
          <ac:chgData name="Zhihao Tang" userId="c6afea04-4771-4879-9e3a-ee1175e1ff43" providerId="ADAL" clId="{3B6125CB-57B2-490F-8E5F-34A0F760D6B1}" dt="2020-04-20T18:53:43.385" v="626" actId="1076"/>
          <ac:grpSpMkLst>
            <pc:docMk/>
            <pc:sldMk cId="2176941924" sldId="4226"/>
            <ac:grpSpMk id="214" creationId="{A627F6A4-73FB-46D5-99A5-D526EC2FEB59}"/>
          </ac:grpSpMkLst>
        </pc:grpChg>
        <pc:picChg chg="add del">
          <ac:chgData name="Zhihao Tang" userId="c6afea04-4771-4879-9e3a-ee1175e1ff43" providerId="ADAL" clId="{3B6125CB-57B2-490F-8E5F-34A0F760D6B1}" dt="2020-04-20T18:44:05.355" v="404"/>
          <ac:picMkLst>
            <pc:docMk/>
            <pc:sldMk cId="2176941924" sldId="4226"/>
            <ac:picMk id="6" creationId="{545108B4-822B-49DE-AA67-E6B7264CEA00}"/>
          </ac:picMkLst>
        </pc:picChg>
        <pc:picChg chg="add mod">
          <ac:chgData name="Zhihao Tang" userId="c6afea04-4771-4879-9e3a-ee1175e1ff43" providerId="ADAL" clId="{3B6125CB-57B2-490F-8E5F-34A0F760D6B1}" dt="2020-04-20T19:14:42.610" v="1284" actId="1076"/>
          <ac:picMkLst>
            <pc:docMk/>
            <pc:sldMk cId="2176941924" sldId="4226"/>
            <ac:picMk id="7" creationId="{80535CED-4F00-435E-A590-7F8763C0188B}"/>
          </ac:picMkLst>
        </pc:picChg>
        <pc:picChg chg="add del mod">
          <ac:chgData name="Zhihao Tang" userId="c6afea04-4771-4879-9e3a-ee1175e1ff43" providerId="ADAL" clId="{3B6125CB-57B2-490F-8E5F-34A0F760D6B1}" dt="2020-04-20T18:49:12.701" v="504"/>
          <ac:picMkLst>
            <pc:docMk/>
            <pc:sldMk cId="2176941924" sldId="4226"/>
            <ac:picMk id="11" creationId="{54E902B7-536E-4860-86FA-262FBEBE1EA4}"/>
          </ac:picMkLst>
        </pc:picChg>
        <pc:picChg chg="add del mod">
          <ac:chgData name="Zhihao Tang" userId="c6afea04-4771-4879-9e3a-ee1175e1ff43" providerId="ADAL" clId="{3B6125CB-57B2-490F-8E5F-34A0F760D6B1}" dt="2020-04-20T18:49:12.701" v="504"/>
          <ac:picMkLst>
            <pc:docMk/>
            <pc:sldMk cId="2176941924" sldId="4226"/>
            <ac:picMk id="12" creationId="{3355E1CA-1BE7-4A80-8E67-4FD7F65793EA}"/>
          </ac:picMkLst>
        </pc:picChg>
        <pc:picChg chg="add del mod">
          <ac:chgData name="Zhihao Tang" userId="c6afea04-4771-4879-9e3a-ee1175e1ff43" providerId="ADAL" clId="{3B6125CB-57B2-490F-8E5F-34A0F760D6B1}" dt="2020-04-20T18:49:12.701" v="504"/>
          <ac:picMkLst>
            <pc:docMk/>
            <pc:sldMk cId="2176941924" sldId="4226"/>
            <ac:picMk id="13" creationId="{675C5890-F23B-4E87-B964-4EB6A8669FC7}"/>
          </ac:picMkLst>
        </pc:picChg>
        <pc:picChg chg="add del mod">
          <ac:chgData name="Zhihao Tang" userId="c6afea04-4771-4879-9e3a-ee1175e1ff43" providerId="ADAL" clId="{3B6125CB-57B2-490F-8E5F-34A0F760D6B1}" dt="2020-04-20T18:49:12.701" v="504"/>
          <ac:picMkLst>
            <pc:docMk/>
            <pc:sldMk cId="2176941924" sldId="4226"/>
            <ac:picMk id="24" creationId="{6E7CA75B-BC54-4BBB-8E03-362991DA04D5}"/>
          </ac:picMkLst>
        </pc:picChg>
        <pc:picChg chg="add del mod">
          <ac:chgData name="Zhihao Tang" userId="c6afea04-4771-4879-9e3a-ee1175e1ff43" providerId="ADAL" clId="{3B6125CB-57B2-490F-8E5F-34A0F760D6B1}" dt="2020-04-20T18:49:12.701" v="504"/>
          <ac:picMkLst>
            <pc:docMk/>
            <pc:sldMk cId="2176941924" sldId="4226"/>
            <ac:picMk id="25" creationId="{4ABED598-343B-45A3-932F-91D62326BA8A}"/>
          </ac:picMkLst>
        </pc:picChg>
        <pc:picChg chg="add del mod">
          <ac:chgData name="Zhihao Tang" userId="c6afea04-4771-4879-9e3a-ee1175e1ff43" providerId="ADAL" clId="{3B6125CB-57B2-490F-8E5F-34A0F760D6B1}" dt="2020-04-20T18:49:12.701" v="504"/>
          <ac:picMkLst>
            <pc:docMk/>
            <pc:sldMk cId="2176941924" sldId="4226"/>
            <ac:picMk id="26" creationId="{E6B101C8-CF86-490A-8F75-33C51A1DD176}"/>
          </ac:picMkLst>
        </pc:picChg>
        <pc:picChg chg="add del mod">
          <ac:chgData name="Zhihao Tang" userId="c6afea04-4771-4879-9e3a-ee1175e1ff43" providerId="ADAL" clId="{3B6125CB-57B2-490F-8E5F-34A0F760D6B1}" dt="2020-04-20T18:49:12.701" v="504"/>
          <ac:picMkLst>
            <pc:docMk/>
            <pc:sldMk cId="2176941924" sldId="4226"/>
            <ac:picMk id="27" creationId="{70E546A4-5642-453E-97D4-5F7306FB6415}"/>
          </ac:picMkLst>
        </pc:picChg>
        <pc:picChg chg="add mod">
          <ac:chgData name="Zhihao Tang" userId="c6afea04-4771-4879-9e3a-ee1175e1ff43" providerId="ADAL" clId="{3B6125CB-57B2-490F-8E5F-34A0F760D6B1}" dt="2020-04-20T18:52:29.464" v="594" actId="164"/>
          <ac:picMkLst>
            <pc:docMk/>
            <pc:sldMk cId="2176941924" sldId="4226"/>
            <ac:picMk id="155" creationId="{9E1EA257-3490-45B0-99C3-0A66A2C5FC84}"/>
          </ac:picMkLst>
        </pc:picChg>
        <pc:picChg chg="add mod">
          <ac:chgData name="Zhihao Tang" userId="c6afea04-4771-4879-9e3a-ee1175e1ff43" providerId="ADAL" clId="{3B6125CB-57B2-490F-8E5F-34A0F760D6B1}" dt="2020-04-20T18:52:29.464" v="594" actId="164"/>
          <ac:picMkLst>
            <pc:docMk/>
            <pc:sldMk cId="2176941924" sldId="4226"/>
            <ac:picMk id="156" creationId="{0C5FC523-68B9-42A4-A4A1-C87A3DA583C2}"/>
          </ac:picMkLst>
        </pc:picChg>
        <pc:picChg chg="add mod">
          <ac:chgData name="Zhihao Tang" userId="c6afea04-4771-4879-9e3a-ee1175e1ff43" providerId="ADAL" clId="{3B6125CB-57B2-490F-8E5F-34A0F760D6B1}" dt="2020-04-20T18:52:29.464" v="594" actId="164"/>
          <ac:picMkLst>
            <pc:docMk/>
            <pc:sldMk cId="2176941924" sldId="4226"/>
            <ac:picMk id="157" creationId="{1BEC1937-55F6-4A80-B874-041AC76660D2}"/>
          </ac:picMkLst>
        </pc:picChg>
        <pc:picChg chg="add mod">
          <ac:chgData name="Zhihao Tang" userId="c6afea04-4771-4879-9e3a-ee1175e1ff43" providerId="ADAL" clId="{3B6125CB-57B2-490F-8E5F-34A0F760D6B1}" dt="2020-04-20T18:52:29.464" v="594" actId="164"/>
          <ac:picMkLst>
            <pc:docMk/>
            <pc:sldMk cId="2176941924" sldId="4226"/>
            <ac:picMk id="168" creationId="{ADD3F737-5AD0-42AB-88F5-3D8F774D2244}"/>
          </ac:picMkLst>
        </pc:picChg>
        <pc:picChg chg="add mod">
          <ac:chgData name="Zhihao Tang" userId="c6afea04-4771-4879-9e3a-ee1175e1ff43" providerId="ADAL" clId="{3B6125CB-57B2-490F-8E5F-34A0F760D6B1}" dt="2020-04-20T18:52:29.464" v="594" actId="164"/>
          <ac:picMkLst>
            <pc:docMk/>
            <pc:sldMk cId="2176941924" sldId="4226"/>
            <ac:picMk id="169" creationId="{2F03E913-7E76-47B0-8EA6-41F61C4E77F4}"/>
          </ac:picMkLst>
        </pc:picChg>
        <pc:picChg chg="add mod">
          <ac:chgData name="Zhihao Tang" userId="c6afea04-4771-4879-9e3a-ee1175e1ff43" providerId="ADAL" clId="{3B6125CB-57B2-490F-8E5F-34A0F760D6B1}" dt="2020-04-20T18:52:29.464" v="594" actId="164"/>
          <ac:picMkLst>
            <pc:docMk/>
            <pc:sldMk cId="2176941924" sldId="4226"/>
            <ac:picMk id="170" creationId="{A62B1E0E-163A-4110-9E43-43645EA1C156}"/>
          </ac:picMkLst>
        </pc:picChg>
        <pc:picChg chg="add mod">
          <ac:chgData name="Zhihao Tang" userId="c6afea04-4771-4879-9e3a-ee1175e1ff43" providerId="ADAL" clId="{3B6125CB-57B2-490F-8E5F-34A0F760D6B1}" dt="2020-04-20T18:52:29.464" v="594" actId="164"/>
          <ac:picMkLst>
            <pc:docMk/>
            <pc:sldMk cId="2176941924" sldId="4226"/>
            <ac:picMk id="171" creationId="{8AAD8673-C7DC-40E2-BF28-36A76E73EFB7}"/>
          </ac:picMkLst>
        </pc:picChg>
        <pc:picChg chg="del">
          <ac:chgData name="Zhihao Tang" userId="c6afea04-4771-4879-9e3a-ee1175e1ff43" providerId="ADAL" clId="{3B6125CB-57B2-490F-8E5F-34A0F760D6B1}" dt="2020-04-20T18:36:47.823" v="263" actId="478"/>
          <ac:picMkLst>
            <pc:docMk/>
            <pc:sldMk cId="2176941924" sldId="4226"/>
            <ac:picMk id="233" creationId="{CDF3E978-5D33-4E3D-A0C7-5B856F0F3005}"/>
          </ac:picMkLst>
        </pc:picChg>
      </pc:sldChg>
    </pc:docChg>
  </pc:docChgLst>
  <pc:docChgLst>
    <pc:chgData name="Zhihao Tang" userId="c6afea04-4771-4879-9e3a-ee1175e1ff43" providerId="ADAL" clId="{5E6341F9-7952-44F8-8790-D7BA295D1CA8}"/>
    <pc:docChg chg="undo custSel mod addSld delSld modSld sldOrd delMainMaster">
      <pc:chgData name="Zhihao Tang" userId="c6afea04-4771-4879-9e3a-ee1175e1ff43" providerId="ADAL" clId="{5E6341F9-7952-44F8-8790-D7BA295D1CA8}" dt="2020-06-11T02:18:30.684" v="6746" actId="20577"/>
      <pc:docMkLst>
        <pc:docMk/>
      </pc:docMkLst>
      <pc:sldChg chg="modSp add modNotesTx">
        <pc:chgData name="Zhihao Tang" userId="c6afea04-4771-4879-9e3a-ee1175e1ff43" providerId="ADAL" clId="{5E6341F9-7952-44F8-8790-D7BA295D1CA8}" dt="2020-05-30T18:06:53.543" v="6658" actId="20577"/>
        <pc:sldMkLst>
          <pc:docMk/>
          <pc:sldMk cId="1700461512" sldId="410"/>
        </pc:sldMkLst>
        <pc:spChg chg="mod">
          <ac:chgData name="Zhihao Tang" userId="c6afea04-4771-4879-9e3a-ee1175e1ff43" providerId="ADAL" clId="{5E6341F9-7952-44F8-8790-D7BA295D1CA8}" dt="2020-05-29T22:16:20.696" v="2645" actId="122"/>
          <ac:spMkLst>
            <pc:docMk/>
            <pc:sldMk cId="1700461512" sldId="410"/>
            <ac:spMk id="2" creationId="{CE0CEC36-5881-F64A-A70F-904DBA9886A9}"/>
          </ac:spMkLst>
        </pc:spChg>
        <pc:graphicFrameChg chg="mod">
          <ac:chgData name="Zhihao Tang" userId="c6afea04-4771-4879-9e3a-ee1175e1ff43" providerId="ADAL" clId="{5E6341F9-7952-44F8-8790-D7BA295D1CA8}" dt="2020-05-29T22:16:37.645" v="2647" actId="1076"/>
          <ac:graphicFrameMkLst>
            <pc:docMk/>
            <pc:sldMk cId="1700461512" sldId="410"/>
            <ac:graphicFrameMk id="4" creationId="{00000000-0000-0000-0000-000000000000}"/>
          </ac:graphicFrameMkLst>
        </pc:graphicFrameChg>
      </pc:sldChg>
      <pc:sldChg chg="addSp delSp modSp add ord modNotesTx">
        <pc:chgData name="Zhihao Tang" userId="c6afea04-4771-4879-9e3a-ee1175e1ff43" providerId="ADAL" clId="{5E6341F9-7952-44F8-8790-D7BA295D1CA8}" dt="2020-06-11T02:18:30.684" v="6746" actId="20577"/>
        <pc:sldMkLst>
          <pc:docMk/>
          <pc:sldMk cId="2082172443" sldId="422"/>
        </pc:sldMkLst>
        <pc:spChg chg="add del mod">
          <ac:chgData name="Zhihao Tang" userId="c6afea04-4771-4879-9e3a-ee1175e1ff43" providerId="ADAL" clId="{5E6341F9-7952-44F8-8790-D7BA295D1CA8}" dt="2020-05-29T20:12:33.542" v="2546" actId="1076"/>
          <ac:spMkLst>
            <pc:docMk/>
            <pc:sldMk cId="2082172443" sldId="422"/>
            <ac:spMk id="2" creationId="{60E90783-E60D-43C4-9BCE-58C95ADC8C9C}"/>
          </ac:spMkLst>
        </pc:spChg>
        <pc:spChg chg="add del">
          <ac:chgData name="Zhihao Tang" userId="c6afea04-4771-4879-9e3a-ee1175e1ff43" providerId="ADAL" clId="{5E6341F9-7952-44F8-8790-D7BA295D1CA8}" dt="2020-05-29T20:11:19.451" v="2540" actId="478"/>
          <ac:spMkLst>
            <pc:docMk/>
            <pc:sldMk cId="2082172443" sldId="422"/>
            <ac:spMk id="3" creationId="{88956D25-AAF0-4D76-81CD-2C3CF50D59C3}"/>
          </ac:spMkLst>
        </pc:spChg>
        <pc:spChg chg="mod">
          <ac:chgData name="Zhihao Tang" userId="c6afea04-4771-4879-9e3a-ee1175e1ff43" providerId="ADAL" clId="{5E6341F9-7952-44F8-8790-D7BA295D1CA8}" dt="2020-05-26T14:01:18.840" v="524" actId="1076"/>
          <ac:spMkLst>
            <pc:docMk/>
            <pc:sldMk cId="2082172443" sldId="422"/>
            <ac:spMk id="164" creationId="{00000000-0000-0000-0000-000000000000}"/>
          </ac:spMkLst>
        </pc:spChg>
        <pc:spChg chg="del">
          <ac:chgData name="Zhihao Tang" userId="c6afea04-4771-4879-9e3a-ee1175e1ff43" providerId="ADAL" clId="{5E6341F9-7952-44F8-8790-D7BA295D1CA8}" dt="2020-05-26T14:00:48.196" v="518" actId="478"/>
          <ac:spMkLst>
            <pc:docMk/>
            <pc:sldMk cId="2082172443" sldId="422"/>
            <ac:spMk id="181" creationId="{00000000-0000-0000-0000-000000000000}"/>
          </ac:spMkLst>
        </pc:spChg>
        <pc:graphicFrameChg chg="add mod">
          <ac:chgData name="Zhihao Tang" userId="c6afea04-4771-4879-9e3a-ee1175e1ff43" providerId="ADAL" clId="{5E6341F9-7952-44F8-8790-D7BA295D1CA8}" dt="2020-05-30T18:01:04.916" v="5912" actId="207"/>
          <ac:graphicFrameMkLst>
            <pc:docMk/>
            <pc:sldMk cId="2082172443" sldId="422"/>
            <ac:graphicFrameMk id="181" creationId="{1067F089-9FB8-41A8-ADC9-8FE29DE1297D}"/>
          </ac:graphicFrameMkLst>
        </pc:graphicFrameChg>
      </pc:sldChg>
      <pc:sldChg chg="add modNotesTx">
        <pc:chgData name="Zhihao Tang" userId="c6afea04-4771-4879-9e3a-ee1175e1ff43" providerId="ADAL" clId="{5E6341F9-7952-44F8-8790-D7BA295D1CA8}" dt="2020-05-29T23:03:52.122" v="5837" actId="20577"/>
        <pc:sldMkLst>
          <pc:docMk/>
          <pc:sldMk cId="3734245493" sldId="423"/>
        </pc:sldMkLst>
      </pc:sldChg>
      <pc:sldChg chg="addSp delSp modSp add modNotesTx">
        <pc:chgData name="Zhihao Tang" userId="c6afea04-4771-4879-9e3a-ee1175e1ff43" providerId="ADAL" clId="{5E6341F9-7952-44F8-8790-D7BA295D1CA8}" dt="2020-05-30T18:00:54.627" v="5911" actId="207"/>
        <pc:sldMkLst>
          <pc:docMk/>
          <pc:sldMk cId="2728566947" sldId="698"/>
        </pc:sldMkLst>
        <pc:spChg chg="mod">
          <ac:chgData name="Zhihao Tang" userId="c6afea04-4771-4879-9e3a-ee1175e1ff43" providerId="ADAL" clId="{5E6341F9-7952-44F8-8790-D7BA295D1CA8}" dt="2020-05-29T19:07:28.264" v="2431" actId="20577"/>
          <ac:spMkLst>
            <pc:docMk/>
            <pc:sldMk cId="2728566947" sldId="698"/>
            <ac:spMk id="28" creationId="{B7239083-0E08-45E4-AF4B-FE8E5EA9C96F}"/>
          </ac:spMkLst>
        </pc:spChg>
        <pc:spChg chg="mod">
          <ac:chgData name="Zhihao Tang" userId="c6afea04-4771-4879-9e3a-ee1175e1ff43" providerId="ADAL" clId="{5E6341F9-7952-44F8-8790-D7BA295D1CA8}" dt="2020-05-26T14:09:33.636" v="816" actId="1076"/>
          <ac:spMkLst>
            <pc:docMk/>
            <pc:sldMk cId="2728566947" sldId="698"/>
            <ac:spMk id="44" creationId="{04EC12B6-5CAE-4B4D-A0E0-0D967FB18A2B}"/>
          </ac:spMkLst>
        </pc:spChg>
        <pc:spChg chg="mod">
          <ac:chgData name="Zhihao Tang" userId="c6afea04-4771-4879-9e3a-ee1175e1ff43" providerId="ADAL" clId="{5E6341F9-7952-44F8-8790-D7BA295D1CA8}" dt="2020-05-26T14:09:50.096" v="817" actId="1076"/>
          <ac:spMkLst>
            <pc:docMk/>
            <pc:sldMk cId="2728566947" sldId="698"/>
            <ac:spMk id="45" creationId="{3C062D8B-DF4A-4415-94C3-4956CD69ACE0}"/>
          </ac:spMkLst>
        </pc:spChg>
        <pc:graphicFrameChg chg="add mod">
          <ac:chgData name="Zhihao Tang" userId="c6afea04-4771-4879-9e3a-ee1175e1ff43" providerId="ADAL" clId="{5E6341F9-7952-44F8-8790-D7BA295D1CA8}" dt="2020-05-30T18:00:54.627" v="5911" actId="207"/>
          <ac:graphicFrameMkLst>
            <pc:docMk/>
            <pc:sldMk cId="2728566947" sldId="698"/>
            <ac:graphicFrameMk id="26" creationId="{1CE1E725-1F8A-43B5-8539-3A5EB7FE96DB}"/>
          </ac:graphicFrameMkLst>
        </pc:graphicFrameChg>
        <pc:graphicFrameChg chg="del mod">
          <ac:chgData name="Zhihao Tang" userId="c6afea04-4771-4879-9e3a-ee1175e1ff43" providerId="ADAL" clId="{5E6341F9-7952-44F8-8790-D7BA295D1CA8}" dt="2020-05-26T14:04:29.281" v="526" actId="478"/>
          <ac:graphicFrameMkLst>
            <pc:docMk/>
            <pc:sldMk cId="2728566947" sldId="698"/>
            <ac:graphicFrameMk id="29" creationId="{55CDC18B-BA59-E04E-B003-F0F7C8777A2A}"/>
          </ac:graphicFrameMkLst>
        </pc:graphicFrameChg>
      </pc:sldChg>
      <pc:sldChg chg="addSp delSp modSp add modNotesTx">
        <pc:chgData name="Zhihao Tang" userId="c6afea04-4771-4879-9e3a-ee1175e1ff43" providerId="ADAL" clId="{5E6341F9-7952-44F8-8790-D7BA295D1CA8}" dt="2020-06-10T13:39:52.988" v="6699" actId="207"/>
        <pc:sldMkLst>
          <pc:docMk/>
          <pc:sldMk cId="3362256341" sldId="4228"/>
        </pc:sldMkLst>
        <pc:spChg chg="add del mod ord">
          <ac:chgData name="Zhihao Tang" userId="c6afea04-4771-4879-9e3a-ee1175e1ff43" providerId="ADAL" clId="{5E6341F9-7952-44F8-8790-D7BA295D1CA8}" dt="2020-06-01T19:18:57.827" v="6688" actId="767"/>
          <ac:spMkLst>
            <pc:docMk/>
            <pc:sldMk cId="3362256341" sldId="4228"/>
            <ac:spMk id="2" creationId="{D626D77E-06D4-4EEE-898B-8A0CB9A3E5DA}"/>
          </ac:spMkLst>
        </pc:spChg>
        <pc:spChg chg="del">
          <ac:chgData name="Zhihao Tang" userId="c6afea04-4771-4879-9e3a-ee1175e1ff43" providerId="ADAL" clId="{5E6341F9-7952-44F8-8790-D7BA295D1CA8}" dt="2020-05-26T14:13:02.490" v="846" actId="478"/>
          <ac:spMkLst>
            <pc:docMk/>
            <pc:sldMk cId="3362256341" sldId="4228"/>
            <ac:spMk id="2" creationId="{FF0F99C6-0843-46B8-95A0-E113A635D819}"/>
          </ac:spMkLst>
        </pc:spChg>
        <pc:spChg chg="add del mod">
          <ac:chgData name="Zhihao Tang" userId="c6afea04-4771-4879-9e3a-ee1175e1ff43" providerId="ADAL" clId="{5E6341F9-7952-44F8-8790-D7BA295D1CA8}" dt="2020-05-26T14:13:06.971" v="848" actId="478"/>
          <ac:spMkLst>
            <pc:docMk/>
            <pc:sldMk cId="3362256341" sldId="4228"/>
            <ac:spMk id="4" creationId="{2EFC4366-5055-40DE-87F1-C61CD966531B}"/>
          </ac:spMkLst>
        </pc:spChg>
        <pc:spChg chg="del mod">
          <ac:chgData name="Zhihao Tang" userId="c6afea04-4771-4879-9e3a-ee1175e1ff43" providerId="ADAL" clId="{5E6341F9-7952-44F8-8790-D7BA295D1CA8}" dt="2020-05-29T16:52:09.952" v="2328" actId="478"/>
          <ac:spMkLst>
            <pc:docMk/>
            <pc:sldMk cId="3362256341" sldId="4228"/>
            <ac:spMk id="5" creationId="{7D053C56-2ADD-4A34-A479-7B35F7456EA2}"/>
          </ac:spMkLst>
        </pc:spChg>
        <pc:spChg chg="add mod">
          <ac:chgData name="Zhihao Tang" userId="c6afea04-4771-4879-9e3a-ee1175e1ff43" providerId="ADAL" clId="{5E6341F9-7952-44F8-8790-D7BA295D1CA8}" dt="2020-05-26T14:13:34.160" v="893" actId="1076"/>
          <ac:spMkLst>
            <pc:docMk/>
            <pc:sldMk cId="3362256341" sldId="4228"/>
            <ac:spMk id="10" creationId="{9CBD9FD2-6DAD-4114-81C6-7FFEAA47102A}"/>
          </ac:spMkLst>
        </pc:spChg>
        <pc:spChg chg="mod">
          <ac:chgData name="Zhihao Tang" userId="c6afea04-4771-4879-9e3a-ee1175e1ff43" providerId="ADAL" clId="{5E6341F9-7952-44F8-8790-D7BA295D1CA8}" dt="2020-05-30T13:28:14.332" v="5905" actId="20577"/>
          <ac:spMkLst>
            <pc:docMk/>
            <pc:sldMk cId="3362256341" sldId="4228"/>
            <ac:spMk id="12" creationId="{572B59A1-99F4-4D76-82F0-ACF31AFA6580}"/>
          </ac:spMkLst>
        </pc:spChg>
        <pc:graphicFrameChg chg="add mod">
          <ac:chgData name="Zhihao Tang" userId="c6afea04-4771-4879-9e3a-ee1175e1ff43" providerId="ADAL" clId="{5E6341F9-7952-44F8-8790-D7BA295D1CA8}" dt="2020-05-30T18:01:16.573" v="5913" actId="207"/>
          <ac:graphicFrameMkLst>
            <pc:docMk/>
            <pc:sldMk cId="3362256341" sldId="4228"/>
            <ac:graphicFrameMk id="6" creationId="{9B4A78F2-6549-4828-88C6-91BF437DB8C0}"/>
          </ac:graphicFrameMkLst>
        </pc:graphicFrameChg>
        <pc:graphicFrameChg chg="mod">
          <ac:chgData name="Zhihao Tang" userId="c6afea04-4771-4879-9e3a-ee1175e1ff43" providerId="ADAL" clId="{5E6341F9-7952-44F8-8790-D7BA295D1CA8}" dt="2020-06-10T13:39:52.988" v="6699" actId="207"/>
          <ac:graphicFrameMkLst>
            <pc:docMk/>
            <pc:sldMk cId="3362256341" sldId="4228"/>
            <ac:graphicFrameMk id="7" creationId="{A88D5C17-5FE9-4679-A639-1A61CB9042CB}"/>
          </ac:graphicFrameMkLst>
        </pc:graphicFrameChg>
        <pc:graphicFrameChg chg="del mod">
          <ac:chgData name="Zhihao Tang" userId="c6afea04-4771-4879-9e3a-ee1175e1ff43" providerId="ADAL" clId="{5E6341F9-7952-44F8-8790-D7BA295D1CA8}" dt="2020-05-26T14:14:29.166" v="895" actId="478"/>
          <ac:graphicFrameMkLst>
            <pc:docMk/>
            <pc:sldMk cId="3362256341" sldId="4228"/>
            <ac:graphicFrameMk id="7" creationId="{D633ED23-B932-445E-BEC6-E30C5EDF262A}"/>
          </ac:graphicFrameMkLst>
        </pc:graphicFrameChg>
        <pc:picChg chg="add del mod">
          <ac:chgData name="Zhihao Tang" userId="c6afea04-4771-4879-9e3a-ee1175e1ff43" providerId="ADAL" clId="{5E6341F9-7952-44F8-8790-D7BA295D1CA8}" dt="2020-06-01T19:21:14.127" v="6692"/>
          <ac:picMkLst>
            <pc:docMk/>
            <pc:sldMk cId="3362256341" sldId="4228"/>
            <ac:picMk id="3" creationId="{24622743-1C5F-4EDE-964A-060C31B987E7}"/>
          </ac:picMkLst>
        </pc:picChg>
        <pc:picChg chg="add del">
          <ac:chgData name="Zhihao Tang" userId="c6afea04-4771-4879-9e3a-ee1175e1ff43" providerId="ADAL" clId="{5E6341F9-7952-44F8-8790-D7BA295D1CA8}" dt="2020-06-01T19:21:54.490" v="6694"/>
          <ac:picMkLst>
            <pc:docMk/>
            <pc:sldMk cId="3362256341" sldId="4228"/>
            <ac:picMk id="4" creationId="{80948643-99D9-4E94-AFE8-76A8D10E663E}"/>
          </ac:picMkLst>
        </pc:picChg>
        <pc:picChg chg="add mod">
          <ac:chgData name="Zhihao Tang" userId="c6afea04-4771-4879-9e3a-ee1175e1ff43" providerId="ADAL" clId="{5E6341F9-7952-44F8-8790-D7BA295D1CA8}" dt="2020-06-01T19:22:34.323" v="6697" actId="1076"/>
          <ac:picMkLst>
            <pc:docMk/>
            <pc:sldMk cId="3362256341" sldId="4228"/>
            <ac:picMk id="5" creationId="{CA0AA2DB-BB98-4027-9F59-9988CE295322}"/>
          </ac:picMkLst>
        </pc:picChg>
        <pc:picChg chg="del">
          <ac:chgData name="Zhihao Tang" userId="c6afea04-4771-4879-9e3a-ee1175e1ff43" providerId="ADAL" clId="{5E6341F9-7952-44F8-8790-D7BA295D1CA8}" dt="2020-06-01T19:22:26.391" v="6696" actId="478"/>
          <ac:picMkLst>
            <pc:docMk/>
            <pc:sldMk cId="3362256341" sldId="4228"/>
            <ac:picMk id="9" creationId="{4E97D010-6C2F-4E1F-A4CB-7AE1E2287EEA}"/>
          </ac:picMkLst>
        </pc:picChg>
      </pc:sldChg>
      <pc:sldChg chg="addSp delSp modSp mod modClrScheme modAnim chgLayout modNotesTx">
        <pc:chgData name="Zhihao Tang" userId="c6afea04-4771-4879-9e3a-ee1175e1ff43" providerId="ADAL" clId="{5E6341F9-7952-44F8-8790-D7BA295D1CA8}" dt="2020-05-29T22:40:50.987" v="3632" actId="20577"/>
        <pc:sldMkLst>
          <pc:docMk/>
          <pc:sldMk cId="4237867036" sldId="4245"/>
        </pc:sldMkLst>
        <pc:spChg chg="mod">
          <ac:chgData name="Zhihao Tang" userId="c6afea04-4771-4879-9e3a-ee1175e1ff43" providerId="ADAL" clId="{5E6341F9-7952-44F8-8790-D7BA295D1CA8}" dt="2020-05-26T15:25:15.780" v="2005" actId="1076"/>
          <ac:spMkLst>
            <pc:docMk/>
            <pc:sldMk cId="4237867036" sldId="4245"/>
            <ac:spMk id="2" creationId="{B49B377F-1C79-403D-B30F-66C61CA8D137}"/>
          </ac:spMkLst>
        </pc:spChg>
        <pc:spChg chg="del">
          <ac:chgData name="Zhihao Tang" userId="c6afea04-4771-4879-9e3a-ee1175e1ff43" providerId="ADAL" clId="{5E6341F9-7952-44F8-8790-D7BA295D1CA8}" dt="2020-05-26T13:31:26.902" v="40" actId="478"/>
          <ac:spMkLst>
            <pc:docMk/>
            <pc:sldMk cId="4237867036" sldId="4245"/>
            <ac:spMk id="3" creationId="{06854B20-9DE1-4227-BEDD-2D51C3849298}"/>
          </ac:spMkLst>
        </pc:spChg>
        <pc:spChg chg="add del mod">
          <ac:chgData name="Zhihao Tang" userId="c6afea04-4771-4879-9e3a-ee1175e1ff43" providerId="ADAL" clId="{5E6341F9-7952-44F8-8790-D7BA295D1CA8}" dt="2020-05-26T13:31:53.844" v="44"/>
          <ac:spMkLst>
            <pc:docMk/>
            <pc:sldMk cId="4237867036" sldId="4245"/>
            <ac:spMk id="4" creationId="{FDC6FE30-B406-4019-83F6-72E1AD1F63A9}"/>
          </ac:spMkLst>
        </pc:spChg>
        <pc:spChg chg="add del mod">
          <ac:chgData name="Zhihao Tang" userId="c6afea04-4771-4879-9e3a-ee1175e1ff43" providerId="ADAL" clId="{5E6341F9-7952-44F8-8790-D7BA295D1CA8}" dt="2020-05-26T13:31:53.844" v="44"/>
          <ac:spMkLst>
            <pc:docMk/>
            <pc:sldMk cId="4237867036" sldId="4245"/>
            <ac:spMk id="5" creationId="{12304050-7812-40CA-9D9B-3A4C69EBD9E1}"/>
          </ac:spMkLst>
        </pc:spChg>
        <pc:spChg chg="add del mod">
          <ac:chgData name="Zhihao Tang" userId="c6afea04-4771-4879-9e3a-ee1175e1ff43" providerId="ADAL" clId="{5E6341F9-7952-44F8-8790-D7BA295D1CA8}" dt="2020-05-26T13:31:53.844" v="44"/>
          <ac:spMkLst>
            <pc:docMk/>
            <pc:sldMk cId="4237867036" sldId="4245"/>
            <ac:spMk id="6" creationId="{2B59AAB3-CD41-4930-B236-34434CFA6D5C}"/>
          </ac:spMkLst>
        </pc:spChg>
        <pc:spChg chg="add del mod">
          <ac:chgData name="Zhihao Tang" userId="c6afea04-4771-4879-9e3a-ee1175e1ff43" providerId="ADAL" clId="{5E6341F9-7952-44F8-8790-D7BA295D1CA8}" dt="2020-05-26T13:31:53.844" v="44"/>
          <ac:spMkLst>
            <pc:docMk/>
            <pc:sldMk cId="4237867036" sldId="4245"/>
            <ac:spMk id="7" creationId="{EA636ED4-41BF-4F63-80E2-D6EA8CC77AA4}"/>
          </ac:spMkLst>
        </pc:spChg>
        <pc:spChg chg="add del mod">
          <ac:chgData name="Zhihao Tang" userId="c6afea04-4771-4879-9e3a-ee1175e1ff43" providerId="ADAL" clId="{5E6341F9-7952-44F8-8790-D7BA295D1CA8}" dt="2020-05-26T13:31:53.844" v="44"/>
          <ac:spMkLst>
            <pc:docMk/>
            <pc:sldMk cId="4237867036" sldId="4245"/>
            <ac:spMk id="8" creationId="{B04515E2-4EBC-4E1A-8E29-991388F52160}"/>
          </ac:spMkLst>
        </pc:spChg>
        <pc:spChg chg="add del mod">
          <ac:chgData name="Zhihao Tang" userId="c6afea04-4771-4879-9e3a-ee1175e1ff43" providerId="ADAL" clId="{5E6341F9-7952-44F8-8790-D7BA295D1CA8}" dt="2020-05-26T13:31:53.844" v="44"/>
          <ac:spMkLst>
            <pc:docMk/>
            <pc:sldMk cId="4237867036" sldId="4245"/>
            <ac:spMk id="9" creationId="{88CF58BC-7FC4-4526-949B-C96047EE928E}"/>
          </ac:spMkLst>
        </pc:spChg>
        <pc:spChg chg="add del mod">
          <ac:chgData name="Zhihao Tang" userId="c6afea04-4771-4879-9e3a-ee1175e1ff43" providerId="ADAL" clId="{5E6341F9-7952-44F8-8790-D7BA295D1CA8}" dt="2020-05-26T13:31:53.844" v="44"/>
          <ac:spMkLst>
            <pc:docMk/>
            <pc:sldMk cId="4237867036" sldId="4245"/>
            <ac:spMk id="12" creationId="{39CBD933-81F5-40D9-87F3-D68EEEC05BEA}"/>
          </ac:spMkLst>
        </pc:spChg>
        <pc:spChg chg="add del mod">
          <ac:chgData name="Zhihao Tang" userId="c6afea04-4771-4879-9e3a-ee1175e1ff43" providerId="ADAL" clId="{5E6341F9-7952-44F8-8790-D7BA295D1CA8}" dt="2020-05-26T13:31:53.844" v="44"/>
          <ac:spMkLst>
            <pc:docMk/>
            <pc:sldMk cId="4237867036" sldId="4245"/>
            <ac:spMk id="14" creationId="{99BC8D28-279D-447B-892E-2C9665E819CF}"/>
          </ac:spMkLst>
        </pc:spChg>
        <pc:spChg chg="add">
          <ac:chgData name="Zhihao Tang" userId="c6afea04-4771-4879-9e3a-ee1175e1ff43" providerId="ADAL" clId="{5E6341F9-7952-44F8-8790-D7BA295D1CA8}" dt="2020-05-29T16:54:35.113" v="2333"/>
          <ac:spMkLst>
            <pc:docMk/>
            <pc:sldMk cId="4237867036" sldId="4245"/>
            <ac:spMk id="14" creationId="{AEED1D58-D966-4830-A0C4-8DD10EE31C38}"/>
          </ac:spMkLst>
        </pc:spChg>
        <pc:spChg chg="add">
          <ac:chgData name="Zhihao Tang" userId="c6afea04-4771-4879-9e3a-ee1175e1ff43" providerId="ADAL" clId="{5E6341F9-7952-44F8-8790-D7BA295D1CA8}" dt="2020-05-29T16:54:35.113" v="2333"/>
          <ac:spMkLst>
            <pc:docMk/>
            <pc:sldMk cId="4237867036" sldId="4245"/>
            <ac:spMk id="15" creationId="{67CA14C9-2F4D-4D6C-B849-4E9EA2009EA6}"/>
          </ac:spMkLst>
        </pc:spChg>
        <pc:spChg chg="add del mod">
          <ac:chgData name="Zhihao Tang" userId="c6afea04-4771-4879-9e3a-ee1175e1ff43" providerId="ADAL" clId="{5E6341F9-7952-44F8-8790-D7BA295D1CA8}" dt="2020-05-26T13:31:53.844" v="44"/>
          <ac:spMkLst>
            <pc:docMk/>
            <pc:sldMk cId="4237867036" sldId="4245"/>
            <ac:spMk id="15" creationId="{C8FCB017-75C7-44A2-89DF-E809D99B7BF0}"/>
          </ac:spMkLst>
        </pc:spChg>
        <pc:spChg chg="add del mod">
          <ac:chgData name="Zhihao Tang" userId="c6afea04-4771-4879-9e3a-ee1175e1ff43" providerId="ADAL" clId="{5E6341F9-7952-44F8-8790-D7BA295D1CA8}" dt="2020-05-26T13:31:53.844" v="44"/>
          <ac:spMkLst>
            <pc:docMk/>
            <pc:sldMk cId="4237867036" sldId="4245"/>
            <ac:spMk id="18" creationId="{E44B6D78-918E-40A1-B568-A5E357CBF54C}"/>
          </ac:spMkLst>
        </pc:spChg>
        <pc:spChg chg="add del mod">
          <ac:chgData name="Zhihao Tang" userId="c6afea04-4771-4879-9e3a-ee1175e1ff43" providerId="ADAL" clId="{5E6341F9-7952-44F8-8790-D7BA295D1CA8}" dt="2020-05-26T13:31:53.844" v="44"/>
          <ac:spMkLst>
            <pc:docMk/>
            <pc:sldMk cId="4237867036" sldId="4245"/>
            <ac:spMk id="20" creationId="{733F62BA-EDE6-41A6-B282-03F9152B6EF7}"/>
          </ac:spMkLst>
        </pc:spChg>
        <pc:spChg chg="add del mod">
          <ac:chgData name="Zhihao Tang" userId="c6afea04-4771-4879-9e3a-ee1175e1ff43" providerId="ADAL" clId="{5E6341F9-7952-44F8-8790-D7BA295D1CA8}" dt="2020-05-26T13:31:53.844" v="44"/>
          <ac:spMkLst>
            <pc:docMk/>
            <pc:sldMk cId="4237867036" sldId="4245"/>
            <ac:spMk id="23" creationId="{6A66FDE6-0F20-4882-A946-8970D383BF47}"/>
          </ac:spMkLst>
        </pc:spChg>
        <pc:spChg chg="add del mod">
          <ac:chgData name="Zhihao Tang" userId="c6afea04-4771-4879-9e3a-ee1175e1ff43" providerId="ADAL" clId="{5E6341F9-7952-44F8-8790-D7BA295D1CA8}" dt="2020-05-26T13:31:53.844" v="44"/>
          <ac:spMkLst>
            <pc:docMk/>
            <pc:sldMk cId="4237867036" sldId="4245"/>
            <ac:spMk id="24" creationId="{0CCF653C-13A7-4C2B-85A0-B9F9BB354CF0}"/>
          </ac:spMkLst>
        </pc:spChg>
        <pc:spChg chg="add del mod">
          <ac:chgData name="Zhihao Tang" userId="c6afea04-4771-4879-9e3a-ee1175e1ff43" providerId="ADAL" clId="{5E6341F9-7952-44F8-8790-D7BA295D1CA8}" dt="2020-05-26T13:31:53.844" v="44"/>
          <ac:spMkLst>
            <pc:docMk/>
            <pc:sldMk cId="4237867036" sldId="4245"/>
            <ac:spMk id="25" creationId="{9E08FB01-88E6-4F2C-ADF8-E940B4EA7B9D}"/>
          </ac:spMkLst>
        </pc:spChg>
        <pc:spChg chg="add del mod">
          <ac:chgData name="Zhihao Tang" userId="c6afea04-4771-4879-9e3a-ee1175e1ff43" providerId="ADAL" clId="{5E6341F9-7952-44F8-8790-D7BA295D1CA8}" dt="2020-05-26T13:31:53.844" v="44"/>
          <ac:spMkLst>
            <pc:docMk/>
            <pc:sldMk cId="4237867036" sldId="4245"/>
            <ac:spMk id="28" creationId="{5E9FFBF3-C555-40CC-B047-CCF6151E9B53}"/>
          </ac:spMkLst>
        </pc:spChg>
        <pc:spChg chg="add del mod">
          <ac:chgData name="Zhihao Tang" userId="c6afea04-4771-4879-9e3a-ee1175e1ff43" providerId="ADAL" clId="{5E6341F9-7952-44F8-8790-D7BA295D1CA8}" dt="2020-05-26T13:31:53.844" v="44"/>
          <ac:spMkLst>
            <pc:docMk/>
            <pc:sldMk cId="4237867036" sldId="4245"/>
            <ac:spMk id="30" creationId="{105C5690-558F-4A06-B4C0-EEE40D2EB618}"/>
          </ac:spMkLst>
        </pc:spChg>
        <pc:spChg chg="add del mod">
          <ac:chgData name="Zhihao Tang" userId="c6afea04-4771-4879-9e3a-ee1175e1ff43" providerId="ADAL" clId="{5E6341F9-7952-44F8-8790-D7BA295D1CA8}" dt="2020-05-26T13:31:53.844" v="44"/>
          <ac:spMkLst>
            <pc:docMk/>
            <pc:sldMk cId="4237867036" sldId="4245"/>
            <ac:spMk id="31" creationId="{A3B6A382-A8B4-414B-8725-E3082D9EBFC7}"/>
          </ac:spMkLst>
        </pc:spChg>
        <pc:spChg chg="add del mod">
          <ac:chgData name="Zhihao Tang" userId="c6afea04-4771-4879-9e3a-ee1175e1ff43" providerId="ADAL" clId="{5E6341F9-7952-44F8-8790-D7BA295D1CA8}" dt="2020-05-26T13:31:53.844" v="44"/>
          <ac:spMkLst>
            <pc:docMk/>
            <pc:sldMk cId="4237867036" sldId="4245"/>
            <ac:spMk id="34" creationId="{4DFA1925-3414-4D02-B739-CE1F81CAAF6B}"/>
          </ac:spMkLst>
        </pc:spChg>
        <pc:spChg chg="add del mod">
          <ac:chgData name="Zhihao Tang" userId="c6afea04-4771-4879-9e3a-ee1175e1ff43" providerId="ADAL" clId="{5E6341F9-7952-44F8-8790-D7BA295D1CA8}" dt="2020-05-26T13:31:53.844" v="44"/>
          <ac:spMkLst>
            <pc:docMk/>
            <pc:sldMk cId="4237867036" sldId="4245"/>
            <ac:spMk id="36" creationId="{46883B93-F4F0-4915-9ECE-067C292FB4BF}"/>
          </ac:spMkLst>
        </pc:spChg>
        <pc:spChg chg="add mod">
          <ac:chgData name="Zhihao Tang" userId="c6afea04-4771-4879-9e3a-ee1175e1ff43" providerId="ADAL" clId="{5E6341F9-7952-44F8-8790-D7BA295D1CA8}" dt="2020-05-26T13:41:44.539" v="200" actId="1076"/>
          <ac:spMkLst>
            <pc:docMk/>
            <pc:sldMk cId="4237867036" sldId="4245"/>
            <ac:spMk id="97" creationId="{A23389BD-8FB2-48BB-A523-217274A23507}"/>
          </ac:spMkLst>
        </pc:spChg>
        <pc:spChg chg="add del mod">
          <ac:chgData name="Zhihao Tang" userId="c6afea04-4771-4879-9e3a-ee1175e1ff43" providerId="ADAL" clId="{5E6341F9-7952-44F8-8790-D7BA295D1CA8}" dt="2020-05-26T13:31:53.844" v="44"/>
          <ac:spMkLst>
            <pc:docMk/>
            <pc:sldMk cId="4237867036" sldId="4245"/>
            <ac:spMk id="310" creationId="{DA64A019-C33E-4EC3-898B-983BE3FA5022}"/>
          </ac:spMkLst>
        </pc:spChg>
        <pc:spChg chg="add del mod">
          <ac:chgData name="Zhihao Tang" userId="c6afea04-4771-4879-9e3a-ee1175e1ff43" providerId="ADAL" clId="{5E6341F9-7952-44F8-8790-D7BA295D1CA8}" dt="2020-05-26T13:31:53.844" v="44"/>
          <ac:spMkLst>
            <pc:docMk/>
            <pc:sldMk cId="4237867036" sldId="4245"/>
            <ac:spMk id="311" creationId="{C28450E6-B850-4C36-A7B9-CF3942E01CC0}"/>
          </ac:spMkLst>
        </pc:spChg>
        <pc:spChg chg="add del mod">
          <ac:chgData name="Zhihao Tang" userId="c6afea04-4771-4879-9e3a-ee1175e1ff43" providerId="ADAL" clId="{5E6341F9-7952-44F8-8790-D7BA295D1CA8}" dt="2020-05-26T13:31:53.844" v="44"/>
          <ac:spMkLst>
            <pc:docMk/>
            <pc:sldMk cId="4237867036" sldId="4245"/>
            <ac:spMk id="312" creationId="{55A79A48-B70F-4014-9909-EF82BB061045}"/>
          </ac:spMkLst>
        </pc:spChg>
        <pc:spChg chg="add del mod">
          <ac:chgData name="Zhihao Tang" userId="c6afea04-4771-4879-9e3a-ee1175e1ff43" providerId="ADAL" clId="{5E6341F9-7952-44F8-8790-D7BA295D1CA8}" dt="2020-05-26T13:31:53.844" v="44"/>
          <ac:spMkLst>
            <pc:docMk/>
            <pc:sldMk cId="4237867036" sldId="4245"/>
            <ac:spMk id="313" creationId="{C82D5BCC-E843-42FE-BA90-1CB58C4B47F8}"/>
          </ac:spMkLst>
        </pc:spChg>
        <pc:spChg chg="add del mod">
          <ac:chgData name="Zhihao Tang" userId="c6afea04-4771-4879-9e3a-ee1175e1ff43" providerId="ADAL" clId="{5E6341F9-7952-44F8-8790-D7BA295D1CA8}" dt="2020-05-26T13:31:53.844" v="44"/>
          <ac:spMkLst>
            <pc:docMk/>
            <pc:sldMk cId="4237867036" sldId="4245"/>
            <ac:spMk id="314" creationId="{3CECAC00-7CB8-4330-A25B-56ACD0C8B8D6}"/>
          </ac:spMkLst>
        </pc:spChg>
        <pc:spChg chg="add del mod">
          <ac:chgData name="Zhihao Tang" userId="c6afea04-4771-4879-9e3a-ee1175e1ff43" providerId="ADAL" clId="{5E6341F9-7952-44F8-8790-D7BA295D1CA8}" dt="2020-05-26T13:31:53.844" v="44"/>
          <ac:spMkLst>
            <pc:docMk/>
            <pc:sldMk cId="4237867036" sldId="4245"/>
            <ac:spMk id="315" creationId="{41120849-AAE8-4121-8708-89E0DB815B0F}"/>
          </ac:spMkLst>
        </pc:spChg>
        <pc:spChg chg="add del mod">
          <ac:chgData name="Zhihao Tang" userId="c6afea04-4771-4879-9e3a-ee1175e1ff43" providerId="ADAL" clId="{5E6341F9-7952-44F8-8790-D7BA295D1CA8}" dt="2020-05-26T13:31:53.844" v="44"/>
          <ac:spMkLst>
            <pc:docMk/>
            <pc:sldMk cId="4237867036" sldId="4245"/>
            <ac:spMk id="316" creationId="{2E6873FE-0EDD-4AC3-A234-FF9D5DDFAF8D}"/>
          </ac:spMkLst>
        </pc:spChg>
        <pc:spChg chg="add del mod">
          <ac:chgData name="Zhihao Tang" userId="c6afea04-4771-4879-9e3a-ee1175e1ff43" providerId="ADAL" clId="{5E6341F9-7952-44F8-8790-D7BA295D1CA8}" dt="2020-05-26T13:31:53.844" v="44"/>
          <ac:spMkLst>
            <pc:docMk/>
            <pc:sldMk cId="4237867036" sldId="4245"/>
            <ac:spMk id="317" creationId="{DBBC4AB4-FBBC-44F4-93D1-FDB244522C29}"/>
          </ac:spMkLst>
        </pc:spChg>
        <pc:spChg chg="add del mod">
          <ac:chgData name="Zhihao Tang" userId="c6afea04-4771-4879-9e3a-ee1175e1ff43" providerId="ADAL" clId="{5E6341F9-7952-44F8-8790-D7BA295D1CA8}" dt="2020-05-26T13:31:53.844" v="44"/>
          <ac:spMkLst>
            <pc:docMk/>
            <pc:sldMk cId="4237867036" sldId="4245"/>
            <ac:spMk id="318" creationId="{B31E89F5-584A-4CE2-9793-A51DCE5CAB16}"/>
          </ac:spMkLst>
        </pc:spChg>
        <pc:spChg chg="add del mod">
          <ac:chgData name="Zhihao Tang" userId="c6afea04-4771-4879-9e3a-ee1175e1ff43" providerId="ADAL" clId="{5E6341F9-7952-44F8-8790-D7BA295D1CA8}" dt="2020-05-26T13:31:53.844" v="44"/>
          <ac:spMkLst>
            <pc:docMk/>
            <pc:sldMk cId="4237867036" sldId="4245"/>
            <ac:spMk id="337" creationId="{9C99DB33-C2C1-4D70-B686-6B78F0005BE5}"/>
          </ac:spMkLst>
        </pc:spChg>
        <pc:spChg chg="add del mod">
          <ac:chgData name="Zhihao Tang" userId="c6afea04-4771-4879-9e3a-ee1175e1ff43" providerId="ADAL" clId="{5E6341F9-7952-44F8-8790-D7BA295D1CA8}" dt="2020-05-26T13:31:53.844" v="44"/>
          <ac:spMkLst>
            <pc:docMk/>
            <pc:sldMk cId="4237867036" sldId="4245"/>
            <ac:spMk id="473" creationId="{235645BC-6441-4BC3-A68E-446428439689}"/>
          </ac:spMkLst>
        </pc:spChg>
        <pc:spChg chg="add del mod">
          <ac:chgData name="Zhihao Tang" userId="c6afea04-4771-4879-9e3a-ee1175e1ff43" providerId="ADAL" clId="{5E6341F9-7952-44F8-8790-D7BA295D1CA8}" dt="2020-05-26T13:31:53.844" v="44"/>
          <ac:spMkLst>
            <pc:docMk/>
            <pc:sldMk cId="4237867036" sldId="4245"/>
            <ac:spMk id="613" creationId="{CE3B1847-F95C-4AF8-885C-802D4572115E}"/>
          </ac:spMkLst>
        </pc:spChg>
        <pc:spChg chg="add del mod">
          <ac:chgData name="Zhihao Tang" userId="c6afea04-4771-4879-9e3a-ee1175e1ff43" providerId="ADAL" clId="{5E6341F9-7952-44F8-8790-D7BA295D1CA8}" dt="2020-05-26T13:31:53.844" v="44"/>
          <ac:spMkLst>
            <pc:docMk/>
            <pc:sldMk cId="4237867036" sldId="4245"/>
            <ac:spMk id="614" creationId="{A068A94E-5DB9-4F0A-9410-44158BB23F8D}"/>
          </ac:spMkLst>
        </pc:spChg>
        <pc:spChg chg="add del mod">
          <ac:chgData name="Zhihao Tang" userId="c6afea04-4771-4879-9e3a-ee1175e1ff43" providerId="ADAL" clId="{5E6341F9-7952-44F8-8790-D7BA295D1CA8}" dt="2020-05-26T13:31:53.844" v="44"/>
          <ac:spMkLst>
            <pc:docMk/>
            <pc:sldMk cId="4237867036" sldId="4245"/>
            <ac:spMk id="615" creationId="{D33A3018-7A86-4AF4-B40D-070CE2F5E49B}"/>
          </ac:spMkLst>
        </pc:spChg>
        <pc:spChg chg="add del mod">
          <ac:chgData name="Zhihao Tang" userId="c6afea04-4771-4879-9e3a-ee1175e1ff43" providerId="ADAL" clId="{5E6341F9-7952-44F8-8790-D7BA295D1CA8}" dt="2020-05-26T13:31:53.844" v="44"/>
          <ac:spMkLst>
            <pc:docMk/>
            <pc:sldMk cId="4237867036" sldId="4245"/>
            <ac:spMk id="616" creationId="{CCE154F5-8079-4A29-A970-75736E8F9951}"/>
          </ac:spMkLst>
        </pc:spChg>
        <pc:spChg chg="add del mod">
          <ac:chgData name="Zhihao Tang" userId="c6afea04-4771-4879-9e3a-ee1175e1ff43" providerId="ADAL" clId="{5E6341F9-7952-44F8-8790-D7BA295D1CA8}" dt="2020-05-26T13:31:53.844" v="44"/>
          <ac:spMkLst>
            <pc:docMk/>
            <pc:sldMk cId="4237867036" sldId="4245"/>
            <ac:spMk id="617" creationId="{3F8AD971-85EE-4DC7-9F65-AEB5F463706B}"/>
          </ac:spMkLst>
        </pc:spChg>
        <pc:spChg chg="add del mod">
          <ac:chgData name="Zhihao Tang" userId="c6afea04-4771-4879-9e3a-ee1175e1ff43" providerId="ADAL" clId="{5E6341F9-7952-44F8-8790-D7BA295D1CA8}" dt="2020-05-26T13:31:53.844" v="44"/>
          <ac:spMkLst>
            <pc:docMk/>
            <pc:sldMk cId="4237867036" sldId="4245"/>
            <ac:spMk id="618" creationId="{7446CDF3-0178-4155-8C05-3FB86AE0F892}"/>
          </ac:spMkLst>
        </pc:spChg>
        <pc:spChg chg="add del mod">
          <ac:chgData name="Zhihao Tang" userId="c6afea04-4771-4879-9e3a-ee1175e1ff43" providerId="ADAL" clId="{5E6341F9-7952-44F8-8790-D7BA295D1CA8}" dt="2020-05-26T13:31:53.844" v="44"/>
          <ac:spMkLst>
            <pc:docMk/>
            <pc:sldMk cId="4237867036" sldId="4245"/>
            <ac:spMk id="619" creationId="{975ED840-E1D7-4EED-9211-C814093176C6}"/>
          </ac:spMkLst>
        </pc:spChg>
        <pc:spChg chg="add del mod">
          <ac:chgData name="Zhihao Tang" userId="c6afea04-4771-4879-9e3a-ee1175e1ff43" providerId="ADAL" clId="{5E6341F9-7952-44F8-8790-D7BA295D1CA8}" dt="2020-05-26T13:31:53.844" v="44"/>
          <ac:spMkLst>
            <pc:docMk/>
            <pc:sldMk cId="4237867036" sldId="4245"/>
            <ac:spMk id="620" creationId="{C0B37ECD-1AF3-4509-8EE0-7EDCEBB6492E}"/>
          </ac:spMkLst>
        </pc:spChg>
        <pc:spChg chg="add del mod">
          <ac:chgData name="Zhihao Tang" userId="c6afea04-4771-4879-9e3a-ee1175e1ff43" providerId="ADAL" clId="{5E6341F9-7952-44F8-8790-D7BA295D1CA8}" dt="2020-05-26T13:31:53.844" v="44"/>
          <ac:spMkLst>
            <pc:docMk/>
            <pc:sldMk cId="4237867036" sldId="4245"/>
            <ac:spMk id="621" creationId="{5F5F95C8-AD41-43EF-836B-04B1152E3080}"/>
          </ac:spMkLst>
        </pc:spChg>
        <pc:spChg chg="add del mod">
          <ac:chgData name="Zhihao Tang" userId="c6afea04-4771-4879-9e3a-ee1175e1ff43" providerId="ADAL" clId="{5E6341F9-7952-44F8-8790-D7BA295D1CA8}" dt="2020-05-26T13:31:53.844" v="44"/>
          <ac:spMkLst>
            <pc:docMk/>
            <pc:sldMk cId="4237867036" sldId="4245"/>
            <ac:spMk id="640" creationId="{750EB617-2F3A-4418-9881-44F7419787E0}"/>
          </ac:spMkLst>
        </pc:spChg>
        <pc:spChg chg="add del mod">
          <ac:chgData name="Zhihao Tang" userId="c6afea04-4771-4879-9e3a-ee1175e1ff43" providerId="ADAL" clId="{5E6341F9-7952-44F8-8790-D7BA295D1CA8}" dt="2020-05-26T13:31:53.844" v="44"/>
          <ac:spMkLst>
            <pc:docMk/>
            <pc:sldMk cId="4237867036" sldId="4245"/>
            <ac:spMk id="776" creationId="{F5188B21-24D8-4E55-82FD-C2FB1662B92E}"/>
          </ac:spMkLst>
        </pc:spChg>
        <pc:spChg chg="add del">
          <ac:chgData name="Zhihao Tang" userId="c6afea04-4771-4879-9e3a-ee1175e1ff43" providerId="ADAL" clId="{5E6341F9-7952-44F8-8790-D7BA295D1CA8}" dt="2020-05-26T13:31:53.844" v="44"/>
          <ac:spMkLst>
            <pc:docMk/>
            <pc:sldMk cId="4237867036" sldId="4245"/>
            <ac:spMk id="917" creationId="{93B9AB74-6669-4765-B6D2-C8E0A5B5083A}"/>
          </ac:spMkLst>
        </pc:spChg>
        <pc:spChg chg="add del mod">
          <ac:chgData name="Zhihao Tang" userId="c6afea04-4771-4879-9e3a-ee1175e1ff43" providerId="ADAL" clId="{5E6341F9-7952-44F8-8790-D7BA295D1CA8}" dt="2020-05-26T13:31:53.844" v="44"/>
          <ac:spMkLst>
            <pc:docMk/>
            <pc:sldMk cId="4237867036" sldId="4245"/>
            <ac:spMk id="918" creationId="{DA686B97-4474-4BFE-BFA0-B1FDC9415274}"/>
          </ac:spMkLst>
        </pc:spChg>
        <pc:spChg chg="add del mod">
          <ac:chgData name="Zhihao Tang" userId="c6afea04-4771-4879-9e3a-ee1175e1ff43" providerId="ADAL" clId="{5E6341F9-7952-44F8-8790-D7BA295D1CA8}" dt="2020-05-26T13:31:53.844" v="44"/>
          <ac:spMkLst>
            <pc:docMk/>
            <pc:sldMk cId="4237867036" sldId="4245"/>
            <ac:spMk id="920" creationId="{E2196AF7-FEFD-415A-BEF4-9BA11EDA3A0D}"/>
          </ac:spMkLst>
        </pc:spChg>
        <pc:spChg chg="add del mod">
          <ac:chgData name="Zhihao Tang" userId="c6afea04-4771-4879-9e3a-ee1175e1ff43" providerId="ADAL" clId="{5E6341F9-7952-44F8-8790-D7BA295D1CA8}" dt="2020-05-26T13:31:53.844" v="44"/>
          <ac:spMkLst>
            <pc:docMk/>
            <pc:sldMk cId="4237867036" sldId="4245"/>
            <ac:spMk id="921" creationId="{842DC97B-955D-4586-BA21-579592CA0195}"/>
          </ac:spMkLst>
        </pc:spChg>
        <pc:spChg chg="add del mod">
          <ac:chgData name="Zhihao Tang" userId="c6afea04-4771-4879-9e3a-ee1175e1ff43" providerId="ADAL" clId="{5E6341F9-7952-44F8-8790-D7BA295D1CA8}" dt="2020-05-26T13:31:53.844" v="44"/>
          <ac:spMkLst>
            <pc:docMk/>
            <pc:sldMk cId="4237867036" sldId="4245"/>
            <ac:spMk id="923" creationId="{BEE1FD27-09A2-4F6D-91BF-23950F4DBF8A}"/>
          </ac:spMkLst>
        </pc:spChg>
        <pc:spChg chg="add del mod">
          <ac:chgData name="Zhihao Tang" userId="c6afea04-4771-4879-9e3a-ee1175e1ff43" providerId="ADAL" clId="{5E6341F9-7952-44F8-8790-D7BA295D1CA8}" dt="2020-05-26T13:31:53.844" v="44"/>
          <ac:spMkLst>
            <pc:docMk/>
            <pc:sldMk cId="4237867036" sldId="4245"/>
            <ac:spMk id="924" creationId="{806726D0-5674-4E46-98A3-E240C62D3FC5}"/>
          </ac:spMkLst>
        </pc:spChg>
        <pc:spChg chg="add del mod">
          <ac:chgData name="Zhihao Tang" userId="c6afea04-4771-4879-9e3a-ee1175e1ff43" providerId="ADAL" clId="{5E6341F9-7952-44F8-8790-D7BA295D1CA8}" dt="2020-05-26T13:31:53.844" v="44"/>
          <ac:spMkLst>
            <pc:docMk/>
            <pc:sldMk cId="4237867036" sldId="4245"/>
            <ac:spMk id="952" creationId="{59ADD223-69D5-4222-9FBA-9F18255A7262}"/>
          </ac:spMkLst>
        </pc:spChg>
        <pc:spChg chg="add del mod">
          <ac:chgData name="Zhihao Tang" userId="c6afea04-4771-4879-9e3a-ee1175e1ff43" providerId="ADAL" clId="{5E6341F9-7952-44F8-8790-D7BA295D1CA8}" dt="2020-05-26T13:31:53.844" v="44"/>
          <ac:spMkLst>
            <pc:docMk/>
            <pc:sldMk cId="4237867036" sldId="4245"/>
            <ac:spMk id="953" creationId="{C789785C-5176-4BEA-9048-36EA33F44FD8}"/>
          </ac:spMkLst>
        </pc:spChg>
        <pc:spChg chg="add del mod">
          <ac:chgData name="Zhihao Tang" userId="c6afea04-4771-4879-9e3a-ee1175e1ff43" providerId="ADAL" clId="{5E6341F9-7952-44F8-8790-D7BA295D1CA8}" dt="2020-05-26T13:31:53.844" v="44"/>
          <ac:spMkLst>
            <pc:docMk/>
            <pc:sldMk cId="4237867036" sldId="4245"/>
            <ac:spMk id="954" creationId="{B6BF45AD-8E29-45D1-A6AB-F37E859A6668}"/>
          </ac:spMkLst>
        </pc:spChg>
        <pc:spChg chg="add del mod">
          <ac:chgData name="Zhihao Tang" userId="c6afea04-4771-4879-9e3a-ee1175e1ff43" providerId="ADAL" clId="{5E6341F9-7952-44F8-8790-D7BA295D1CA8}" dt="2020-05-26T13:31:53.844" v="44"/>
          <ac:spMkLst>
            <pc:docMk/>
            <pc:sldMk cId="4237867036" sldId="4245"/>
            <ac:spMk id="955" creationId="{7B1F6DD1-84DA-41C0-98C0-20AD4F69CB53}"/>
          </ac:spMkLst>
        </pc:spChg>
        <pc:spChg chg="add del mod">
          <ac:chgData name="Zhihao Tang" userId="c6afea04-4771-4879-9e3a-ee1175e1ff43" providerId="ADAL" clId="{5E6341F9-7952-44F8-8790-D7BA295D1CA8}" dt="2020-05-26T13:31:53.844" v="44"/>
          <ac:spMkLst>
            <pc:docMk/>
            <pc:sldMk cId="4237867036" sldId="4245"/>
            <ac:spMk id="956" creationId="{72D519A5-7CB3-46FD-8B8D-BA6C48D7AF06}"/>
          </ac:spMkLst>
        </pc:spChg>
        <pc:spChg chg="add del mod">
          <ac:chgData name="Zhihao Tang" userId="c6afea04-4771-4879-9e3a-ee1175e1ff43" providerId="ADAL" clId="{5E6341F9-7952-44F8-8790-D7BA295D1CA8}" dt="2020-05-26T13:31:53.844" v="44"/>
          <ac:spMkLst>
            <pc:docMk/>
            <pc:sldMk cId="4237867036" sldId="4245"/>
            <ac:spMk id="957" creationId="{349CA4E8-49A5-4950-8D94-7B218AB0B5EA}"/>
          </ac:spMkLst>
        </pc:spChg>
        <pc:spChg chg="add del mod">
          <ac:chgData name="Zhihao Tang" userId="c6afea04-4771-4879-9e3a-ee1175e1ff43" providerId="ADAL" clId="{5E6341F9-7952-44F8-8790-D7BA295D1CA8}" dt="2020-05-26T13:31:53.844" v="44"/>
          <ac:spMkLst>
            <pc:docMk/>
            <pc:sldMk cId="4237867036" sldId="4245"/>
            <ac:spMk id="958" creationId="{CC51D364-6258-4AFD-99DE-D4A5C02F3BF7}"/>
          </ac:spMkLst>
        </pc:spChg>
        <pc:spChg chg="add del mod">
          <ac:chgData name="Zhihao Tang" userId="c6afea04-4771-4879-9e3a-ee1175e1ff43" providerId="ADAL" clId="{5E6341F9-7952-44F8-8790-D7BA295D1CA8}" dt="2020-05-26T13:31:53.844" v="44"/>
          <ac:spMkLst>
            <pc:docMk/>
            <pc:sldMk cId="4237867036" sldId="4245"/>
            <ac:spMk id="959" creationId="{3F5A4129-9BAC-409D-A7A0-BD9BA19A2886}"/>
          </ac:spMkLst>
        </pc:spChg>
        <pc:grpChg chg="add del">
          <ac:chgData name="Zhihao Tang" userId="c6afea04-4771-4879-9e3a-ee1175e1ff43" providerId="ADAL" clId="{5E6341F9-7952-44F8-8790-D7BA295D1CA8}" dt="2020-05-29T16:53:35.805" v="2332"/>
          <ac:grpSpMkLst>
            <pc:docMk/>
            <pc:sldMk cId="4237867036" sldId="4245"/>
            <ac:grpSpMk id="7" creationId="{0F1CE211-1614-4065-B30E-54151CBC600B}"/>
          </ac:grpSpMkLst>
        </pc:grpChg>
        <pc:grpChg chg="add mod">
          <ac:chgData name="Zhihao Tang" userId="c6afea04-4771-4879-9e3a-ee1175e1ff43" providerId="ADAL" clId="{5E6341F9-7952-44F8-8790-D7BA295D1CA8}" dt="2020-05-29T16:54:41.354" v="2334"/>
          <ac:grpSpMkLst>
            <pc:docMk/>
            <pc:sldMk cId="4237867036" sldId="4245"/>
            <ac:grpSpMk id="13" creationId="{52B4412C-B76E-4C50-A250-859F489A8685}"/>
          </ac:grpSpMkLst>
        </pc:grpChg>
        <pc:grpChg chg="add del mod">
          <ac:chgData name="Zhihao Tang" userId="c6afea04-4771-4879-9e3a-ee1175e1ff43" providerId="ADAL" clId="{5E6341F9-7952-44F8-8790-D7BA295D1CA8}" dt="2020-05-26T13:31:53.844" v="44"/>
          <ac:grpSpMkLst>
            <pc:docMk/>
            <pc:sldMk cId="4237867036" sldId="4245"/>
            <ac:grpSpMk id="39" creationId="{617732AF-F3DF-4184-BE3C-CFC7FDCF759F}"/>
          </ac:grpSpMkLst>
        </pc:grpChg>
        <pc:grpChg chg="add del mod">
          <ac:chgData name="Zhihao Tang" userId="c6afea04-4771-4879-9e3a-ee1175e1ff43" providerId="ADAL" clId="{5E6341F9-7952-44F8-8790-D7BA295D1CA8}" dt="2020-05-26T13:31:53.844" v="44"/>
          <ac:grpSpMkLst>
            <pc:docMk/>
            <pc:sldMk cId="4237867036" sldId="4245"/>
            <ac:grpSpMk id="66" creationId="{BA5CE2EC-7EB3-4C96-B57F-FD14D628C23A}"/>
          </ac:grpSpMkLst>
        </pc:grpChg>
        <pc:grpChg chg="add del mod">
          <ac:chgData name="Zhihao Tang" userId="c6afea04-4771-4879-9e3a-ee1175e1ff43" providerId="ADAL" clId="{5E6341F9-7952-44F8-8790-D7BA295D1CA8}" dt="2020-05-26T13:31:53.844" v="44"/>
          <ac:grpSpMkLst>
            <pc:docMk/>
            <pc:sldMk cId="4237867036" sldId="4245"/>
            <ac:grpSpMk id="93" creationId="{97578502-550B-4843-AA11-033FCFCAB6F6}"/>
          </ac:grpSpMkLst>
        </pc:grpChg>
        <pc:grpChg chg="add del mod">
          <ac:chgData name="Zhihao Tang" userId="c6afea04-4771-4879-9e3a-ee1175e1ff43" providerId="ADAL" clId="{5E6341F9-7952-44F8-8790-D7BA295D1CA8}" dt="2020-05-26T13:31:53.844" v="44"/>
          <ac:grpSpMkLst>
            <pc:docMk/>
            <pc:sldMk cId="4237867036" sldId="4245"/>
            <ac:grpSpMk id="120" creationId="{0BBA6BAF-24DE-4F6D-B487-F2CA54F62C84}"/>
          </ac:grpSpMkLst>
        </pc:grpChg>
        <pc:grpChg chg="add del mod">
          <ac:chgData name="Zhihao Tang" userId="c6afea04-4771-4879-9e3a-ee1175e1ff43" providerId="ADAL" clId="{5E6341F9-7952-44F8-8790-D7BA295D1CA8}" dt="2020-05-26T13:31:53.844" v="44"/>
          <ac:grpSpMkLst>
            <pc:docMk/>
            <pc:sldMk cId="4237867036" sldId="4245"/>
            <ac:grpSpMk id="147" creationId="{A4F725F5-5155-4A91-A9CE-8A591068C9B5}"/>
          </ac:grpSpMkLst>
        </pc:grpChg>
        <pc:grpChg chg="add del mod">
          <ac:chgData name="Zhihao Tang" userId="c6afea04-4771-4879-9e3a-ee1175e1ff43" providerId="ADAL" clId="{5E6341F9-7952-44F8-8790-D7BA295D1CA8}" dt="2020-05-26T13:31:53.844" v="44"/>
          <ac:grpSpMkLst>
            <pc:docMk/>
            <pc:sldMk cId="4237867036" sldId="4245"/>
            <ac:grpSpMk id="174" creationId="{FF1A454D-1C70-4B6D-8FF8-882070C3B4CF}"/>
          </ac:grpSpMkLst>
        </pc:grpChg>
        <pc:grpChg chg="add del mod">
          <ac:chgData name="Zhihao Tang" userId="c6afea04-4771-4879-9e3a-ee1175e1ff43" providerId="ADAL" clId="{5E6341F9-7952-44F8-8790-D7BA295D1CA8}" dt="2020-05-26T13:31:53.844" v="44"/>
          <ac:grpSpMkLst>
            <pc:docMk/>
            <pc:sldMk cId="4237867036" sldId="4245"/>
            <ac:grpSpMk id="201" creationId="{75B16720-8216-45F1-8F7A-4105DDBF0060}"/>
          </ac:grpSpMkLst>
        </pc:grpChg>
        <pc:grpChg chg="add del mod">
          <ac:chgData name="Zhihao Tang" userId="c6afea04-4771-4879-9e3a-ee1175e1ff43" providerId="ADAL" clId="{5E6341F9-7952-44F8-8790-D7BA295D1CA8}" dt="2020-05-26T13:31:53.844" v="44"/>
          <ac:grpSpMkLst>
            <pc:docMk/>
            <pc:sldMk cId="4237867036" sldId="4245"/>
            <ac:grpSpMk id="228" creationId="{5FD6D2E3-9BF6-4B3A-8885-FB28F82286CD}"/>
          </ac:grpSpMkLst>
        </pc:grpChg>
        <pc:grpChg chg="add del mod">
          <ac:chgData name="Zhihao Tang" userId="c6afea04-4771-4879-9e3a-ee1175e1ff43" providerId="ADAL" clId="{5E6341F9-7952-44F8-8790-D7BA295D1CA8}" dt="2020-05-26T13:31:53.844" v="44"/>
          <ac:grpSpMkLst>
            <pc:docMk/>
            <pc:sldMk cId="4237867036" sldId="4245"/>
            <ac:grpSpMk id="255" creationId="{9225A070-B106-4A01-8606-70E807088A7D}"/>
          </ac:grpSpMkLst>
        </pc:grpChg>
        <pc:grpChg chg="add del mod">
          <ac:chgData name="Zhihao Tang" userId="c6afea04-4771-4879-9e3a-ee1175e1ff43" providerId="ADAL" clId="{5E6341F9-7952-44F8-8790-D7BA295D1CA8}" dt="2020-05-26T13:31:53.844" v="44"/>
          <ac:grpSpMkLst>
            <pc:docMk/>
            <pc:sldMk cId="4237867036" sldId="4245"/>
            <ac:grpSpMk id="282" creationId="{72239E38-6EA7-4B5C-AE4E-8D70C004F26F}"/>
          </ac:grpSpMkLst>
        </pc:grpChg>
        <pc:grpChg chg="add del mod">
          <ac:chgData name="Zhihao Tang" userId="c6afea04-4771-4879-9e3a-ee1175e1ff43" providerId="ADAL" clId="{5E6341F9-7952-44F8-8790-D7BA295D1CA8}" dt="2020-05-26T13:31:53.844" v="44"/>
          <ac:grpSpMkLst>
            <pc:docMk/>
            <pc:sldMk cId="4237867036" sldId="4245"/>
            <ac:grpSpMk id="338" creationId="{D084C516-FAAA-4E5B-A017-4465C62DCB92}"/>
          </ac:grpSpMkLst>
        </pc:grpChg>
        <pc:grpChg chg="add del mod">
          <ac:chgData name="Zhihao Tang" userId="c6afea04-4771-4879-9e3a-ee1175e1ff43" providerId="ADAL" clId="{5E6341F9-7952-44F8-8790-D7BA295D1CA8}" dt="2020-05-26T13:31:53.844" v="44"/>
          <ac:grpSpMkLst>
            <pc:docMk/>
            <pc:sldMk cId="4237867036" sldId="4245"/>
            <ac:grpSpMk id="365" creationId="{302793B1-B789-4E79-90AF-144327966B55}"/>
          </ac:grpSpMkLst>
        </pc:grpChg>
        <pc:grpChg chg="add del mod">
          <ac:chgData name="Zhihao Tang" userId="c6afea04-4771-4879-9e3a-ee1175e1ff43" providerId="ADAL" clId="{5E6341F9-7952-44F8-8790-D7BA295D1CA8}" dt="2020-05-26T13:31:53.844" v="44"/>
          <ac:grpSpMkLst>
            <pc:docMk/>
            <pc:sldMk cId="4237867036" sldId="4245"/>
            <ac:grpSpMk id="392" creationId="{27967A0A-AC68-447F-8B31-9E0202FC499F}"/>
          </ac:grpSpMkLst>
        </pc:grpChg>
        <pc:grpChg chg="add del mod">
          <ac:chgData name="Zhihao Tang" userId="c6afea04-4771-4879-9e3a-ee1175e1ff43" providerId="ADAL" clId="{5E6341F9-7952-44F8-8790-D7BA295D1CA8}" dt="2020-05-26T13:31:53.844" v="44"/>
          <ac:grpSpMkLst>
            <pc:docMk/>
            <pc:sldMk cId="4237867036" sldId="4245"/>
            <ac:grpSpMk id="419" creationId="{06629D74-6D9E-4635-AAFF-9D4C7C9EC66A}"/>
          </ac:grpSpMkLst>
        </pc:grpChg>
        <pc:grpChg chg="add del mod">
          <ac:chgData name="Zhihao Tang" userId="c6afea04-4771-4879-9e3a-ee1175e1ff43" providerId="ADAL" clId="{5E6341F9-7952-44F8-8790-D7BA295D1CA8}" dt="2020-05-26T13:31:53.844" v="44"/>
          <ac:grpSpMkLst>
            <pc:docMk/>
            <pc:sldMk cId="4237867036" sldId="4245"/>
            <ac:grpSpMk id="446" creationId="{34AEB921-6CF5-40F5-8EE0-5849D48D7A80}"/>
          </ac:grpSpMkLst>
        </pc:grpChg>
        <pc:grpChg chg="add del mod">
          <ac:chgData name="Zhihao Tang" userId="c6afea04-4771-4879-9e3a-ee1175e1ff43" providerId="ADAL" clId="{5E6341F9-7952-44F8-8790-D7BA295D1CA8}" dt="2020-05-26T13:31:53.844" v="44"/>
          <ac:grpSpMkLst>
            <pc:docMk/>
            <pc:sldMk cId="4237867036" sldId="4245"/>
            <ac:grpSpMk id="474" creationId="{179F2AC5-34CC-4DEF-875A-BA58ECDE2410}"/>
          </ac:grpSpMkLst>
        </pc:grpChg>
        <pc:grpChg chg="add del mod">
          <ac:chgData name="Zhihao Tang" userId="c6afea04-4771-4879-9e3a-ee1175e1ff43" providerId="ADAL" clId="{5E6341F9-7952-44F8-8790-D7BA295D1CA8}" dt="2020-05-26T13:31:53.844" v="44"/>
          <ac:grpSpMkLst>
            <pc:docMk/>
            <pc:sldMk cId="4237867036" sldId="4245"/>
            <ac:grpSpMk id="501" creationId="{C8F7F5E5-DD77-43C1-B914-B26EC5B99AF0}"/>
          </ac:grpSpMkLst>
        </pc:grpChg>
        <pc:grpChg chg="add del mod">
          <ac:chgData name="Zhihao Tang" userId="c6afea04-4771-4879-9e3a-ee1175e1ff43" providerId="ADAL" clId="{5E6341F9-7952-44F8-8790-D7BA295D1CA8}" dt="2020-05-26T13:31:53.844" v="44"/>
          <ac:grpSpMkLst>
            <pc:docMk/>
            <pc:sldMk cId="4237867036" sldId="4245"/>
            <ac:grpSpMk id="528" creationId="{994F71E8-473E-4FDD-A7FB-73F3286B1AD4}"/>
          </ac:grpSpMkLst>
        </pc:grpChg>
        <pc:grpChg chg="add del mod">
          <ac:chgData name="Zhihao Tang" userId="c6afea04-4771-4879-9e3a-ee1175e1ff43" providerId="ADAL" clId="{5E6341F9-7952-44F8-8790-D7BA295D1CA8}" dt="2020-05-26T13:31:53.844" v="44"/>
          <ac:grpSpMkLst>
            <pc:docMk/>
            <pc:sldMk cId="4237867036" sldId="4245"/>
            <ac:grpSpMk id="555" creationId="{001C7316-2DD3-477C-9F28-FB6E459E162B}"/>
          </ac:grpSpMkLst>
        </pc:grpChg>
        <pc:grpChg chg="add del mod">
          <ac:chgData name="Zhihao Tang" userId="c6afea04-4771-4879-9e3a-ee1175e1ff43" providerId="ADAL" clId="{5E6341F9-7952-44F8-8790-D7BA295D1CA8}" dt="2020-05-26T13:31:53.844" v="44"/>
          <ac:grpSpMkLst>
            <pc:docMk/>
            <pc:sldMk cId="4237867036" sldId="4245"/>
            <ac:grpSpMk id="582" creationId="{4A02DA5A-04DF-4206-83D2-241947DC9ABF}"/>
          </ac:grpSpMkLst>
        </pc:grpChg>
        <pc:grpChg chg="add del mod">
          <ac:chgData name="Zhihao Tang" userId="c6afea04-4771-4879-9e3a-ee1175e1ff43" providerId="ADAL" clId="{5E6341F9-7952-44F8-8790-D7BA295D1CA8}" dt="2020-05-26T13:31:53.844" v="44"/>
          <ac:grpSpMkLst>
            <pc:docMk/>
            <pc:sldMk cId="4237867036" sldId="4245"/>
            <ac:grpSpMk id="641" creationId="{71ECEB6B-6A47-41D6-906F-5846DB1D00C3}"/>
          </ac:grpSpMkLst>
        </pc:grpChg>
        <pc:grpChg chg="add del mod">
          <ac:chgData name="Zhihao Tang" userId="c6afea04-4771-4879-9e3a-ee1175e1ff43" providerId="ADAL" clId="{5E6341F9-7952-44F8-8790-D7BA295D1CA8}" dt="2020-05-26T13:31:53.844" v="44"/>
          <ac:grpSpMkLst>
            <pc:docMk/>
            <pc:sldMk cId="4237867036" sldId="4245"/>
            <ac:grpSpMk id="668" creationId="{6B21819A-D98A-493D-A8D3-D67AA5DDE8A1}"/>
          </ac:grpSpMkLst>
        </pc:grpChg>
        <pc:grpChg chg="add del mod">
          <ac:chgData name="Zhihao Tang" userId="c6afea04-4771-4879-9e3a-ee1175e1ff43" providerId="ADAL" clId="{5E6341F9-7952-44F8-8790-D7BA295D1CA8}" dt="2020-05-26T13:31:53.844" v="44"/>
          <ac:grpSpMkLst>
            <pc:docMk/>
            <pc:sldMk cId="4237867036" sldId="4245"/>
            <ac:grpSpMk id="695" creationId="{0E4E3521-7307-4424-82A0-E68EB4270C47}"/>
          </ac:grpSpMkLst>
        </pc:grpChg>
        <pc:grpChg chg="add del mod">
          <ac:chgData name="Zhihao Tang" userId="c6afea04-4771-4879-9e3a-ee1175e1ff43" providerId="ADAL" clId="{5E6341F9-7952-44F8-8790-D7BA295D1CA8}" dt="2020-05-26T13:31:53.844" v="44"/>
          <ac:grpSpMkLst>
            <pc:docMk/>
            <pc:sldMk cId="4237867036" sldId="4245"/>
            <ac:grpSpMk id="722" creationId="{B7934F05-9087-4E73-AE14-5DB94BAB30BB}"/>
          </ac:grpSpMkLst>
        </pc:grpChg>
        <pc:grpChg chg="add del mod">
          <ac:chgData name="Zhihao Tang" userId="c6afea04-4771-4879-9e3a-ee1175e1ff43" providerId="ADAL" clId="{5E6341F9-7952-44F8-8790-D7BA295D1CA8}" dt="2020-05-26T13:31:53.844" v="44"/>
          <ac:grpSpMkLst>
            <pc:docMk/>
            <pc:sldMk cId="4237867036" sldId="4245"/>
            <ac:grpSpMk id="749" creationId="{F64B2D29-EC10-404A-8E89-0430AD10DD40}"/>
          </ac:grpSpMkLst>
        </pc:grpChg>
        <pc:grpChg chg="add del mod">
          <ac:chgData name="Zhihao Tang" userId="c6afea04-4771-4879-9e3a-ee1175e1ff43" providerId="ADAL" clId="{5E6341F9-7952-44F8-8790-D7BA295D1CA8}" dt="2020-05-26T13:31:53.844" v="44"/>
          <ac:grpSpMkLst>
            <pc:docMk/>
            <pc:sldMk cId="4237867036" sldId="4245"/>
            <ac:grpSpMk id="777" creationId="{3AC10F22-F47B-4721-9D48-FEAED412B5C7}"/>
          </ac:grpSpMkLst>
        </pc:grpChg>
        <pc:grpChg chg="add del mod">
          <ac:chgData name="Zhihao Tang" userId="c6afea04-4771-4879-9e3a-ee1175e1ff43" providerId="ADAL" clId="{5E6341F9-7952-44F8-8790-D7BA295D1CA8}" dt="2020-05-26T13:31:53.844" v="44"/>
          <ac:grpSpMkLst>
            <pc:docMk/>
            <pc:sldMk cId="4237867036" sldId="4245"/>
            <ac:grpSpMk id="804" creationId="{78A04B0F-EFCF-464A-9BBF-8687B674466B}"/>
          </ac:grpSpMkLst>
        </pc:grpChg>
        <pc:grpChg chg="add del mod">
          <ac:chgData name="Zhihao Tang" userId="c6afea04-4771-4879-9e3a-ee1175e1ff43" providerId="ADAL" clId="{5E6341F9-7952-44F8-8790-D7BA295D1CA8}" dt="2020-05-26T13:31:53.844" v="44"/>
          <ac:grpSpMkLst>
            <pc:docMk/>
            <pc:sldMk cId="4237867036" sldId="4245"/>
            <ac:grpSpMk id="831" creationId="{AA742115-943A-4366-8EEA-BC2448AF2A62}"/>
          </ac:grpSpMkLst>
        </pc:grpChg>
        <pc:grpChg chg="add del mod">
          <ac:chgData name="Zhihao Tang" userId="c6afea04-4771-4879-9e3a-ee1175e1ff43" providerId="ADAL" clId="{5E6341F9-7952-44F8-8790-D7BA295D1CA8}" dt="2020-05-26T13:31:53.844" v="44"/>
          <ac:grpSpMkLst>
            <pc:docMk/>
            <pc:sldMk cId="4237867036" sldId="4245"/>
            <ac:grpSpMk id="858" creationId="{C1B8D355-F4A5-4C83-8B2C-740FB05737A4}"/>
          </ac:grpSpMkLst>
        </pc:grpChg>
        <pc:grpChg chg="add del mod">
          <ac:chgData name="Zhihao Tang" userId="c6afea04-4771-4879-9e3a-ee1175e1ff43" providerId="ADAL" clId="{5E6341F9-7952-44F8-8790-D7BA295D1CA8}" dt="2020-05-26T13:31:53.844" v="44"/>
          <ac:grpSpMkLst>
            <pc:docMk/>
            <pc:sldMk cId="4237867036" sldId="4245"/>
            <ac:grpSpMk id="885" creationId="{E8A7A013-0A2E-4410-B78D-7C75E60698EE}"/>
          </ac:grpSpMkLst>
        </pc:grpChg>
        <pc:grpChg chg="add del mod">
          <ac:chgData name="Zhihao Tang" userId="c6afea04-4771-4879-9e3a-ee1175e1ff43" providerId="ADAL" clId="{5E6341F9-7952-44F8-8790-D7BA295D1CA8}" dt="2020-05-26T13:31:53.844" v="44"/>
          <ac:grpSpMkLst>
            <pc:docMk/>
            <pc:sldMk cId="4237867036" sldId="4245"/>
            <ac:grpSpMk id="960" creationId="{7D9FFA6C-4538-44B0-B57A-55E75414C789}"/>
          </ac:grpSpMkLst>
        </pc:grpChg>
        <pc:graphicFrameChg chg="add mod">
          <ac:chgData name="Zhihao Tang" userId="c6afea04-4771-4879-9e3a-ee1175e1ff43" providerId="ADAL" clId="{5E6341F9-7952-44F8-8790-D7BA295D1CA8}" dt="2020-05-29T16:55:44.766" v="2404" actId="20577"/>
          <ac:graphicFrameMkLst>
            <pc:docMk/>
            <pc:sldMk cId="4237867036" sldId="4245"/>
            <ac:graphicFrameMk id="16" creationId="{86324E0D-9605-451C-80AD-28085B298917}"/>
          </ac:graphicFrameMkLst>
        </pc:graphicFrameChg>
        <pc:graphicFrameChg chg="add del mod">
          <ac:chgData name="Zhihao Tang" userId="c6afea04-4771-4879-9e3a-ee1175e1ff43" providerId="ADAL" clId="{5E6341F9-7952-44F8-8790-D7BA295D1CA8}" dt="2020-05-26T13:31:53.844" v="44"/>
          <ac:graphicFrameMkLst>
            <pc:docMk/>
            <pc:sldMk cId="4237867036" sldId="4245"/>
            <ac:graphicFrameMk id="916" creationId="{E1FF7164-25A3-4E86-B841-F8C01FEE727B}"/>
          </ac:graphicFrameMkLst>
        </pc:graphicFrameChg>
        <pc:graphicFrameChg chg="add del mod">
          <ac:chgData name="Zhihao Tang" userId="c6afea04-4771-4879-9e3a-ee1175e1ff43" providerId="ADAL" clId="{5E6341F9-7952-44F8-8790-D7BA295D1CA8}" dt="2020-05-26T13:31:53.844" v="44"/>
          <ac:graphicFrameMkLst>
            <pc:docMk/>
            <pc:sldMk cId="4237867036" sldId="4245"/>
            <ac:graphicFrameMk id="919" creationId="{BB952A83-28D6-4915-8EEC-0B30AB81BAF5}"/>
          </ac:graphicFrameMkLst>
        </pc:graphicFrameChg>
        <pc:graphicFrameChg chg="add del mod">
          <ac:chgData name="Zhihao Tang" userId="c6afea04-4771-4879-9e3a-ee1175e1ff43" providerId="ADAL" clId="{5E6341F9-7952-44F8-8790-D7BA295D1CA8}" dt="2020-05-26T13:31:53.844" v="44"/>
          <ac:graphicFrameMkLst>
            <pc:docMk/>
            <pc:sldMk cId="4237867036" sldId="4245"/>
            <ac:graphicFrameMk id="922" creationId="{AFAC580C-0797-4221-8F10-FF8183CE297B}"/>
          </ac:graphicFrameMkLst>
        </pc:graphicFrameChg>
        <pc:picChg chg="add mod">
          <ac:chgData name="Zhihao Tang" userId="c6afea04-4771-4879-9e3a-ee1175e1ff43" providerId="ADAL" clId="{5E6341F9-7952-44F8-8790-D7BA295D1CA8}" dt="2020-05-29T16:53:19.822" v="2329" actId="1076"/>
          <ac:picMkLst>
            <pc:docMk/>
            <pc:sldMk cId="4237867036" sldId="4245"/>
            <ac:picMk id="988" creationId="{859FEAB5-8EDA-49D8-9B42-4DC640C0F4AB}"/>
          </ac:picMkLst>
        </pc:picChg>
        <pc:picChg chg="add mod ord">
          <ac:chgData name="Zhihao Tang" userId="c6afea04-4771-4879-9e3a-ee1175e1ff43" providerId="ADAL" clId="{5E6341F9-7952-44F8-8790-D7BA295D1CA8}" dt="2020-05-26T13:41:37.763" v="199" actId="1076"/>
          <ac:picMkLst>
            <pc:docMk/>
            <pc:sldMk cId="4237867036" sldId="4245"/>
            <ac:picMk id="989" creationId="{8C19B196-14DE-4773-B4C5-9E9DB5D3E645}"/>
          </ac:picMkLst>
        </pc:picChg>
        <pc:picChg chg="add mod">
          <ac:chgData name="Zhihao Tang" userId="c6afea04-4771-4879-9e3a-ee1175e1ff43" providerId="ADAL" clId="{5E6341F9-7952-44F8-8790-D7BA295D1CA8}" dt="2020-05-29T16:53:24.364" v="2330" actId="1076"/>
          <ac:picMkLst>
            <pc:docMk/>
            <pc:sldMk cId="4237867036" sldId="4245"/>
            <ac:picMk id="990" creationId="{301EF9F2-958A-4A82-97ED-0D07F25282E8}"/>
          </ac:picMkLst>
        </pc:picChg>
        <pc:cxnChg chg="add del mod">
          <ac:chgData name="Zhihao Tang" userId="c6afea04-4771-4879-9e3a-ee1175e1ff43" providerId="ADAL" clId="{5E6341F9-7952-44F8-8790-D7BA295D1CA8}" dt="2020-05-26T13:31:53.844" v="44"/>
          <ac:cxnSpMkLst>
            <pc:docMk/>
            <pc:sldMk cId="4237867036" sldId="4245"/>
            <ac:cxnSpMk id="10" creationId="{5D27F361-92A2-445E-B9AE-4CB870B439FA}"/>
          </ac:cxnSpMkLst>
        </pc:cxnChg>
        <pc:cxnChg chg="add del mod">
          <ac:chgData name="Zhihao Tang" userId="c6afea04-4771-4879-9e3a-ee1175e1ff43" providerId="ADAL" clId="{5E6341F9-7952-44F8-8790-D7BA295D1CA8}" dt="2020-05-26T13:31:53.844" v="44"/>
          <ac:cxnSpMkLst>
            <pc:docMk/>
            <pc:sldMk cId="4237867036" sldId="4245"/>
            <ac:cxnSpMk id="11" creationId="{0A59762A-730C-4D36-9242-31DDC7757FD0}"/>
          </ac:cxnSpMkLst>
        </pc:cxnChg>
        <pc:cxnChg chg="add del mod">
          <ac:chgData name="Zhihao Tang" userId="c6afea04-4771-4879-9e3a-ee1175e1ff43" providerId="ADAL" clId="{5E6341F9-7952-44F8-8790-D7BA295D1CA8}" dt="2020-05-26T13:31:53.844" v="44"/>
          <ac:cxnSpMkLst>
            <pc:docMk/>
            <pc:sldMk cId="4237867036" sldId="4245"/>
            <ac:cxnSpMk id="13" creationId="{1BC35AF7-6AFD-4241-AA37-308D2717A8CB}"/>
          </ac:cxnSpMkLst>
        </pc:cxnChg>
        <pc:cxnChg chg="add del mod">
          <ac:chgData name="Zhihao Tang" userId="c6afea04-4771-4879-9e3a-ee1175e1ff43" providerId="ADAL" clId="{5E6341F9-7952-44F8-8790-D7BA295D1CA8}" dt="2020-05-26T13:31:53.844" v="44"/>
          <ac:cxnSpMkLst>
            <pc:docMk/>
            <pc:sldMk cId="4237867036" sldId="4245"/>
            <ac:cxnSpMk id="16" creationId="{78FB2B78-B1F9-48B8-97A9-88C8380F5CDE}"/>
          </ac:cxnSpMkLst>
        </pc:cxnChg>
        <pc:cxnChg chg="add del mod">
          <ac:chgData name="Zhihao Tang" userId="c6afea04-4771-4879-9e3a-ee1175e1ff43" providerId="ADAL" clId="{5E6341F9-7952-44F8-8790-D7BA295D1CA8}" dt="2020-05-26T13:31:53.844" v="44"/>
          <ac:cxnSpMkLst>
            <pc:docMk/>
            <pc:sldMk cId="4237867036" sldId="4245"/>
            <ac:cxnSpMk id="17" creationId="{2CAB8561-1683-429D-99F4-1A4623F48290}"/>
          </ac:cxnSpMkLst>
        </pc:cxnChg>
        <pc:cxnChg chg="add del mod">
          <ac:chgData name="Zhihao Tang" userId="c6afea04-4771-4879-9e3a-ee1175e1ff43" providerId="ADAL" clId="{5E6341F9-7952-44F8-8790-D7BA295D1CA8}" dt="2020-05-26T13:31:53.844" v="44"/>
          <ac:cxnSpMkLst>
            <pc:docMk/>
            <pc:sldMk cId="4237867036" sldId="4245"/>
            <ac:cxnSpMk id="19" creationId="{8B1D2940-491B-4C7E-A9DF-B707A1341E7A}"/>
          </ac:cxnSpMkLst>
        </pc:cxnChg>
        <pc:cxnChg chg="add del mod">
          <ac:chgData name="Zhihao Tang" userId="c6afea04-4771-4879-9e3a-ee1175e1ff43" providerId="ADAL" clId="{5E6341F9-7952-44F8-8790-D7BA295D1CA8}" dt="2020-05-26T13:31:53.844" v="44"/>
          <ac:cxnSpMkLst>
            <pc:docMk/>
            <pc:sldMk cId="4237867036" sldId="4245"/>
            <ac:cxnSpMk id="21" creationId="{85666334-56F0-48D8-9C0B-36B287CE54D6}"/>
          </ac:cxnSpMkLst>
        </pc:cxnChg>
        <pc:cxnChg chg="add del mod">
          <ac:chgData name="Zhihao Tang" userId="c6afea04-4771-4879-9e3a-ee1175e1ff43" providerId="ADAL" clId="{5E6341F9-7952-44F8-8790-D7BA295D1CA8}" dt="2020-05-26T13:31:53.844" v="44"/>
          <ac:cxnSpMkLst>
            <pc:docMk/>
            <pc:sldMk cId="4237867036" sldId="4245"/>
            <ac:cxnSpMk id="22" creationId="{534114A6-2F3E-4E08-82D0-908B868344D6}"/>
          </ac:cxnSpMkLst>
        </pc:cxnChg>
        <pc:cxnChg chg="add del mod">
          <ac:chgData name="Zhihao Tang" userId="c6afea04-4771-4879-9e3a-ee1175e1ff43" providerId="ADAL" clId="{5E6341F9-7952-44F8-8790-D7BA295D1CA8}" dt="2020-05-26T13:31:53.844" v="44"/>
          <ac:cxnSpMkLst>
            <pc:docMk/>
            <pc:sldMk cId="4237867036" sldId="4245"/>
            <ac:cxnSpMk id="26" creationId="{23E9FE1F-912E-4DFD-9A2E-89F595483F42}"/>
          </ac:cxnSpMkLst>
        </pc:cxnChg>
        <pc:cxnChg chg="add del mod">
          <ac:chgData name="Zhihao Tang" userId="c6afea04-4771-4879-9e3a-ee1175e1ff43" providerId="ADAL" clId="{5E6341F9-7952-44F8-8790-D7BA295D1CA8}" dt="2020-05-26T13:31:53.844" v="44"/>
          <ac:cxnSpMkLst>
            <pc:docMk/>
            <pc:sldMk cId="4237867036" sldId="4245"/>
            <ac:cxnSpMk id="27" creationId="{119F6DCA-9C80-4332-8976-40CC87053D32}"/>
          </ac:cxnSpMkLst>
        </pc:cxnChg>
        <pc:cxnChg chg="add del mod">
          <ac:chgData name="Zhihao Tang" userId="c6afea04-4771-4879-9e3a-ee1175e1ff43" providerId="ADAL" clId="{5E6341F9-7952-44F8-8790-D7BA295D1CA8}" dt="2020-05-26T13:31:53.844" v="44"/>
          <ac:cxnSpMkLst>
            <pc:docMk/>
            <pc:sldMk cId="4237867036" sldId="4245"/>
            <ac:cxnSpMk id="29" creationId="{CA5ABC84-05E8-4D9C-9281-5B322BE5A26B}"/>
          </ac:cxnSpMkLst>
        </pc:cxnChg>
        <pc:cxnChg chg="add del mod">
          <ac:chgData name="Zhihao Tang" userId="c6afea04-4771-4879-9e3a-ee1175e1ff43" providerId="ADAL" clId="{5E6341F9-7952-44F8-8790-D7BA295D1CA8}" dt="2020-05-26T13:31:53.844" v="44"/>
          <ac:cxnSpMkLst>
            <pc:docMk/>
            <pc:sldMk cId="4237867036" sldId="4245"/>
            <ac:cxnSpMk id="32" creationId="{4D617A29-E023-41AC-A257-836E12FA6F3A}"/>
          </ac:cxnSpMkLst>
        </pc:cxnChg>
        <pc:cxnChg chg="add del mod">
          <ac:chgData name="Zhihao Tang" userId="c6afea04-4771-4879-9e3a-ee1175e1ff43" providerId="ADAL" clId="{5E6341F9-7952-44F8-8790-D7BA295D1CA8}" dt="2020-05-26T13:31:53.844" v="44"/>
          <ac:cxnSpMkLst>
            <pc:docMk/>
            <pc:sldMk cId="4237867036" sldId="4245"/>
            <ac:cxnSpMk id="33" creationId="{08DCF4E9-202A-4F24-91D4-DF0985A01B95}"/>
          </ac:cxnSpMkLst>
        </pc:cxnChg>
        <pc:cxnChg chg="add del mod">
          <ac:chgData name="Zhihao Tang" userId="c6afea04-4771-4879-9e3a-ee1175e1ff43" providerId="ADAL" clId="{5E6341F9-7952-44F8-8790-D7BA295D1CA8}" dt="2020-05-26T13:31:53.844" v="44"/>
          <ac:cxnSpMkLst>
            <pc:docMk/>
            <pc:sldMk cId="4237867036" sldId="4245"/>
            <ac:cxnSpMk id="35" creationId="{2FBA6043-15DE-4D39-914F-FC67450E27B2}"/>
          </ac:cxnSpMkLst>
        </pc:cxnChg>
        <pc:cxnChg chg="add del mod">
          <ac:chgData name="Zhihao Tang" userId="c6afea04-4771-4879-9e3a-ee1175e1ff43" providerId="ADAL" clId="{5E6341F9-7952-44F8-8790-D7BA295D1CA8}" dt="2020-05-26T13:31:53.844" v="44"/>
          <ac:cxnSpMkLst>
            <pc:docMk/>
            <pc:sldMk cId="4237867036" sldId="4245"/>
            <ac:cxnSpMk id="37" creationId="{91F7C588-862D-4451-839F-C8A2B67778E3}"/>
          </ac:cxnSpMkLst>
        </pc:cxnChg>
        <pc:cxnChg chg="add del mod">
          <ac:chgData name="Zhihao Tang" userId="c6afea04-4771-4879-9e3a-ee1175e1ff43" providerId="ADAL" clId="{5E6341F9-7952-44F8-8790-D7BA295D1CA8}" dt="2020-05-26T13:31:53.844" v="44"/>
          <ac:cxnSpMkLst>
            <pc:docMk/>
            <pc:sldMk cId="4237867036" sldId="4245"/>
            <ac:cxnSpMk id="38" creationId="{5EFF5645-030A-4F6D-85E6-9EA942AFEF34}"/>
          </ac:cxnSpMkLst>
        </pc:cxnChg>
        <pc:cxnChg chg="add del mod">
          <ac:chgData name="Zhihao Tang" userId="c6afea04-4771-4879-9e3a-ee1175e1ff43" providerId="ADAL" clId="{5E6341F9-7952-44F8-8790-D7BA295D1CA8}" dt="2020-05-26T13:31:53.844" v="44"/>
          <ac:cxnSpMkLst>
            <pc:docMk/>
            <pc:sldMk cId="4237867036" sldId="4245"/>
            <ac:cxnSpMk id="309" creationId="{CDF5276E-9A7A-4FD9-B7A7-C5AA4CDB72F0}"/>
          </ac:cxnSpMkLst>
        </pc:cxnChg>
        <pc:cxnChg chg="add del mod">
          <ac:chgData name="Zhihao Tang" userId="c6afea04-4771-4879-9e3a-ee1175e1ff43" providerId="ADAL" clId="{5E6341F9-7952-44F8-8790-D7BA295D1CA8}" dt="2020-05-26T13:31:53.844" v="44"/>
          <ac:cxnSpMkLst>
            <pc:docMk/>
            <pc:sldMk cId="4237867036" sldId="4245"/>
            <ac:cxnSpMk id="319" creationId="{7AD82B60-5EDA-497B-9E24-D7C99DEEF74C}"/>
          </ac:cxnSpMkLst>
        </pc:cxnChg>
        <pc:cxnChg chg="add del mod">
          <ac:chgData name="Zhihao Tang" userId="c6afea04-4771-4879-9e3a-ee1175e1ff43" providerId="ADAL" clId="{5E6341F9-7952-44F8-8790-D7BA295D1CA8}" dt="2020-05-26T13:31:53.844" v="44"/>
          <ac:cxnSpMkLst>
            <pc:docMk/>
            <pc:sldMk cId="4237867036" sldId="4245"/>
            <ac:cxnSpMk id="320" creationId="{7D60193F-9B1E-42A4-9D8A-5E1F3F714DDD}"/>
          </ac:cxnSpMkLst>
        </pc:cxnChg>
        <pc:cxnChg chg="add del mod">
          <ac:chgData name="Zhihao Tang" userId="c6afea04-4771-4879-9e3a-ee1175e1ff43" providerId="ADAL" clId="{5E6341F9-7952-44F8-8790-D7BA295D1CA8}" dt="2020-05-26T13:31:53.844" v="44"/>
          <ac:cxnSpMkLst>
            <pc:docMk/>
            <pc:sldMk cId="4237867036" sldId="4245"/>
            <ac:cxnSpMk id="321" creationId="{5649C37C-E8A6-4E64-85B7-B30A4A046DD9}"/>
          </ac:cxnSpMkLst>
        </pc:cxnChg>
        <pc:cxnChg chg="add del mod">
          <ac:chgData name="Zhihao Tang" userId="c6afea04-4771-4879-9e3a-ee1175e1ff43" providerId="ADAL" clId="{5E6341F9-7952-44F8-8790-D7BA295D1CA8}" dt="2020-05-26T13:31:53.844" v="44"/>
          <ac:cxnSpMkLst>
            <pc:docMk/>
            <pc:sldMk cId="4237867036" sldId="4245"/>
            <ac:cxnSpMk id="322" creationId="{BAEB4109-05AA-40ED-AC0C-46E70D279A8C}"/>
          </ac:cxnSpMkLst>
        </pc:cxnChg>
        <pc:cxnChg chg="add del mod">
          <ac:chgData name="Zhihao Tang" userId="c6afea04-4771-4879-9e3a-ee1175e1ff43" providerId="ADAL" clId="{5E6341F9-7952-44F8-8790-D7BA295D1CA8}" dt="2020-05-26T13:31:53.844" v="44"/>
          <ac:cxnSpMkLst>
            <pc:docMk/>
            <pc:sldMk cId="4237867036" sldId="4245"/>
            <ac:cxnSpMk id="323" creationId="{78649752-E9A7-4BD5-8718-41BA99E0C768}"/>
          </ac:cxnSpMkLst>
        </pc:cxnChg>
        <pc:cxnChg chg="add del mod">
          <ac:chgData name="Zhihao Tang" userId="c6afea04-4771-4879-9e3a-ee1175e1ff43" providerId="ADAL" clId="{5E6341F9-7952-44F8-8790-D7BA295D1CA8}" dt="2020-05-26T13:31:53.844" v="44"/>
          <ac:cxnSpMkLst>
            <pc:docMk/>
            <pc:sldMk cId="4237867036" sldId="4245"/>
            <ac:cxnSpMk id="324" creationId="{9814F9E7-E5BA-42F5-8C8F-5E3A7A6CFACF}"/>
          </ac:cxnSpMkLst>
        </pc:cxnChg>
        <pc:cxnChg chg="add del mod">
          <ac:chgData name="Zhihao Tang" userId="c6afea04-4771-4879-9e3a-ee1175e1ff43" providerId="ADAL" clId="{5E6341F9-7952-44F8-8790-D7BA295D1CA8}" dt="2020-05-26T13:31:53.844" v="44"/>
          <ac:cxnSpMkLst>
            <pc:docMk/>
            <pc:sldMk cId="4237867036" sldId="4245"/>
            <ac:cxnSpMk id="325" creationId="{83324BE5-2860-4149-A67C-BE9C2BBB936F}"/>
          </ac:cxnSpMkLst>
        </pc:cxnChg>
        <pc:cxnChg chg="add del mod">
          <ac:chgData name="Zhihao Tang" userId="c6afea04-4771-4879-9e3a-ee1175e1ff43" providerId="ADAL" clId="{5E6341F9-7952-44F8-8790-D7BA295D1CA8}" dt="2020-05-26T13:31:53.844" v="44"/>
          <ac:cxnSpMkLst>
            <pc:docMk/>
            <pc:sldMk cId="4237867036" sldId="4245"/>
            <ac:cxnSpMk id="326" creationId="{C6839A95-BE44-43F0-AEDE-854FFD136950}"/>
          </ac:cxnSpMkLst>
        </pc:cxnChg>
        <pc:cxnChg chg="add del mod">
          <ac:chgData name="Zhihao Tang" userId="c6afea04-4771-4879-9e3a-ee1175e1ff43" providerId="ADAL" clId="{5E6341F9-7952-44F8-8790-D7BA295D1CA8}" dt="2020-05-26T13:31:53.844" v="44"/>
          <ac:cxnSpMkLst>
            <pc:docMk/>
            <pc:sldMk cId="4237867036" sldId="4245"/>
            <ac:cxnSpMk id="327" creationId="{82C19807-2C93-457A-8BEC-F6A1D9E8DBF7}"/>
          </ac:cxnSpMkLst>
        </pc:cxnChg>
        <pc:cxnChg chg="add del mod">
          <ac:chgData name="Zhihao Tang" userId="c6afea04-4771-4879-9e3a-ee1175e1ff43" providerId="ADAL" clId="{5E6341F9-7952-44F8-8790-D7BA295D1CA8}" dt="2020-05-26T13:31:53.844" v="44"/>
          <ac:cxnSpMkLst>
            <pc:docMk/>
            <pc:sldMk cId="4237867036" sldId="4245"/>
            <ac:cxnSpMk id="328" creationId="{0594B68C-3519-4D4D-8732-15A091F1D279}"/>
          </ac:cxnSpMkLst>
        </pc:cxnChg>
        <pc:cxnChg chg="add del mod">
          <ac:chgData name="Zhihao Tang" userId="c6afea04-4771-4879-9e3a-ee1175e1ff43" providerId="ADAL" clId="{5E6341F9-7952-44F8-8790-D7BA295D1CA8}" dt="2020-05-26T13:31:53.844" v="44"/>
          <ac:cxnSpMkLst>
            <pc:docMk/>
            <pc:sldMk cId="4237867036" sldId="4245"/>
            <ac:cxnSpMk id="329" creationId="{71E95487-B813-441E-BC0C-DE543994FB4C}"/>
          </ac:cxnSpMkLst>
        </pc:cxnChg>
        <pc:cxnChg chg="add del mod">
          <ac:chgData name="Zhihao Tang" userId="c6afea04-4771-4879-9e3a-ee1175e1ff43" providerId="ADAL" clId="{5E6341F9-7952-44F8-8790-D7BA295D1CA8}" dt="2020-05-26T13:31:53.844" v="44"/>
          <ac:cxnSpMkLst>
            <pc:docMk/>
            <pc:sldMk cId="4237867036" sldId="4245"/>
            <ac:cxnSpMk id="330" creationId="{C869D0FC-2092-4457-ACF1-B77AAA772BE8}"/>
          </ac:cxnSpMkLst>
        </pc:cxnChg>
        <pc:cxnChg chg="add del mod">
          <ac:chgData name="Zhihao Tang" userId="c6afea04-4771-4879-9e3a-ee1175e1ff43" providerId="ADAL" clId="{5E6341F9-7952-44F8-8790-D7BA295D1CA8}" dt="2020-05-26T13:31:53.844" v="44"/>
          <ac:cxnSpMkLst>
            <pc:docMk/>
            <pc:sldMk cId="4237867036" sldId="4245"/>
            <ac:cxnSpMk id="331" creationId="{30689CC1-0670-4E55-B46D-B8F6B95FF7E2}"/>
          </ac:cxnSpMkLst>
        </pc:cxnChg>
        <pc:cxnChg chg="add del mod">
          <ac:chgData name="Zhihao Tang" userId="c6afea04-4771-4879-9e3a-ee1175e1ff43" providerId="ADAL" clId="{5E6341F9-7952-44F8-8790-D7BA295D1CA8}" dt="2020-05-26T13:31:53.844" v="44"/>
          <ac:cxnSpMkLst>
            <pc:docMk/>
            <pc:sldMk cId="4237867036" sldId="4245"/>
            <ac:cxnSpMk id="332" creationId="{BEB79D48-E244-4B49-9352-EA6AA5BD7BB6}"/>
          </ac:cxnSpMkLst>
        </pc:cxnChg>
        <pc:cxnChg chg="add del mod">
          <ac:chgData name="Zhihao Tang" userId="c6afea04-4771-4879-9e3a-ee1175e1ff43" providerId="ADAL" clId="{5E6341F9-7952-44F8-8790-D7BA295D1CA8}" dt="2020-05-26T13:31:53.844" v="44"/>
          <ac:cxnSpMkLst>
            <pc:docMk/>
            <pc:sldMk cId="4237867036" sldId="4245"/>
            <ac:cxnSpMk id="333" creationId="{3C63BE42-0249-4B8B-B48B-8ABDD5B9A918}"/>
          </ac:cxnSpMkLst>
        </pc:cxnChg>
        <pc:cxnChg chg="add del mod">
          <ac:chgData name="Zhihao Tang" userId="c6afea04-4771-4879-9e3a-ee1175e1ff43" providerId="ADAL" clId="{5E6341F9-7952-44F8-8790-D7BA295D1CA8}" dt="2020-05-26T13:31:53.844" v="44"/>
          <ac:cxnSpMkLst>
            <pc:docMk/>
            <pc:sldMk cId="4237867036" sldId="4245"/>
            <ac:cxnSpMk id="334" creationId="{9436BC18-039F-4542-BE15-ADE161A19264}"/>
          </ac:cxnSpMkLst>
        </pc:cxnChg>
        <pc:cxnChg chg="add del mod">
          <ac:chgData name="Zhihao Tang" userId="c6afea04-4771-4879-9e3a-ee1175e1ff43" providerId="ADAL" clId="{5E6341F9-7952-44F8-8790-D7BA295D1CA8}" dt="2020-05-26T13:31:53.844" v="44"/>
          <ac:cxnSpMkLst>
            <pc:docMk/>
            <pc:sldMk cId="4237867036" sldId="4245"/>
            <ac:cxnSpMk id="335" creationId="{91B037BE-6E9F-43C4-B5D7-BD28AC76769C}"/>
          </ac:cxnSpMkLst>
        </pc:cxnChg>
        <pc:cxnChg chg="add del mod">
          <ac:chgData name="Zhihao Tang" userId="c6afea04-4771-4879-9e3a-ee1175e1ff43" providerId="ADAL" clId="{5E6341F9-7952-44F8-8790-D7BA295D1CA8}" dt="2020-05-26T13:31:53.844" v="44"/>
          <ac:cxnSpMkLst>
            <pc:docMk/>
            <pc:sldMk cId="4237867036" sldId="4245"/>
            <ac:cxnSpMk id="336" creationId="{A9F73598-4116-4957-A465-67BC258D227E}"/>
          </ac:cxnSpMkLst>
        </pc:cxnChg>
        <pc:cxnChg chg="add del mod">
          <ac:chgData name="Zhihao Tang" userId="c6afea04-4771-4879-9e3a-ee1175e1ff43" providerId="ADAL" clId="{5E6341F9-7952-44F8-8790-D7BA295D1CA8}" dt="2020-05-26T13:31:53.844" v="44"/>
          <ac:cxnSpMkLst>
            <pc:docMk/>
            <pc:sldMk cId="4237867036" sldId="4245"/>
            <ac:cxnSpMk id="609" creationId="{04B44A1D-C645-4596-9E83-18189272BE54}"/>
          </ac:cxnSpMkLst>
        </pc:cxnChg>
        <pc:cxnChg chg="add del mod">
          <ac:chgData name="Zhihao Tang" userId="c6afea04-4771-4879-9e3a-ee1175e1ff43" providerId="ADAL" clId="{5E6341F9-7952-44F8-8790-D7BA295D1CA8}" dt="2020-05-26T13:31:53.844" v="44"/>
          <ac:cxnSpMkLst>
            <pc:docMk/>
            <pc:sldMk cId="4237867036" sldId="4245"/>
            <ac:cxnSpMk id="610" creationId="{77711555-CF6E-445A-93A5-6CDC64A4F3AC}"/>
          </ac:cxnSpMkLst>
        </pc:cxnChg>
        <pc:cxnChg chg="add del mod">
          <ac:chgData name="Zhihao Tang" userId="c6afea04-4771-4879-9e3a-ee1175e1ff43" providerId="ADAL" clId="{5E6341F9-7952-44F8-8790-D7BA295D1CA8}" dt="2020-05-26T13:31:53.844" v="44"/>
          <ac:cxnSpMkLst>
            <pc:docMk/>
            <pc:sldMk cId="4237867036" sldId="4245"/>
            <ac:cxnSpMk id="611" creationId="{47F701EE-B2DA-4579-82E2-C82F0A420E10}"/>
          </ac:cxnSpMkLst>
        </pc:cxnChg>
        <pc:cxnChg chg="add del mod">
          <ac:chgData name="Zhihao Tang" userId="c6afea04-4771-4879-9e3a-ee1175e1ff43" providerId="ADAL" clId="{5E6341F9-7952-44F8-8790-D7BA295D1CA8}" dt="2020-05-26T13:31:53.844" v="44"/>
          <ac:cxnSpMkLst>
            <pc:docMk/>
            <pc:sldMk cId="4237867036" sldId="4245"/>
            <ac:cxnSpMk id="612" creationId="{00501723-CCFF-4505-97C0-5EC71328BEE6}"/>
          </ac:cxnSpMkLst>
        </pc:cxnChg>
        <pc:cxnChg chg="add del mod">
          <ac:chgData name="Zhihao Tang" userId="c6afea04-4771-4879-9e3a-ee1175e1ff43" providerId="ADAL" clId="{5E6341F9-7952-44F8-8790-D7BA295D1CA8}" dt="2020-05-26T13:31:53.844" v="44"/>
          <ac:cxnSpMkLst>
            <pc:docMk/>
            <pc:sldMk cId="4237867036" sldId="4245"/>
            <ac:cxnSpMk id="622" creationId="{1A25D231-02F8-47BB-915B-CF647B609432}"/>
          </ac:cxnSpMkLst>
        </pc:cxnChg>
        <pc:cxnChg chg="add del mod">
          <ac:chgData name="Zhihao Tang" userId="c6afea04-4771-4879-9e3a-ee1175e1ff43" providerId="ADAL" clId="{5E6341F9-7952-44F8-8790-D7BA295D1CA8}" dt="2020-05-26T13:31:53.844" v="44"/>
          <ac:cxnSpMkLst>
            <pc:docMk/>
            <pc:sldMk cId="4237867036" sldId="4245"/>
            <ac:cxnSpMk id="623" creationId="{5938812B-4834-4C5D-AE47-9CC8A2DEC69F}"/>
          </ac:cxnSpMkLst>
        </pc:cxnChg>
        <pc:cxnChg chg="add del mod">
          <ac:chgData name="Zhihao Tang" userId="c6afea04-4771-4879-9e3a-ee1175e1ff43" providerId="ADAL" clId="{5E6341F9-7952-44F8-8790-D7BA295D1CA8}" dt="2020-05-26T13:31:53.844" v="44"/>
          <ac:cxnSpMkLst>
            <pc:docMk/>
            <pc:sldMk cId="4237867036" sldId="4245"/>
            <ac:cxnSpMk id="624" creationId="{1CA3C265-9667-4862-86C0-947924808B20}"/>
          </ac:cxnSpMkLst>
        </pc:cxnChg>
        <pc:cxnChg chg="add del mod">
          <ac:chgData name="Zhihao Tang" userId="c6afea04-4771-4879-9e3a-ee1175e1ff43" providerId="ADAL" clId="{5E6341F9-7952-44F8-8790-D7BA295D1CA8}" dt="2020-05-26T13:31:53.844" v="44"/>
          <ac:cxnSpMkLst>
            <pc:docMk/>
            <pc:sldMk cId="4237867036" sldId="4245"/>
            <ac:cxnSpMk id="625" creationId="{571B8EE6-1AA2-42EA-B5D2-76BC7AAAF24C}"/>
          </ac:cxnSpMkLst>
        </pc:cxnChg>
        <pc:cxnChg chg="add del mod">
          <ac:chgData name="Zhihao Tang" userId="c6afea04-4771-4879-9e3a-ee1175e1ff43" providerId="ADAL" clId="{5E6341F9-7952-44F8-8790-D7BA295D1CA8}" dt="2020-05-26T13:31:53.844" v="44"/>
          <ac:cxnSpMkLst>
            <pc:docMk/>
            <pc:sldMk cId="4237867036" sldId="4245"/>
            <ac:cxnSpMk id="626" creationId="{C49AF99E-398D-4161-B4CE-E1ADC509075D}"/>
          </ac:cxnSpMkLst>
        </pc:cxnChg>
        <pc:cxnChg chg="add del mod">
          <ac:chgData name="Zhihao Tang" userId="c6afea04-4771-4879-9e3a-ee1175e1ff43" providerId="ADAL" clId="{5E6341F9-7952-44F8-8790-D7BA295D1CA8}" dt="2020-05-26T13:31:53.844" v="44"/>
          <ac:cxnSpMkLst>
            <pc:docMk/>
            <pc:sldMk cId="4237867036" sldId="4245"/>
            <ac:cxnSpMk id="627" creationId="{2FD671B0-F636-46E4-B990-7F8FC7B6F2B1}"/>
          </ac:cxnSpMkLst>
        </pc:cxnChg>
        <pc:cxnChg chg="add del mod">
          <ac:chgData name="Zhihao Tang" userId="c6afea04-4771-4879-9e3a-ee1175e1ff43" providerId="ADAL" clId="{5E6341F9-7952-44F8-8790-D7BA295D1CA8}" dt="2020-05-26T13:31:53.844" v="44"/>
          <ac:cxnSpMkLst>
            <pc:docMk/>
            <pc:sldMk cId="4237867036" sldId="4245"/>
            <ac:cxnSpMk id="628" creationId="{3B23E3F5-1A2E-4F9F-AA8B-B5ACB992D660}"/>
          </ac:cxnSpMkLst>
        </pc:cxnChg>
        <pc:cxnChg chg="add del mod">
          <ac:chgData name="Zhihao Tang" userId="c6afea04-4771-4879-9e3a-ee1175e1ff43" providerId="ADAL" clId="{5E6341F9-7952-44F8-8790-D7BA295D1CA8}" dt="2020-05-26T13:31:53.844" v="44"/>
          <ac:cxnSpMkLst>
            <pc:docMk/>
            <pc:sldMk cId="4237867036" sldId="4245"/>
            <ac:cxnSpMk id="629" creationId="{A08F250B-673D-443F-9F2B-E649F76BC63F}"/>
          </ac:cxnSpMkLst>
        </pc:cxnChg>
        <pc:cxnChg chg="add del mod">
          <ac:chgData name="Zhihao Tang" userId="c6afea04-4771-4879-9e3a-ee1175e1ff43" providerId="ADAL" clId="{5E6341F9-7952-44F8-8790-D7BA295D1CA8}" dt="2020-05-26T13:31:53.844" v="44"/>
          <ac:cxnSpMkLst>
            <pc:docMk/>
            <pc:sldMk cId="4237867036" sldId="4245"/>
            <ac:cxnSpMk id="630" creationId="{435FCBA9-20AA-452E-AF16-BA6AB27B32DC}"/>
          </ac:cxnSpMkLst>
        </pc:cxnChg>
        <pc:cxnChg chg="add del mod">
          <ac:chgData name="Zhihao Tang" userId="c6afea04-4771-4879-9e3a-ee1175e1ff43" providerId="ADAL" clId="{5E6341F9-7952-44F8-8790-D7BA295D1CA8}" dt="2020-05-26T13:31:53.844" v="44"/>
          <ac:cxnSpMkLst>
            <pc:docMk/>
            <pc:sldMk cId="4237867036" sldId="4245"/>
            <ac:cxnSpMk id="631" creationId="{AEF58804-F6EF-464E-B146-93E6B107658A}"/>
          </ac:cxnSpMkLst>
        </pc:cxnChg>
        <pc:cxnChg chg="add del mod">
          <ac:chgData name="Zhihao Tang" userId="c6afea04-4771-4879-9e3a-ee1175e1ff43" providerId="ADAL" clId="{5E6341F9-7952-44F8-8790-D7BA295D1CA8}" dt="2020-05-26T13:31:53.844" v="44"/>
          <ac:cxnSpMkLst>
            <pc:docMk/>
            <pc:sldMk cId="4237867036" sldId="4245"/>
            <ac:cxnSpMk id="632" creationId="{9F0A77A0-F028-4459-8672-8AE54D54E127}"/>
          </ac:cxnSpMkLst>
        </pc:cxnChg>
        <pc:cxnChg chg="add del mod">
          <ac:chgData name="Zhihao Tang" userId="c6afea04-4771-4879-9e3a-ee1175e1ff43" providerId="ADAL" clId="{5E6341F9-7952-44F8-8790-D7BA295D1CA8}" dt="2020-05-26T13:31:53.844" v="44"/>
          <ac:cxnSpMkLst>
            <pc:docMk/>
            <pc:sldMk cId="4237867036" sldId="4245"/>
            <ac:cxnSpMk id="633" creationId="{3200162C-24C0-4D06-815A-686EF50523CE}"/>
          </ac:cxnSpMkLst>
        </pc:cxnChg>
        <pc:cxnChg chg="add del mod">
          <ac:chgData name="Zhihao Tang" userId="c6afea04-4771-4879-9e3a-ee1175e1ff43" providerId="ADAL" clId="{5E6341F9-7952-44F8-8790-D7BA295D1CA8}" dt="2020-05-26T13:31:53.844" v="44"/>
          <ac:cxnSpMkLst>
            <pc:docMk/>
            <pc:sldMk cId="4237867036" sldId="4245"/>
            <ac:cxnSpMk id="634" creationId="{FC62DADA-2154-4B5E-A59D-80C72F450B37}"/>
          </ac:cxnSpMkLst>
        </pc:cxnChg>
        <pc:cxnChg chg="add del mod">
          <ac:chgData name="Zhihao Tang" userId="c6afea04-4771-4879-9e3a-ee1175e1ff43" providerId="ADAL" clId="{5E6341F9-7952-44F8-8790-D7BA295D1CA8}" dt="2020-05-26T13:31:53.844" v="44"/>
          <ac:cxnSpMkLst>
            <pc:docMk/>
            <pc:sldMk cId="4237867036" sldId="4245"/>
            <ac:cxnSpMk id="635" creationId="{8AF1AB01-BD9E-485A-89C9-C1A6F3D106A9}"/>
          </ac:cxnSpMkLst>
        </pc:cxnChg>
        <pc:cxnChg chg="add del mod">
          <ac:chgData name="Zhihao Tang" userId="c6afea04-4771-4879-9e3a-ee1175e1ff43" providerId="ADAL" clId="{5E6341F9-7952-44F8-8790-D7BA295D1CA8}" dt="2020-05-26T13:31:53.844" v="44"/>
          <ac:cxnSpMkLst>
            <pc:docMk/>
            <pc:sldMk cId="4237867036" sldId="4245"/>
            <ac:cxnSpMk id="636" creationId="{778BAA90-A0EB-48C1-A007-7F38386B7679}"/>
          </ac:cxnSpMkLst>
        </pc:cxnChg>
        <pc:cxnChg chg="add del mod">
          <ac:chgData name="Zhihao Tang" userId="c6afea04-4771-4879-9e3a-ee1175e1ff43" providerId="ADAL" clId="{5E6341F9-7952-44F8-8790-D7BA295D1CA8}" dt="2020-05-26T13:31:53.844" v="44"/>
          <ac:cxnSpMkLst>
            <pc:docMk/>
            <pc:sldMk cId="4237867036" sldId="4245"/>
            <ac:cxnSpMk id="637" creationId="{01D24D90-5B7F-4EB7-BF16-9A88F8A5195C}"/>
          </ac:cxnSpMkLst>
        </pc:cxnChg>
        <pc:cxnChg chg="add del mod">
          <ac:chgData name="Zhihao Tang" userId="c6afea04-4771-4879-9e3a-ee1175e1ff43" providerId="ADAL" clId="{5E6341F9-7952-44F8-8790-D7BA295D1CA8}" dt="2020-05-26T13:31:53.844" v="44"/>
          <ac:cxnSpMkLst>
            <pc:docMk/>
            <pc:sldMk cId="4237867036" sldId="4245"/>
            <ac:cxnSpMk id="638" creationId="{C83B962B-7965-413F-9BF0-E39D54E80E1A}"/>
          </ac:cxnSpMkLst>
        </pc:cxnChg>
        <pc:cxnChg chg="add del mod">
          <ac:chgData name="Zhihao Tang" userId="c6afea04-4771-4879-9e3a-ee1175e1ff43" providerId="ADAL" clId="{5E6341F9-7952-44F8-8790-D7BA295D1CA8}" dt="2020-05-26T13:31:53.844" v="44"/>
          <ac:cxnSpMkLst>
            <pc:docMk/>
            <pc:sldMk cId="4237867036" sldId="4245"/>
            <ac:cxnSpMk id="639" creationId="{29FF7482-6C03-41FF-B83A-8967B0DFCFE0}"/>
          </ac:cxnSpMkLst>
        </pc:cxnChg>
        <pc:cxnChg chg="add del mod">
          <ac:chgData name="Zhihao Tang" userId="c6afea04-4771-4879-9e3a-ee1175e1ff43" providerId="ADAL" clId="{5E6341F9-7952-44F8-8790-D7BA295D1CA8}" dt="2020-05-26T13:31:53.844" v="44"/>
          <ac:cxnSpMkLst>
            <pc:docMk/>
            <pc:sldMk cId="4237867036" sldId="4245"/>
            <ac:cxnSpMk id="912" creationId="{73DF61A9-DC44-4C6B-A6B0-AA2C8CE5DA95}"/>
          </ac:cxnSpMkLst>
        </pc:cxnChg>
        <pc:cxnChg chg="add del mod">
          <ac:chgData name="Zhihao Tang" userId="c6afea04-4771-4879-9e3a-ee1175e1ff43" providerId="ADAL" clId="{5E6341F9-7952-44F8-8790-D7BA295D1CA8}" dt="2020-05-26T13:31:53.844" v="44"/>
          <ac:cxnSpMkLst>
            <pc:docMk/>
            <pc:sldMk cId="4237867036" sldId="4245"/>
            <ac:cxnSpMk id="913" creationId="{AC7B9140-D342-4D75-9552-F3A4B81822DE}"/>
          </ac:cxnSpMkLst>
        </pc:cxnChg>
        <pc:cxnChg chg="add del mod">
          <ac:chgData name="Zhihao Tang" userId="c6afea04-4771-4879-9e3a-ee1175e1ff43" providerId="ADAL" clId="{5E6341F9-7952-44F8-8790-D7BA295D1CA8}" dt="2020-05-26T13:31:53.844" v="44"/>
          <ac:cxnSpMkLst>
            <pc:docMk/>
            <pc:sldMk cId="4237867036" sldId="4245"/>
            <ac:cxnSpMk id="914" creationId="{E56D53FD-36FF-48B6-A6C4-3908EE5B1901}"/>
          </ac:cxnSpMkLst>
        </pc:cxnChg>
        <pc:cxnChg chg="add del mod">
          <ac:chgData name="Zhihao Tang" userId="c6afea04-4771-4879-9e3a-ee1175e1ff43" providerId="ADAL" clId="{5E6341F9-7952-44F8-8790-D7BA295D1CA8}" dt="2020-05-26T13:31:53.844" v="44"/>
          <ac:cxnSpMkLst>
            <pc:docMk/>
            <pc:sldMk cId="4237867036" sldId="4245"/>
            <ac:cxnSpMk id="915" creationId="{AB93A2B3-B334-40FB-B7C6-D5DF7F89DB7B}"/>
          </ac:cxnSpMkLst>
        </pc:cxnChg>
        <pc:cxnChg chg="add del mod">
          <ac:chgData name="Zhihao Tang" userId="c6afea04-4771-4879-9e3a-ee1175e1ff43" providerId="ADAL" clId="{5E6341F9-7952-44F8-8790-D7BA295D1CA8}" dt="2020-05-26T13:31:53.844" v="44"/>
          <ac:cxnSpMkLst>
            <pc:docMk/>
            <pc:sldMk cId="4237867036" sldId="4245"/>
            <ac:cxnSpMk id="925" creationId="{9A4E9532-A388-4E71-A35F-098E6747C8F6}"/>
          </ac:cxnSpMkLst>
        </pc:cxnChg>
        <pc:cxnChg chg="add del mod">
          <ac:chgData name="Zhihao Tang" userId="c6afea04-4771-4879-9e3a-ee1175e1ff43" providerId="ADAL" clId="{5E6341F9-7952-44F8-8790-D7BA295D1CA8}" dt="2020-05-26T13:31:53.844" v="44"/>
          <ac:cxnSpMkLst>
            <pc:docMk/>
            <pc:sldMk cId="4237867036" sldId="4245"/>
            <ac:cxnSpMk id="926" creationId="{02A73814-1C0B-4135-A261-F82BE3D957FE}"/>
          </ac:cxnSpMkLst>
        </pc:cxnChg>
        <pc:cxnChg chg="add del mod">
          <ac:chgData name="Zhihao Tang" userId="c6afea04-4771-4879-9e3a-ee1175e1ff43" providerId="ADAL" clId="{5E6341F9-7952-44F8-8790-D7BA295D1CA8}" dt="2020-05-26T13:31:53.844" v="44"/>
          <ac:cxnSpMkLst>
            <pc:docMk/>
            <pc:sldMk cId="4237867036" sldId="4245"/>
            <ac:cxnSpMk id="927" creationId="{24B6DB87-A109-4B00-8377-C51F53184761}"/>
          </ac:cxnSpMkLst>
        </pc:cxnChg>
        <pc:cxnChg chg="add del mod">
          <ac:chgData name="Zhihao Tang" userId="c6afea04-4771-4879-9e3a-ee1175e1ff43" providerId="ADAL" clId="{5E6341F9-7952-44F8-8790-D7BA295D1CA8}" dt="2020-05-26T13:31:53.844" v="44"/>
          <ac:cxnSpMkLst>
            <pc:docMk/>
            <pc:sldMk cId="4237867036" sldId="4245"/>
            <ac:cxnSpMk id="928" creationId="{AFF682A4-9DBA-4323-A667-9FC7963A8CFF}"/>
          </ac:cxnSpMkLst>
        </pc:cxnChg>
        <pc:cxnChg chg="add del mod">
          <ac:chgData name="Zhihao Tang" userId="c6afea04-4771-4879-9e3a-ee1175e1ff43" providerId="ADAL" clId="{5E6341F9-7952-44F8-8790-D7BA295D1CA8}" dt="2020-05-26T13:31:53.844" v="44"/>
          <ac:cxnSpMkLst>
            <pc:docMk/>
            <pc:sldMk cId="4237867036" sldId="4245"/>
            <ac:cxnSpMk id="929" creationId="{09412477-6288-4CE6-B651-9018100013F8}"/>
          </ac:cxnSpMkLst>
        </pc:cxnChg>
        <pc:cxnChg chg="add del mod">
          <ac:chgData name="Zhihao Tang" userId="c6afea04-4771-4879-9e3a-ee1175e1ff43" providerId="ADAL" clId="{5E6341F9-7952-44F8-8790-D7BA295D1CA8}" dt="2020-05-26T13:31:53.844" v="44"/>
          <ac:cxnSpMkLst>
            <pc:docMk/>
            <pc:sldMk cId="4237867036" sldId="4245"/>
            <ac:cxnSpMk id="930" creationId="{88929E19-811E-49D6-BCA2-BED84B237629}"/>
          </ac:cxnSpMkLst>
        </pc:cxnChg>
        <pc:cxnChg chg="add del mod">
          <ac:chgData name="Zhihao Tang" userId="c6afea04-4771-4879-9e3a-ee1175e1ff43" providerId="ADAL" clId="{5E6341F9-7952-44F8-8790-D7BA295D1CA8}" dt="2020-05-26T13:31:53.844" v="44"/>
          <ac:cxnSpMkLst>
            <pc:docMk/>
            <pc:sldMk cId="4237867036" sldId="4245"/>
            <ac:cxnSpMk id="931" creationId="{BD9B4FFC-70FC-4306-9FE3-01A3FB0D6E3E}"/>
          </ac:cxnSpMkLst>
        </pc:cxnChg>
        <pc:cxnChg chg="add del mod">
          <ac:chgData name="Zhihao Tang" userId="c6afea04-4771-4879-9e3a-ee1175e1ff43" providerId="ADAL" clId="{5E6341F9-7952-44F8-8790-D7BA295D1CA8}" dt="2020-05-26T13:31:53.844" v="44"/>
          <ac:cxnSpMkLst>
            <pc:docMk/>
            <pc:sldMk cId="4237867036" sldId="4245"/>
            <ac:cxnSpMk id="932" creationId="{1DCADBC1-3369-4807-962E-10E19980E7B4}"/>
          </ac:cxnSpMkLst>
        </pc:cxnChg>
        <pc:cxnChg chg="add del mod">
          <ac:chgData name="Zhihao Tang" userId="c6afea04-4771-4879-9e3a-ee1175e1ff43" providerId="ADAL" clId="{5E6341F9-7952-44F8-8790-D7BA295D1CA8}" dt="2020-05-26T13:31:53.844" v="44"/>
          <ac:cxnSpMkLst>
            <pc:docMk/>
            <pc:sldMk cId="4237867036" sldId="4245"/>
            <ac:cxnSpMk id="933" creationId="{8F09AE7C-DA40-428B-A58C-E40EA0F48930}"/>
          </ac:cxnSpMkLst>
        </pc:cxnChg>
        <pc:cxnChg chg="add del mod">
          <ac:chgData name="Zhihao Tang" userId="c6afea04-4771-4879-9e3a-ee1175e1ff43" providerId="ADAL" clId="{5E6341F9-7952-44F8-8790-D7BA295D1CA8}" dt="2020-05-26T13:31:53.844" v="44"/>
          <ac:cxnSpMkLst>
            <pc:docMk/>
            <pc:sldMk cId="4237867036" sldId="4245"/>
            <ac:cxnSpMk id="934" creationId="{9E79EBFF-92A9-4F8A-9A92-6E1D4B40EA91}"/>
          </ac:cxnSpMkLst>
        </pc:cxnChg>
        <pc:cxnChg chg="add del mod">
          <ac:chgData name="Zhihao Tang" userId="c6afea04-4771-4879-9e3a-ee1175e1ff43" providerId="ADAL" clId="{5E6341F9-7952-44F8-8790-D7BA295D1CA8}" dt="2020-05-26T13:31:53.844" v="44"/>
          <ac:cxnSpMkLst>
            <pc:docMk/>
            <pc:sldMk cId="4237867036" sldId="4245"/>
            <ac:cxnSpMk id="935" creationId="{124FBED8-91EC-4707-86DF-6A37A099E9C7}"/>
          </ac:cxnSpMkLst>
        </pc:cxnChg>
        <pc:cxnChg chg="add del mod">
          <ac:chgData name="Zhihao Tang" userId="c6afea04-4771-4879-9e3a-ee1175e1ff43" providerId="ADAL" clId="{5E6341F9-7952-44F8-8790-D7BA295D1CA8}" dt="2020-05-26T13:31:53.844" v="44"/>
          <ac:cxnSpMkLst>
            <pc:docMk/>
            <pc:sldMk cId="4237867036" sldId="4245"/>
            <ac:cxnSpMk id="936" creationId="{B04E4441-FBCE-4DCC-8A57-A97341C43E05}"/>
          </ac:cxnSpMkLst>
        </pc:cxnChg>
        <pc:cxnChg chg="add del mod">
          <ac:chgData name="Zhihao Tang" userId="c6afea04-4771-4879-9e3a-ee1175e1ff43" providerId="ADAL" clId="{5E6341F9-7952-44F8-8790-D7BA295D1CA8}" dt="2020-05-26T13:31:53.844" v="44"/>
          <ac:cxnSpMkLst>
            <pc:docMk/>
            <pc:sldMk cId="4237867036" sldId="4245"/>
            <ac:cxnSpMk id="937" creationId="{F3785D7A-86EB-4566-AA5E-4B82A0685834}"/>
          </ac:cxnSpMkLst>
        </pc:cxnChg>
        <pc:cxnChg chg="add del mod">
          <ac:chgData name="Zhihao Tang" userId="c6afea04-4771-4879-9e3a-ee1175e1ff43" providerId="ADAL" clId="{5E6341F9-7952-44F8-8790-D7BA295D1CA8}" dt="2020-05-26T13:31:53.844" v="44"/>
          <ac:cxnSpMkLst>
            <pc:docMk/>
            <pc:sldMk cId="4237867036" sldId="4245"/>
            <ac:cxnSpMk id="938" creationId="{7DA44002-D4C5-4D9E-B985-8A4E5E40F1EE}"/>
          </ac:cxnSpMkLst>
        </pc:cxnChg>
        <pc:cxnChg chg="add del mod">
          <ac:chgData name="Zhihao Tang" userId="c6afea04-4771-4879-9e3a-ee1175e1ff43" providerId="ADAL" clId="{5E6341F9-7952-44F8-8790-D7BA295D1CA8}" dt="2020-05-26T13:31:53.844" v="44"/>
          <ac:cxnSpMkLst>
            <pc:docMk/>
            <pc:sldMk cId="4237867036" sldId="4245"/>
            <ac:cxnSpMk id="939" creationId="{6E62DE64-CA12-4AC5-82E1-21B57D9A6F70}"/>
          </ac:cxnSpMkLst>
        </pc:cxnChg>
        <pc:cxnChg chg="add del mod">
          <ac:chgData name="Zhihao Tang" userId="c6afea04-4771-4879-9e3a-ee1175e1ff43" providerId="ADAL" clId="{5E6341F9-7952-44F8-8790-D7BA295D1CA8}" dt="2020-05-26T13:31:53.844" v="44"/>
          <ac:cxnSpMkLst>
            <pc:docMk/>
            <pc:sldMk cId="4237867036" sldId="4245"/>
            <ac:cxnSpMk id="940" creationId="{A72E5730-70E3-471B-AA84-F8E653F1497D}"/>
          </ac:cxnSpMkLst>
        </pc:cxnChg>
        <pc:cxnChg chg="add del mod">
          <ac:chgData name="Zhihao Tang" userId="c6afea04-4771-4879-9e3a-ee1175e1ff43" providerId="ADAL" clId="{5E6341F9-7952-44F8-8790-D7BA295D1CA8}" dt="2020-05-26T13:31:53.844" v="44"/>
          <ac:cxnSpMkLst>
            <pc:docMk/>
            <pc:sldMk cId="4237867036" sldId="4245"/>
            <ac:cxnSpMk id="941" creationId="{40EA6C1F-0E2F-45A3-A079-D691BE4C41A2}"/>
          </ac:cxnSpMkLst>
        </pc:cxnChg>
        <pc:cxnChg chg="add del mod">
          <ac:chgData name="Zhihao Tang" userId="c6afea04-4771-4879-9e3a-ee1175e1ff43" providerId="ADAL" clId="{5E6341F9-7952-44F8-8790-D7BA295D1CA8}" dt="2020-05-26T13:31:53.844" v="44"/>
          <ac:cxnSpMkLst>
            <pc:docMk/>
            <pc:sldMk cId="4237867036" sldId="4245"/>
            <ac:cxnSpMk id="942" creationId="{5E6F58FC-A51A-4084-AFB4-0A7E9DA3D308}"/>
          </ac:cxnSpMkLst>
        </pc:cxnChg>
        <pc:cxnChg chg="add del mod">
          <ac:chgData name="Zhihao Tang" userId="c6afea04-4771-4879-9e3a-ee1175e1ff43" providerId="ADAL" clId="{5E6341F9-7952-44F8-8790-D7BA295D1CA8}" dt="2020-05-26T13:31:53.844" v="44"/>
          <ac:cxnSpMkLst>
            <pc:docMk/>
            <pc:sldMk cId="4237867036" sldId="4245"/>
            <ac:cxnSpMk id="943" creationId="{406D8F13-D8E4-42A3-B50E-96D4194FB8FA}"/>
          </ac:cxnSpMkLst>
        </pc:cxnChg>
        <pc:cxnChg chg="add del mod">
          <ac:chgData name="Zhihao Tang" userId="c6afea04-4771-4879-9e3a-ee1175e1ff43" providerId="ADAL" clId="{5E6341F9-7952-44F8-8790-D7BA295D1CA8}" dt="2020-05-26T13:31:53.844" v="44"/>
          <ac:cxnSpMkLst>
            <pc:docMk/>
            <pc:sldMk cId="4237867036" sldId="4245"/>
            <ac:cxnSpMk id="944" creationId="{478A6721-1974-4FB4-8E70-3C623C7D3425}"/>
          </ac:cxnSpMkLst>
        </pc:cxnChg>
        <pc:cxnChg chg="add del mod">
          <ac:chgData name="Zhihao Tang" userId="c6afea04-4771-4879-9e3a-ee1175e1ff43" providerId="ADAL" clId="{5E6341F9-7952-44F8-8790-D7BA295D1CA8}" dt="2020-05-26T13:31:53.844" v="44"/>
          <ac:cxnSpMkLst>
            <pc:docMk/>
            <pc:sldMk cId="4237867036" sldId="4245"/>
            <ac:cxnSpMk id="945" creationId="{02A0746C-DEBF-476F-A02E-F3E9438C2277}"/>
          </ac:cxnSpMkLst>
        </pc:cxnChg>
        <pc:cxnChg chg="add del mod">
          <ac:chgData name="Zhihao Tang" userId="c6afea04-4771-4879-9e3a-ee1175e1ff43" providerId="ADAL" clId="{5E6341F9-7952-44F8-8790-D7BA295D1CA8}" dt="2020-05-26T13:31:53.844" v="44"/>
          <ac:cxnSpMkLst>
            <pc:docMk/>
            <pc:sldMk cId="4237867036" sldId="4245"/>
            <ac:cxnSpMk id="946" creationId="{9C4D2529-4C1E-432D-BEB3-928B854C8647}"/>
          </ac:cxnSpMkLst>
        </pc:cxnChg>
        <pc:cxnChg chg="add del mod">
          <ac:chgData name="Zhihao Tang" userId="c6afea04-4771-4879-9e3a-ee1175e1ff43" providerId="ADAL" clId="{5E6341F9-7952-44F8-8790-D7BA295D1CA8}" dt="2020-05-26T13:31:53.844" v="44"/>
          <ac:cxnSpMkLst>
            <pc:docMk/>
            <pc:sldMk cId="4237867036" sldId="4245"/>
            <ac:cxnSpMk id="947" creationId="{4B54DA9C-9BF3-406B-BFFF-9FDE19E9318E}"/>
          </ac:cxnSpMkLst>
        </pc:cxnChg>
        <pc:cxnChg chg="add del mod">
          <ac:chgData name="Zhihao Tang" userId="c6afea04-4771-4879-9e3a-ee1175e1ff43" providerId="ADAL" clId="{5E6341F9-7952-44F8-8790-D7BA295D1CA8}" dt="2020-05-26T13:31:53.844" v="44"/>
          <ac:cxnSpMkLst>
            <pc:docMk/>
            <pc:sldMk cId="4237867036" sldId="4245"/>
            <ac:cxnSpMk id="948" creationId="{B196D618-ADEC-4206-B43A-8A26A6A92932}"/>
          </ac:cxnSpMkLst>
        </pc:cxnChg>
        <pc:cxnChg chg="add del mod">
          <ac:chgData name="Zhihao Tang" userId="c6afea04-4771-4879-9e3a-ee1175e1ff43" providerId="ADAL" clId="{5E6341F9-7952-44F8-8790-D7BA295D1CA8}" dt="2020-05-26T13:31:53.844" v="44"/>
          <ac:cxnSpMkLst>
            <pc:docMk/>
            <pc:sldMk cId="4237867036" sldId="4245"/>
            <ac:cxnSpMk id="949" creationId="{EA19D351-A5D4-4EDB-9A75-B9E7EDC88A77}"/>
          </ac:cxnSpMkLst>
        </pc:cxnChg>
        <pc:cxnChg chg="add del mod">
          <ac:chgData name="Zhihao Tang" userId="c6afea04-4771-4879-9e3a-ee1175e1ff43" providerId="ADAL" clId="{5E6341F9-7952-44F8-8790-D7BA295D1CA8}" dt="2020-05-26T13:31:53.844" v="44"/>
          <ac:cxnSpMkLst>
            <pc:docMk/>
            <pc:sldMk cId="4237867036" sldId="4245"/>
            <ac:cxnSpMk id="950" creationId="{8F2349F5-D377-45CA-A612-9AEE4B55C7B0}"/>
          </ac:cxnSpMkLst>
        </pc:cxnChg>
        <pc:cxnChg chg="add del mod">
          <ac:chgData name="Zhihao Tang" userId="c6afea04-4771-4879-9e3a-ee1175e1ff43" providerId="ADAL" clId="{5E6341F9-7952-44F8-8790-D7BA295D1CA8}" dt="2020-05-26T13:31:53.844" v="44"/>
          <ac:cxnSpMkLst>
            <pc:docMk/>
            <pc:sldMk cId="4237867036" sldId="4245"/>
            <ac:cxnSpMk id="951" creationId="{90C2A74E-4AED-4F4C-B8B3-1A7377D98EF0}"/>
          </ac:cxnSpMkLst>
        </pc:cxnChg>
      </pc:sldChg>
      <pc:sldChg chg="delSp del">
        <pc:chgData name="Zhihao Tang" userId="c6afea04-4771-4879-9e3a-ee1175e1ff43" providerId="ADAL" clId="{5E6341F9-7952-44F8-8790-D7BA295D1CA8}" dt="2020-05-26T14:12:21.864" v="845" actId="2696"/>
        <pc:sldMkLst>
          <pc:docMk/>
          <pc:sldMk cId="1481645481" sldId="4246"/>
        </pc:sldMkLst>
        <pc:spChg chg="del">
          <ac:chgData name="Zhihao Tang" userId="c6afea04-4771-4879-9e3a-ee1175e1ff43" providerId="ADAL" clId="{5E6341F9-7952-44F8-8790-D7BA295D1CA8}" dt="2020-05-26T13:23:53.942" v="0" actId="478"/>
          <ac:spMkLst>
            <pc:docMk/>
            <pc:sldMk cId="1481645481" sldId="4246"/>
            <ac:spMk id="5" creationId="{94C97593-8A70-4EEE-8CCC-8D2E25478E84}"/>
          </ac:spMkLst>
        </pc:spChg>
      </pc:sldChg>
      <pc:sldChg chg="del">
        <pc:chgData name="Zhihao Tang" userId="c6afea04-4771-4879-9e3a-ee1175e1ff43" providerId="ADAL" clId="{5E6341F9-7952-44F8-8790-D7BA295D1CA8}" dt="2020-05-26T14:08:10.746" v="771" actId="2696"/>
        <pc:sldMkLst>
          <pc:docMk/>
          <pc:sldMk cId="1448352912" sldId="4247"/>
        </pc:sldMkLst>
      </pc:sldChg>
      <pc:sldChg chg="del">
        <pc:chgData name="Zhihao Tang" userId="c6afea04-4771-4879-9e3a-ee1175e1ff43" providerId="ADAL" clId="{5E6341F9-7952-44F8-8790-D7BA295D1CA8}" dt="2020-05-26T14:08:16.525" v="772" actId="2696"/>
        <pc:sldMkLst>
          <pc:docMk/>
          <pc:sldMk cId="169773253" sldId="4248"/>
        </pc:sldMkLst>
      </pc:sldChg>
      <pc:sldChg chg="del">
        <pc:chgData name="Zhihao Tang" userId="c6afea04-4771-4879-9e3a-ee1175e1ff43" providerId="ADAL" clId="{5E6341F9-7952-44F8-8790-D7BA295D1CA8}" dt="2020-05-30T18:08:16.205" v="6659" actId="2696"/>
        <pc:sldMkLst>
          <pc:docMk/>
          <pc:sldMk cId="3216883628" sldId="4249"/>
        </pc:sldMkLst>
      </pc:sldChg>
      <pc:sldChg chg="del">
        <pc:chgData name="Zhihao Tang" userId="c6afea04-4771-4879-9e3a-ee1175e1ff43" providerId="ADAL" clId="{5E6341F9-7952-44F8-8790-D7BA295D1CA8}" dt="2020-05-30T18:08:16.257" v="6665" actId="2696"/>
        <pc:sldMkLst>
          <pc:docMk/>
          <pc:sldMk cId="543057611" sldId="4250"/>
        </pc:sldMkLst>
      </pc:sldChg>
      <pc:sldChg chg="del">
        <pc:chgData name="Zhihao Tang" userId="c6afea04-4771-4879-9e3a-ee1175e1ff43" providerId="ADAL" clId="{5E6341F9-7952-44F8-8790-D7BA295D1CA8}" dt="2020-05-30T18:08:16.303" v="6667" actId="2696"/>
        <pc:sldMkLst>
          <pc:docMk/>
          <pc:sldMk cId="2878020669" sldId="4252"/>
        </pc:sldMkLst>
      </pc:sldChg>
      <pc:sldChg chg="addSp delSp modSp add modNotesTx">
        <pc:chgData name="Zhihao Tang" userId="c6afea04-4771-4879-9e3a-ee1175e1ff43" providerId="ADAL" clId="{5E6341F9-7952-44F8-8790-D7BA295D1CA8}" dt="2020-06-10T13:40:37.768" v="6700" actId="14100"/>
        <pc:sldMkLst>
          <pc:docMk/>
          <pc:sldMk cId="2246173140" sldId="4254"/>
        </pc:sldMkLst>
        <pc:spChg chg="del">
          <ac:chgData name="Zhihao Tang" userId="c6afea04-4771-4879-9e3a-ee1175e1ff43" providerId="ADAL" clId="{5E6341F9-7952-44F8-8790-D7BA295D1CA8}" dt="2020-05-26T13:42:37.417" v="201" actId="478"/>
          <ac:spMkLst>
            <pc:docMk/>
            <pc:sldMk cId="2246173140" sldId="4254"/>
            <ac:spMk id="2" creationId="{B49B377F-1C79-403D-B30F-66C61CA8D137}"/>
          </ac:spMkLst>
        </pc:spChg>
        <pc:spChg chg="del mod">
          <ac:chgData name="Zhihao Tang" userId="c6afea04-4771-4879-9e3a-ee1175e1ff43" providerId="ADAL" clId="{5E6341F9-7952-44F8-8790-D7BA295D1CA8}" dt="2020-05-26T13:42:48.169" v="215" actId="478"/>
          <ac:spMkLst>
            <pc:docMk/>
            <pc:sldMk cId="2246173140" sldId="4254"/>
            <ac:spMk id="3" creationId="{06854B20-9DE1-4227-BEDD-2D51C3849298}"/>
          </ac:spMkLst>
        </pc:spChg>
        <pc:spChg chg="add mod">
          <ac:chgData name="Zhihao Tang" userId="c6afea04-4771-4879-9e3a-ee1175e1ff43" providerId="ADAL" clId="{5E6341F9-7952-44F8-8790-D7BA295D1CA8}" dt="2020-05-26T14:08:40.289" v="774" actId="1076"/>
          <ac:spMkLst>
            <pc:docMk/>
            <pc:sldMk cId="2246173140" sldId="4254"/>
            <ac:spMk id="4" creationId="{B919B4DB-BC4C-42C7-B70E-840155D7097D}"/>
          </ac:spMkLst>
        </pc:spChg>
        <pc:spChg chg="add mod">
          <ac:chgData name="Zhihao Tang" userId="c6afea04-4771-4879-9e3a-ee1175e1ff43" providerId="ADAL" clId="{5E6341F9-7952-44F8-8790-D7BA295D1CA8}" dt="2020-05-26T13:53:35.083" v="483" actId="1076"/>
          <ac:spMkLst>
            <pc:docMk/>
            <pc:sldMk cId="2246173140" sldId="4254"/>
            <ac:spMk id="6" creationId="{87CF3D65-A52C-46CE-BF13-02F607254E5A}"/>
          </ac:spMkLst>
        </pc:spChg>
        <pc:spChg chg="add">
          <ac:chgData name="Zhihao Tang" userId="c6afea04-4771-4879-9e3a-ee1175e1ff43" providerId="ADAL" clId="{5E6341F9-7952-44F8-8790-D7BA295D1CA8}" dt="2020-05-29T16:56:12.690" v="2408"/>
          <ac:spMkLst>
            <pc:docMk/>
            <pc:sldMk cId="2246173140" sldId="4254"/>
            <ac:spMk id="10" creationId="{53D0D9B6-DF3C-4817-83E2-266305770E2E}"/>
          </ac:spMkLst>
        </pc:spChg>
        <pc:spChg chg="add">
          <ac:chgData name="Zhihao Tang" userId="c6afea04-4771-4879-9e3a-ee1175e1ff43" providerId="ADAL" clId="{5E6341F9-7952-44F8-8790-D7BA295D1CA8}" dt="2020-05-29T16:56:12.690" v="2408"/>
          <ac:spMkLst>
            <pc:docMk/>
            <pc:sldMk cId="2246173140" sldId="4254"/>
            <ac:spMk id="11" creationId="{F47B9EDD-9905-4937-9367-549EA7C0D486}"/>
          </ac:spMkLst>
        </pc:spChg>
        <pc:grpChg chg="add mod">
          <ac:chgData name="Zhihao Tang" userId="c6afea04-4771-4879-9e3a-ee1175e1ff43" providerId="ADAL" clId="{5E6341F9-7952-44F8-8790-D7BA295D1CA8}" dt="2020-05-29T16:56:14.209" v="2409"/>
          <ac:grpSpMkLst>
            <pc:docMk/>
            <pc:sldMk cId="2246173140" sldId="4254"/>
            <ac:grpSpMk id="9" creationId="{6DDB79AA-D220-477D-A981-687DC034DF6E}"/>
          </ac:grpSpMkLst>
        </pc:grpChg>
        <pc:graphicFrameChg chg="add mod">
          <ac:chgData name="Zhihao Tang" userId="c6afea04-4771-4879-9e3a-ee1175e1ff43" providerId="ADAL" clId="{5E6341F9-7952-44F8-8790-D7BA295D1CA8}" dt="2020-06-10T13:40:37.768" v="6700" actId="14100"/>
          <ac:graphicFrameMkLst>
            <pc:docMk/>
            <pc:sldMk cId="2246173140" sldId="4254"/>
            <ac:graphicFrameMk id="12" creationId="{32FC1948-DEB2-4DEE-B385-66E8182DB3A4}"/>
          </ac:graphicFrameMkLst>
        </pc:graphicFrameChg>
        <pc:picChg chg="add mod">
          <ac:chgData name="Zhihao Tang" userId="c6afea04-4771-4879-9e3a-ee1175e1ff43" providerId="ADAL" clId="{5E6341F9-7952-44F8-8790-D7BA295D1CA8}" dt="2020-05-29T16:56:05.713" v="2405" actId="1076"/>
          <ac:picMkLst>
            <pc:docMk/>
            <pc:sldMk cId="2246173140" sldId="4254"/>
            <ac:picMk id="5" creationId="{3CE56456-4EDF-4B5B-8B54-A98A8CD592E9}"/>
          </ac:picMkLst>
        </pc:picChg>
        <pc:picChg chg="add mod">
          <ac:chgData name="Zhihao Tang" userId="c6afea04-4771-4879-9e3a-ee1175e1ff43" providerId="ADAL" clId="{5E6341F9-7952-44F8-8790-D7BA295D1CA8}" dt="2020-05-29T20:05:01.885" v="2433" actId="1076"/>
          <ac:picMkLst>
            <pc:docMk/>
            <pc:sldMk cId="2246173140" sldId="4254"/>
            <ac:picMk id="7" creationId="{C15F4661-7D66-4B2C-B145-FB0234B68479}"/>
          </ac:picMkLst>
        </pc:picChg>
        <pc:picChg chg="add mod">
          <ac:chgData name="Zhihao Tang" userId="c6afea04-4771-4879-9e3a-ee1175e1ff43" providerId="ADAL" clId="{5E6341F9-7952-44F8-8790-D7BA295D1CA8}" dt="2020-05-29T16:56:10.812" v="2407" actId="1076"/>
          <ac:picMkLst>
            <pc:docMk/>
            <pc:sldMk cId="2246173140" sldId="4254"/>
            <ac:picMk id="8" creationId="{07876ADE-D996-4442-A4E4-FC0A5538C8BB}"/>
          </ac:picMkLst>
        </pc:picChg>
      </pc:sldChg>
      <pc:sldChg chg="add del">
        <pc:chgData name="Zhihao Tang" userId="c6afea04-4771-4879-9e3a-ee1175e1ff43" providerId="ADAL" clId="{5E6341F9-7952-44F8-8790-D7BA295D1CA8}" dt="2020-05-26T13:43:07.558" v="217" actId="2696"/>
        <pc:sldMkLst>
          <pc:docMk/>
          <pc:sldMk cId="4081320219" sldId="4255"/>
        </pc:sldMkLst>
      </pc:sldChg>
      <pc:sldChg chg="modSp add del">
        <pc:chgData name="Zhihao Tang" userId="c6afea04-4771-4879-9e3a-ee1175e1ff43" providerId="ADAL" clId="{5E6341F9-7952-44F8-8790-D7BA295D1CA8}" dt="2020-05-26T14:05:06.539" v="527" actId="2696"/>
        <pc:sldMkLst>
          <pc:docMk/>
          <pc:sldMk cId="627134613" sldId="4256"/>
        </pc:sldMkLst>
        <pc:spChg chg="mod">
          <ac:chgData name="Zhihao Tang" userId="c6afea04-4771-4879-9e3a-ee1175e1ff43" providerId="ADAL" clId="{5E6341F9-7952-44F8-8790-D7BA295D1CA8}" dt="2020-05-26T13:43:16.330" v="236" actId="20577"/>
          <ac:spMkLst>
            <pc:docMk/>
            <pc:sldMk cId="627134613" sldId="4256"/>
            <ac:spMk id="4" creationId="{B919B4DB-BC4C-42C7-B70E-840155D7097D}"/>
          </ac:spMkLst>
        </pc:spChg>
      </pc:sldChg>
      <pc:sldChg chg="add del">
        <pc:chgData name="Zhihao Tang" userId="c6afea04-4771-4879-9e3a-ee1175e1ff43" providerId="ADAL" clId="{5E6341F9-7952-44F8-8790-D7BA295D1CA8}" dt="2020-05-26T13:52:39.604" v="440" actId="2696"/>
        <pc:sldMkLst>
          <pc:docMk/>
          <pc:sldMk cId="2926840162" sldId="4257"/>
        </pc:sldMkLst>
      </pc:sldChg>
      <pc:sldChg chg="addSp delSp modSp add">
        <pc:chgData name="Zhihao Tang" userId="c6afea04-4771-4879-9e3a-ee1175e1ff43" providerId="ADAL" clId="{5E6341F9-7952-44F8-8790-D7BA295D1CA8}" dt="2020-05-26T14:12:14.404" v="844" actId="478"/>
        <pc:sldMkLst>
          <pc:docMk/>
          <pc:sldMk cId="4212930390" sldId="4258"/>
        </pc:sldMkLst>
        <pc:spChg chg="add del mod">
          <ac:chgData name="Zhihao Tang" userId="c6afea04-4771-4879-9e3a-ee1175e1ff43" providerId="ADAL" clId="{5E6341F9-7952-44F8-8790-D7BA295D1CA8}" dt="2020-05-26T14:12:14.404" v="844" actId="478"/>
          <ac:spMkLst>
            <pc:docMk/>
            <pc:sldMk cId="4212930390" sldId="4258"/>
            <ac:spMk id="3" creationId="{BB2F8AF6-4A1D-4FD5-BB04-78F46F3EBD8B}"/>
          </ac:spMkLst>
        </pc:spChg>
        <pc:spChg chg="mod">
          <ac:chgData name="Zhihao Tang" userId="c6afea04-4771-4879-9e3a-ee1175e1ff43" providerId="ADAL" clId="{5E6341F9-7952-44F8-8790-D7BA295D1CA8}" dt="2020-05-26T14:12:04.748" v="842" actId="20577"/>
          <ac:spMkLst>
            <pc:docMk/>
            <pc:sldMk cId="4212930390" sldId="4258"/>
            <ac:spMk id="4" creationId="{191CEE30-A075-4F81-9155-A6F95EFDB767}"/>
          </ac:spMkLst>
        </pc:spChg>
        <pc:spChg chg="del">
          <ac:chgData name="Zhihao Tang" userId="c6afea04-4771-4879-9e3a-ee1175e1ff43" providerId="ADAL" clId="{5E6341F9-7952-44F8-8790-D7BA295D1CA8}" dt="2020-05-26T14:12:08.564" v="843" actId="478"/>
          <ac:spMkLst>
            <pc:docMk/>
            <pc:sldMk cId="4212930390" sldId="4258"/>
            <ac:spMk id="5" creationId="{94C97593-8A70-4EEE-8CCC-8D2E25478E84}"/>
          </ac:spMkLst>
        </pc:spChg>
      </pc:sldChg>
      <pc:sldChg chg="del">
        <pc:chgData name="Zhihao Tang" userId="c6afea04-4771-4879-9e3a-ee1175e1ff43" providerId="ADAL" clId="{5E6341F9-7952-44F8-8790-D7BA295D1CA8}" dt="2020-05-30T18:08:16.214" v="6660" actId="2696"/>
        <pc:sldMkLst>
          <pc:docMk/>
          <pc:sldMk cId="990999195" sldId="4264"/>
        </pc:sldMkLst>
      </pc:sldChg>
      <pc:sldChg chg="del">
        <pc:chgData name="Zhihao Tang" userId="c6afea04-4771-4879-9e3a-ee1175e1ff43" providerId="ADAL" clId="{5E6341F9-7952-44F8-8790-D7BA295D1CA8}" dt="2020-05-30T18:08:16.221" v="6661" actId="2696"/>
        <pc:sldMkLst>
          <pc:docMk/>
          <pc:sldMk cId="2592429647" sldId="4265"/>
        </pc:sldMkLst>
      </pc:sldChg>
      <pc:sldChg chg="del">
        <pc:chgData name="Zhihao Tang" userId="c6afea04-4771-4879-9e3a-ee1175e1ff43" providerId="ADAL" clId="{5E6341F9-7952-44F8-8790-D7BA295D1CA8}" dt="2020-05-30T18:08:16.228" v="6662" actId="2696"/>
        <pc:sldMkLst>
          <pc:docMk/>
          <pc:sldMk cId="3221485467" sldId="4266"/>
        </pc:sldMkLst>
      </pc:sldChg>
      <pc:sldChg chg="del">
        <pc:chgData name="Zhihao Tang" userId="c6afea04-4771-4879-9e3a-ee1175e1ff43" providerId="ADAL" clId="{5E6341F9-7952-44F8-8790-D7BA295D1CA8}" dt="2020-05-30T18:08:16.234" v="6663" actId="2696"/>
        <pc:sldMkLst>
          <pc:docMk/>
          <pc:sldMk cId="3200972559" sldId="4267"/>
        </pc:sldMkLst>
      </pc:sldChg>
      <pc:sldChg chg="del">
        <pc:chgData name="Zhihao Tang" userId="c6afea04-4771-4879-9e3a-ee1175e1ff43" providerId="ADAL" clId="{5E6341F9-7952-44F8-8790-D7BA295D1CA8}" dt="2020-05-30T18:08:16.240" v="6664" actId="2696"/>
        <pc:sldMkLst>
          <pc:docMk/>
          <pc:sldMk cId="1060121548" sldId="4268"/>
        </pc:sldMkLst>
      </pc:sldChg>
      <pc:sldChg chg="del">
        <pc:chgData name="Zhihao Tang" userId="c6afea04-4771-4879-9e3a-ee1175e1ff43" providerId="ADAL" clId="{5E6341F9-7952-44F8-8790-D7BA295D1CA8}" dt="2020-05-30T18:08:16.288" v="6666" actId="2696"/>
        <pc:sldMkLst>
          <pc:docMk/>
          <pc:sldMk cId="1894805029" sldId="4269"/>
        </pc:sldMkLst>
      </pc:sldChg>
      <pc:sldChg chg="addSp delSp modSp add del">
        <pc:chgData name="Zhihao Tang" userId="c6afea04-4771-4879-9e3a-ee1175e1ff43" providerId="ADAL" clId="{5E6341F9-7952-44F8-8790-D7BA295D1CA8}" dt="2020-05-29T20:24:50.906" v="2603" actId="2696"/>
        <pc:sldMkLst>
          <pc:docMk/>
          <pc:sldMk cId="2411947587" sldId="4270"/>
        </pc:sldMkLst>
        <pc:spChg chg="mod">
          <ac:chgData name="Zhihao Tang" userId="c6afea04-4771-4879-9e3a-ee1175e1ff43" providerId="ADAL" clId="{5E6341F9-7952-44F8-8790-D7BA295D1CA8}" dt="2020-05-29T20:14:58.487" v="2581" actId="207"/>
          <ac:spMkLst>
            <pc:docMk/>
            <pc:sldMk cId="2411947587" sldId="4270"/>
            <ac:spMk id="4" creationId="{00000000-0000-0000-0000-000000000000}"/>
          </ac:spMkLst>
        </pc:spChg>
        <pc:spChg chg="del">
          <ac:chgData name="Zhihao Tang" userId="c6afea04-4771-4879-9e3a-ee1175e1ff43" providerId="ADAL" clId="{5E6341F9-7952-44F8-8790-D7BA295D1CA8}" dt="2020-05-29T20:14:32.395" v="2559" actId="478"/>
          <ac:spMkLst>
            <pc:docMk/>
            <pc:sldMk cId="2411947587" sldId="4270"/>
            <ac:spMk id="13" creationId="{00000000-0000-0000-0000-000000000000}"/>
          </ac:spMkLst>
        </pc:spChg>
        <pc:spChg chg="del">
          <ac:chgData name="Zhihao Tang" userId="c6afea04-4771-4879-9e3a-ee1175e1ff43" providerId="ADAL" clId="{5E6341F9-7952-44F8-8790-D7BA295D1CA8}" dt="2020-05-29T20:14:21.464" v="2556" actId="478"/>
          <ac:spMkLst>
            <pc:docMk/>
            <pc:sldMk cId="2411947587" sldId="4270"/>
            <ac:spMk id="20" creationId="{00000000-0000-0000-0000-000000000000}"/>
          </ac:spMkLst>
        </pc:spChg>
        <pc:grpChg chg="add del">
          <ac:chgData name="Zhihao Tang" userId="c6afea04-4771-4879-9e3a-ee1175e1ff43" providerId="ADAL" clId="{5E6341F9-7952-44F8-8790-D7BA295D1CA8}" dt="2020-05-29T20:14:29.333" v="2558" actId="478"/>
          <ac:grpSpMkLst>
            <pc:docMk/>
            <pc:sldMk cId="2411947587" sldId="4270"/>
            <ac:grpSpMk id="5" creationId="{00000000-0000-0000-0000-000000000000}"/>
          </ac:grpSpMkLst>
        </pc:grpChg>
        <pc:grpChg chg="del">
          <ac:chgData name="Zhihao Tang" userId="c6afea04-4771-4879-9e3a-ee1175e1ff43" providerId="ADAL" clId="{5E6341F9-7952-44F8-8790-D7BA295D1CA8}" dt="2020-05-29T20:14:21.464" v="2556" actId="478"/>
          <ac:grpSpMkLst>
            <pc:docMk/>
            <pc:sldMk cId="2411947587" sldId="4270"/>
            <ac:grpSpMk id="21" creationId="{00000000-0000-0000-0000-000000000000}"/>
          </ac:grpSpMkLst>
        </pc:grpChg>
      </pc:sldChg>
      <pc:sldChg chg="modSp add del">
        <pc:chgData name="Zhihao Tang" userId="c6afea04-4771-4879-9e3a-ee1175e1ff43" providerId="ADAL" clId="{5E6341F9-7952-44F8-8790-D7BA295D1CA8}" dt="2020-05-29T20:24:50.900" v="2602" actId="2696"/>
        <pc:sldMkLst>
          <pc:docMk/>
          <pc:sldMk cId="1332762053" sldId="4271"/>
        </pc:sldMkLst>
        <pc:spChg chg="mod">
          <ac:chgData name="Zhihao Tang" userId="c6afea04-4771-4879-9e3a-ee1175e1ff43" providerId="ADAL" clId="{5E6341F9-7952-44F8-8790-D7BA295D1CA8}" dt="2020-05-29T20:17:56.005" v="2601" actId="207"/>
          <ac:spMkLst>
            <pc:docMk/>
            <pc:sldMk cId="1332762053" sldId="4271"/>
            <ac:spMk id="2" creationId="{00000000-0000-0000-0000-000000000000}"/>
          </ac:spMkLst>
        </pc:spChg>
      </pc:sldChg>
      <pc:sldMasterChg chg="del delSldLayout">
        <pc:chgData name="Zhihao Tang" userId="c6afea04-4771-4879-9e3a-ee1175e1ff43" providerId="ADAL" clId="{5E6341F9-7952-44F8-8790-D7BA295D1CA8}" dt="2020-05-30T18:08:16.329" v="6682" actId="2696"/>
        <pc:sldMasterMkLst>
          <pc:docMk/>
          <pc:sldMasterMk cId="2428096262" sldId="2147483648"/>
        </pc:sldMasterMkLst>
        <pc:sldLayoutChg chg="del">
          <pc:chgData name="Zhihao Tang" userId="c6afea04-4771-4879-9e3a-ee1175e1ff43" providerId="ADAL" clId="{5E6341F9-7952-44F8-8790-D7BA295D1CA8}" dt="2020-05-30T18:08:16.306" v="6668" actId="2696"/>
          <pc:sldLayoutMkLst>
            <pc:docMk/>
            <pc:sldMasterMk cId="2428096262" sldId="2147483648"/>
            <pc:sldLayoutMk cId="212517468" sldId="2147483649"/>
          </pc:sldLayoutMkLst>
        </pc:sldLayoutChg>
        <pc:sldLayoutChg chg="del">
          <pc:chgData name="Zhihao Tang" userId="c6afea04-4771-4879-9e3a-ee1175e1ff43" providerId="ADAL" clId="{5E6341F9-7952-44F8-8790-D7BA295D1CA8}" dt="2020-05-30T18:08:16.308" v="6669" actId="2696"/>
          <pc:sldLayoutMkLst>
            <pc:docMk/>
            <pc:sldMasterMk cId="2428096262" sldId="2147483648"/>
            <pc:sldLayoutMk cId="3341114047" sldId="2147483650"/>
          </pc:sldLayoutMkLst>
        </pc:sldLayoutChg>
        <pc:sldLayoutChg chg="del">
          <pc:chgData name="Zhihao Tang" userId="c6afea04-4771-4879-9e3a-ee1175e1ff43" providerId="ADAL" clId="{5E6341F9-7952-44F8-8790-D7BA295D1CA8}" dt="2020-05-30T18:08:16.309" v="6670" actId="2696"/>
          <pc:sldLayoutMkLst>
            <pc:docMk/>
            <pc:sldMasterMk cId="2428096262" sldId="2147483648"/>
            <pc:sldLayoutMk cId="1862294320" sldId="2147483651"/>
          </pc:sldLayoutMkLst>
        </pc:sldLayoutChg>
        <pc:sldLayoutChg chg="del">
          <pc:chgData name="Zhihao Tang" userId="c6afea04-4771-4879-9e3a-ee1175e1ff43" providerId="ADAL" clId="{5E6341F9-7952-44F8-8790-D7BA295D1CA8}" dt="2020-05-30T18:08:16.311" v="6671" actId="2696"/>
          <pc:sldLayoutMkLst>
            <pc:docMk/>
            <pc:sldMasterMk cId="2428096262" sldId="2147483648"/>
            <pc:sldLayoutMk cId="1617917909" sldId="2147483652"/>
          </pc:sldLayoutMkLst>
        </pc:sldLayoutChg>
        <pc:sldLayoutChg chg="del">
          <pc:chgData name="Zhihao Tang" userId="c6afea04-4771-4879-9e3a-ee1175e1ff43" providerId="ADAL" clId="{5E6341F9-7952-44F8-8790-D7BA295D1CA8}" dt="2020-05-30T18:08:16.312" v="6672" actId="2696"/>
          <pc:sldLayoutMkLst>
            <pc:docMk/>
            <pc:sldMasterMk cId="2428096262" sldId="2147483648"/>
            <pc:sldLayoutMk cId="3081443580" sldId="2147483653"/>
          </pc:sldLayoutMkLst>
        </pc:sldLayoutChg>
        <pc:sldLayoutChg chg="del">
          <pc:chgData name="Zhihao Tang" userId="c6afea04-4771-4879-9e3a-ee1175e1ff43" providerId="ADAL" clId="{5E6341F9-7952-44F8-8790-D7BA295D1CA8}" dt="2020-05-30T18:08:16.314" v="6673" actId="2696"/>
          <pc:sldLayoutMkLst>
            <pc:docMk/>
            <pc:sldMasterMk cId="2428096262" sldId="2147483648"/>
            <pc:sldLayoutMk cId="1003302425" sldId="2147483654"/>
          </pc:sldLayoutMkLst>
        </pc:sldLayoutChg>
        <pc:sldLayoutChg chg="del">
          <pc:chgData name="Zhihao Tang" userId="c6afea04-4771-4879-9e3a-ee1175e1ff43" providerId="ADAL" clId="{5E6341F9-7952-44F8-8790-D7BA295D1CA8}" dt="2020-05-30T18:08:16.315" v="6674" actId="2696"/>
          <pc:sldLayoutMkLst>
            <pc:docMk/>
            <pc:sldMasterMk cId="2428096262" sldId="2147483648"/>
            <pc:sldLayoutMk cId="986811854" sldId="2147483655"/>
          </pc:sldLayoutMkLst>
        </pc:sldLayoutChg>
        <pc:sldLayoutChg chg="del">
          <pc:chgData name="Zhihao Tang" userId="c6afea04-4771-4879-9e3a-ee1175e1ff43" providerId="ADAL" clId="{5E6341F9-7952-44F8-8790-D7BA295D1CA8}" dt="2020-05-30T18:08:16.317" v="6675" actId="2696"/>
          <pc:sldLayoutMkLst>
            <pc:docMk/>
            <pc:sldMasterMk cId="2428096262" sldId="2147483648"/>
            <pc:sldLayoutMk cId="763455550" sldId="2147483656"/>
          </pc:sldLayoutMkLst>
        </pc:sldLayoutChg>
        <pc:sldLayoutChg chg="del">
          <pc:chgData name="Zhihao Tang" userId="c6afea04-4771-4879-9e3a-ee1175e1ff43" providerId="ADAL" clId="{5E6341F9-7952-44F8-8790-D7BA295D1CA8}" dt="2020-05-30T18:08:16.318" v="6676" actId="2696"/>
          <pc:sldLayoutMkLst>
            <pc:docMk/>
            <pc:sldMasterMk cId="2428096262" sldId="2147483648"/>
            <pc:sldLayoutMk cId="832258723" sldId="2147483657"/>
          </pc:sldLayoutMkLst>
        </pc:sldLayoutChg>
        <pc:sldLayoutChg chg="del">
          <pc:chgData name="Zhihao Tang" userId="c6afea04-4771-4879-9e3a-ee1175e1ff43" providerId="ADAL" clId="{5E6341F9-7952-44F8-8790-D7BA295D1CA8}" dt="2020-05-30T18:08:16.319" v="6677" actId="2696"/>
          <pc:sldLayoutMkLst>
            <pc:docMk/>
            <pc:sldMasterMk cId="2428096262" sldId="2147483648"/>
            <pc:sldLayoutMk cId="156961231" sldId="2147483658"/>
          </pc:sldLayoutMkLst>
        </pc:sldLayoutChg>
        <pc:sldLayoutChg chg="del">
          <pc:chgData name="Zhihao Tang" userId="c6afea04-4771-4879-9e3a-ee1175e1ff43" providerId="ADAL" clId="{5E6341F9-7952-44F8-8790-D7BA295D1CA8}" dt="2020-05-30T18:08:16.321" v="6678" actId="2696"/>
          <pc:sldLayoutMkLst>
            <pc:docMk/>
            <pc:sldMasterMk cId="2428096262" sldId="2147483648"/>
            <pc:sldLayoutMk cId="3935778182" sldId="2147483659"/>
          </pc:sldLayoutMkLst>
        </pc:sldLayoutChg>
        <pc:sldLayoutChg chg="del">
          <pc:chgData name="Zhihao Tang" userId="c6afea04-4771-4879-9e3a-ee1175e1ff43" providerId="ADAL" clId="{5E6341F9-7952-44F8-8790-D7BA295D1CA8}" dt="2020-05-30T18:08:16.323" v="6679" actId="2696"/>
          <pc:sldLayoutMkLst>
            <pc:docMk/>
            <pc:sldMasterMk cId="2428096262" sldId="2147483648"/>
            <pc:sldLayoutMk cId="222635728" sldId="2147483660"/>
          </pc:sldLayoutMkLst>
        </pc:sldLayoutChg>
        <pc:sldLayoutChg chg="del">
          <pc:chgData name="Zhihao Tang" userId="c6afea04-4771-4879-9e3a-ee1175e1ff43" providerId="ADAL" clId="{5E6341F9-7952-44F8-8790-D7BA295D1CA8}" dt="2020-05-30T18:08:16.325" v="6680" actId="2696"/>
          <pc:sldLayoutMkLst>
            <pc:docMk/>
            <pc:sldMasterMk cId="2428096262" sldId="2147483648"/>
            <pc:sldLayoutMk cId="416580836" sldId="2147483661"/>
          </pc:sldLayoutMkLst>
        </pc:sldLayoutChg>
        <pc:sldLayoutChg chg="del">
          <pc:chgData name="Zhihao Tang" userId="c6afea04-4771-4879-9e3a-ee1175e1ff43" providerId="ADAL" clId="{5E6341F9-7952-44F8-8790-D7BA295D1CA8}" dt="2020-05-30T18:08:16.327" v="6681" actId="2696"/>
          <pc:sldLayoutMkLst>
            <pc:docMk/>
            <pc:sldMasterMk cId="2428096262" sldId="2147483648"/>
            <pc:sldLayoutMk cId="3541011784" sldId="2147483662"/>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透视表!$D$24</c:f>
              <c:strCache>
                <c:ptCount val="1"/>
                <c:pt idx="0">
                  <c:v>求和项:2020 YR</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635-4353-9D53-14BBB6362BA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635-4353-9D53-14BBB6362BA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635-4353-9D53-14BBB6362BA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9635-4353-9D53-14BBB6362BA9}"/>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9635-4353-9D53-14BBB6362BA9}"/>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9635-4353-9D53-14BBB6362BA9}"/>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9635-4353-9D53-14BBB6362BA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9635-4353-9D53-14BBB6362BA9}"/>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9635-4353-9D53-14BBB6362BA9}"/>
              </c:ext>
            </c:extLst>
          </c:dPt>
          <c:dLbls>
            <c:dLbl>
              <c:idx val="0"/>
              <c:layout>
                <c:manualLayout>
                  <c:x val="-0.12105136308736804"/>
                  <c:y val="0.16717795833526608"/>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9635-4353-9D53-14BBB6362BA9}"/>
                </c:ext>
              </c:extLst>
            </c:dLbl>
            <c:dLbl>
              <c:idx val="1"/>
              <c:layout>
                <c:manualLayout>
                  <c:x val="-0.161201721122049"/>
                  <c:y val="-5.5726095369038074E-2"/>
                </c:manualLayout>
              </c:layout>
              <c:tx>
                <c:rich>
                  <a:bodyPr/>
                  <a:lstStyle/>
                  <a:p>
                    <a:fld id="{C3CECDEA-2179-477A-9318-285BFE2BB342}" type="CATEGORYNAME">
                      <a:rPr lang="en-US" altLang="zh-CN" sz="1200"/>
                      <a:pPr/>
                      <a:t>[CATEGORY NAME]</a:t>
                    </a:fld>
                    <a:r>
                      <a:rPr lang="en-US" altLang="zh-CN" sz="1200" baseline="0"/>
                      <a:t>
</a:t>
                    </a:r>
                    <a:fld id="{541025FC-33C8-40F2-9CFC-DA8AA4B93EAF}" type="PERCENTAGE">
                      <a:rPr lang="en-US" altLang="zh-CN" sz="1200" baseline="0"/>
                      <a:pPr/>
                      <a:t>[PERCENTAGE]</a:t>
                    </a:fld>
                    <a:endParaRPr lang="en-US" altLang="zh-CN" sz="1200" baseline="0"/>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9635-4353-9D53-14BBB6362BA9}"/>
                </c:ext>
              </c:extLst>
            </c:dLbl>
            <c:dLbl>
              <c:idx val="2"/>
              <c:layout>
                <c:manualLayout>
                  <c:x val="-8.1524387385370309E-2"/>
                  <c:y val="-0.12737368254115511"/>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9635-4353-9D53-14BBB6362BA9}"/>
                </c:ext>
              </c:extLst>
            </c:dLbl>
            <c:dLbl>
              <c:idx val="3"/>
              <c:layout>
                <c:manualLayout>
                  <c:x val="6.6701771497121171E-2"/>
                  <c:y val="-0.11941282738233291"/>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9635-4353-9D53-14BBB6362BA9}"/>
                </c:ext>
              </c:extLst>
            </c:dLbl>
            <c:dLbl>
              <c:idx val="4"/>
              <c:layout>
                <c:manualLayout>
                  <c:x val="7.406204381115325E-2"/>
                  <c:y val="-0.12068713243627573"/>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9635-4353-9D53-14BBB6362BA9}"/>
                </c:ext>
              </c:extLst>
            </c:dLbl>
            <c:dLbl>
              <c:idx val="5"/>
              <c:layout>
                <c:manualLayout>
                  <c:x val="0.10089826908917571"/>
                  <c:y val="-7.9251909706980692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9635-4353-9D53-14BBB6362BA9}"/>
                </c:ext>
              </c:extLst>
            </c:dLbl>
            <c:dLbl>
              <c:idx val="6"/>
              <c:layout>
                <c:manualLayout>
                  <c:x val="0.1408148509383669"/>
                  <c:y val="3.9804275794110971E-3"/>
                </c:manualLayout>
              </c:layout>
              <c:tx>
                <c:rich>
                  <a:bodyPr/>
                  <a:lstStyle/>
                  <a:p>
                    <a:r>
                      <a:rPr lang="en-US" altLang="zh-CN"/>
                      <a:t>Carrier</a:t>
                    </a:r>
                    <a:r>
                      <a:rPr lang="en-US" altLang="zh-CN" baseline="0"/>
                      <a:t>
</a:t>
                    </a:r>
                    <a:fld id="{8D5D98DE-6A6D-4065-8922-02194D30A38F}" type="PERCENTAGE">
                      <a:rPr lang="en-US" altLang="zh-CN" baseline="0"/>
                      <a:pPr/>
                      <a:t>[PERCENTAGE]</a:t>
                    </a:fld>
                    <a:endParaRPr lang="en-US" altLang="zh-CN" baseline="0"/>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D-9635-4353-9D53-14BBB6362BA9}"/>
                </c:ext>
              </c:extLst>
            </c:dLbl>
            <c:dLbl>
              <c:idx val="7"/>
              <c:delete val="1"/>
              <c:extLst>
                <c:ext xmlns:c15="http://schemas.microsoft.com/office/drawing/2012/chart" uri="{CE6537A1-D6FC-4f65-9D91-7224C49458BB}"/>
                <c:ext xmlns:c16="http://schemas.microsoft.com/office/drawing/2014/chart" uri="{C3380CC4-5D6E-409C-BE32-E72D297353CC}">
                  <c16:uniqueId val="{0000000F-9635-4353-9D53-14BBB6362BA9}"/>
                </c:ext>
              </c:extLst>
            </c:dLbl>
            <c:dLbl>
              <c:idx val="8"/>
              <c:layout>
                <c:manualLayout>
                  <c:x val="8.1676859760898529E-2"/>
                  <c:y val="0.14080272916607764"/>
                </c:manualLayout>
              </c:layout>
              <c:tx>
                <c:rich>
                  <a:bodyPr/>
                  <a:lstStyle/>
                  <a:p>
                    <a:r>
                      <a:rPr lang="en-US" altLang="zh-CN" sz="1200" b="0">
                        <a:solidFill>
                          <a:srgbClr val="FFFFFF"/>
                        </a:solidFill>
                      </a:rPr>
                      <a:t>Public security</a:t>
                    </a:r>
                    <a:r>
                      <a:rPr lang="en-US" altLang="zh-CN" sz="1200" b="0" baseline="0">
                        <a:solidFill>
                          <a:srgbClr val="FFFFFF"/>
                        </a:solidFill>
                      </a:rPr>
                      <a:t>
</a:t>
                    </a:r>
                    <a:fld id="{3142AB30-BA78-4362-BFB2-3895F5B9B6A4}" type="PERCENTAGE">
                      <a:rPr lang="en-US" altLang="zh-CN" sz="1200" b="0" baseline="0">
                        <a:solidFill>
                          <a:srgbClr val="FFFFFF"/>
                        </a:solidFill>
                      </a:rPr>
                      <a:pPr/>
                      <a:t>[PERCENTAGE]</a:t>
                    </a:fld>
                    <a:endParaRPr lang="en-US" altLang="zh-CN" sz="1200" b="0" baseline="0">
                      <a:solidFill>
                        <a:srgbClr val="FFFFFF"/>
                      </a:solidFill>
                    </a:endParaRPr>
                  </a:p>
                </c:rich>
              </c:tx>
              <c:dLblPos val="bestFit"/>
              <c:showLegendKey val="0"/>
              <c:showVal val="0"/>
              <c:showCatName val="1"/>
              <c:showSerName val="0"/>
              <c:showPercent val="1"/>
              <c:showBubbleSize val="0"/>
              <c:extLst>
                <c:ext xmlns:c15="http://schemas.microsoft.com/office/drawing/2012/chart" uri="{CE6537A1-D6FC-4f65-9D91-7224C49458BB}">
                  <c15:layout>
                    <c:manualLayout>
                      <c:w val="0.1279478045479501"/>
                      <c:h val="0.14144380345282362"/>
                    </c:manualLayout>
                  </c15:layout>
                  <c15:dlblFieldTable/>
                  <c15:showDataLabelsRange val="0"/>
                </c:ext>
                <c:ext xmlns:c16="http://schemas.microsoft.com/office/drawing/2014/chart" uri="{C3380CC4-5D6E-409C-BE32-E72D297353CC}">
                  <c16:uniqueId val="{00000011-9635-4353-9D53-14BBB6362BA9}"/>
                </c:ext>
              </c:extLst>
            </c:dLbl>
            <c:spPr>
              <a:noFill/>
              <a:ln>
                <a:noFill/>
              </a:ln>
              <a:effectLst/>
            </c:spPr>
            <c:txPr>
              <a:bodyPr rot="0" spcFirstLastPara="1" vertOverflow="clip" horzOverflow="clip" vert="horz" wrap="square" lIns="38100" tIns="19050" rIns="38100" bIns="19050" anchor="ctr" anchorCtr="1">
                <a:spAutoFit/>
              </a:bodyPr>
              <a:lstStyle/>
              <a:p>
                <a:pPr>
                  <a:defRPr sz="1200" b="0" i="0" u="none" strike="noStrike"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透视表!$C$25:$C$33</c:f>
              <c:strCache>
                <c:ptCount val="9"/>
                <c:pt idx="0">
                  <c:v>Finance</c:v>
                </c:pt>
                <c:pt idx="1">
                  <c:v>Government</c:v>
                </c:pt>
                <c:pt idx="2">
                  <c:v>Large enterprise</c:v>
                </c:pt>
                <c:pt idx="3">
                  <c:v>Energy</c:v>
                </c:pt>
                <c:pt idx="4">
                  <c:v>ISP</c:v>
                </c:pt>
                <c:pt idx="5">
                  <c:v>M&amp;E</c:v>
                </c:pt>
                <c:pt idx="6">
                  <c:v>Carrier</c:v>
                </c:pt>
                <c:pt idx="7">
                  <c:v>Others</c:v>
                </c:pt>
                <c:pt idx="8">
                  <c:v>Public security</c:v>
                </c:pt>
              </c:strCache>
            </c:strRef>
          </c:cat>
          <c:val>
            <c:numRef>
              <c:f>透视表!$D$25:$D$33</c:f>
              <c:numCache>
                <c:formatCode>#,##0.0_ </c:formatCode>
                <c:ptCount val="9"/>
                <c:pt idx="0">
                  <c:v>3790.1405407875959</c:v>
                </c:pt>
                <c:pt idx="1">
                  <c:v>3099.2172281666694</c:v>
                </c:pt>
                <c:pt idx="2">
                  <c:v>2569</c:v>
                </c:pt>
                <c:pt idx="3">
                  <c:v>1277.7801053526698</c:v>
                </c:pt>
                <c:pt idx="4">
                  <c:v>1012.3884558242178</c:v>
                </c:pt>
                <c:pt idx="5">
                  <c:v>1010.5435920051472</c:v>
                </c:pt>
                <c:pt idx="6">
                  <c:v>2208.8994269709056</c:v>
                </c:pt>
                <c:pt idx="7">
                  <c:v>1570.8109470634013</c:v>
                </c:pt>
                <c:pt idx="8">
                  <c:v>1721.8306020215359</c:v>
                </c:pt>
              </c:numCache>
            </c:numRef>
          </c:val>
          <c:extLst>
            <c:ext xmlns:c16="http://schemas.microsoft.com/office/drawing/2014/chart" uri="{C3380CC4-5D6E-409C-BE32-E72D297353CC}">
              <c16:uniqueId val="{00000012-9635-4353-9D53-14BBB6362BA9}"/>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0306366851709206"/>
          <c:y val="0.23821617131366099"/>
          <c:w val="0.37484405358421108"/>
          <c:h val="0.63137795275590547"/>
        </c:manualLayout>
      </c:layout>
      <c:doughnutChart>
        <c:varyColors val="1"/>
        <c:ser>
          <c:idx val="0"/>
          <c:order val="0"/>
          <c:spPr>
            <a:ln>
              <a:noFill/>
            </a:ln>
          </c:spPr>
          <c:dPt>
            <c:idx val="0"/>
            <c:bubble3D val="0"/>
            <c:spPr>
              <a:solidFill>
                <a:srgbClr val="0070C0"/>
              </a:solidFill>
              <a:ln w="19050">
                <a:noFill/>
              </a:ln>
              <a:effectLst/>
            </c:spPr>
            <c:extLst>
              <c:ext xmlns:c16="http://schemas.microsoft.com/office/drawing/2014/chart" uri="{C3380CC4-5D6E-409C-BE32-E72D297353CC}">
                <c16:uniqueId val="{00000001-EA8F-4924-8991-C25595BBD877}"/>
              </c:ext>
            </c:extLst>
          </c:dPt>
          <c:dPt>
            <c:idx val="1"/>
            <c:bubble3D val="0"/>
            <c:spPr>
              <a:solidFill>
                <a:srgbClr val="C00000"/>
              </a:solidFill>
              <a:ln w="19050">
                <a:noFill/>
              </a:ln>
              <a:effectLst/>
            </c:spPr>
            <c:extLst>
              <c:ext xmlns:c16="http://schemas.microsoft.com/office/drawing/2014/chart" uri="{C3380CC4-5D6E-409C-BE32-E72D297353CC}">
                <c16:uniqueId val="{00000003-EA8F-4924-8991-C25595BBD877}"/>
              </c:ext>
            </c:extLst>
          </c:dPt>
          <c:dPt>
            <c:idx val="2"/>
            <c:bubble3D val="0"/>
            <c:spPr>
              <a:solidFill>
                <a:schemeClr val="accent3"/>
              </a:solidFill>
              <a:ln w="19050">
                <a:noFill/>
              </a:ln>
              <a:effectLst/>
            </c:spPr>
            <c:extLst>
              <c:ext xmlns:c16="http://schemas.microsoft.com/office/drawing/2014/chart" uri="{C3380CC4-5D6E-409C-BE32-E72D297353CC}">
                <c16:uniqueId val="{00000005-EA8F-4924-8991-C25595BBD877}"/>
              </c:ext>
            </c:extLst>
          </c:dPt>
          <c:dPt>
            <c:idx val="3"/>
            <c:bubble3D val="0"/>
            <c:spPr>
              <a:solidFill>
                <a:schemeClr val="accent4"/>
              </a:solidFill>
              <a:ln w="19050">
                <a:noFill/>
              </a:ln>
              <a:effectLst/>
            </c:spPr>
            <c:extLst>
              <c:ext xmlns:c16="http://schemas.microsoft.com/office/drawing/2014/chart" uri="{C3380CC4-5D6E-409C-BE32-E72D297353CC}">
                <c16:uniqueId val="{00000007-EA8F-4924-8991-C25595BBD877}"/>
              </c:ext>
            </c:extLst>
          </c:dPt>
          <c:dPt>
            <c:idx val="4"/>
            <c:bubble3D val="0"/>
            <c:spPr>
              <a:solidFill>
                <a:schemeClr val="accent5"/>
              </a:solidFill>
              <a:ln w="19050">
                <a:noFill/>
              </a:ln>
              <a:effectLst/>
            </c:spPr>
            <c:extLst>
              <c:ext xmlns:c16="http://schemas.microsoft.com/office/drawing/2014/chart" uri="{C3380CC4-5D6E-409C-BE32-E72D297353CC}">
                <c16:uniqueId val="{00000009-EA8F-4924-8991-C25595BBD877}"/>
              </c:ext>
            </c:extLst>
          </c:dPt>
          <c:dPt>
            <c:idx val="5"/>
            <c:bubble3D val="0"/>
            <c:spPr>
              <a:solidFill>
                <a:schemeClr val="accent6"/>
              </a:solidFill>
              <a:ln w="19050">
                <a:noFill/>
              </a:ln>
              <a:effectLst/>
            </c:spPr>
            <c:extLst>
              <c:ext xmlns:c16="http://schemas.microsoft.com/office/drawing/2014/chart" uri="{C3380CC4-5D6E-409C-BE32-E72D297353CC}">
                <c16:uniqueId val="{0000000B-EA8F-4924-8991-C25595BBD877}"/>
              </c:ext>
            </c:extLst>
          </c:dPt>
          <c:dPt>
            <c:idx val="6"/>
            <c:bubble3D val="0"/>
            <c:spPr>
              <a:solidFill>
                <a:schemeClr val="accent1">
                  <a:lumMod val="60000"/>
                </a:schemeClr>
              </a:solidFill>
              <a:ln w="19050">
                <a:noFill/>
              </a:ln>
              <a:effectLst/>
            </c:spPr>
            <c:extLst>
              <c:ext xmlns:c16="http://schemas.microsoft.com/office/drawing/2014/chart" uri="{C3380CC4-5D6E-409C-BE32-E72D297353CC}">
                <c16:uniqueId val="{0000000D-EA8F-4924-8991-C25595BBD877}"/>
              </c:ext>
            </c:extLst>
          </c:dPt>
          <c:dPt>
            <c:idx val="7"/>
            <c:bubble3D val="0"/>
            <c:spPr>
              <a:solidFill>
                <a:schemeClr val="accent2">
                  <a:lumMod val="60000"/>
                </a:schemeClr>
              </a:solidFill>
              <a:ln w="19050">
                <a:noFill/>
              </a:ln>
              <a:effectLst/>
            </c:spPr>
            <c:extLst>
              <c:ext xmlns:c16="http://schemas.microsoft.com/office/drawing/2014/chart" uri="{C3380CC4-5D6E-409C-BE32-E72D297353CC}">
                <c16:uniqueId val="{0000000F-EA8F-4924-8991-C25595BBD877}"/>
              </c:ext>
            </c:extLst>
          </c:dPt>
          <c:dPt>
            <c:idx val="8"/>
            <c:bubble3D val="0"/>
            <c:spPr>
              <a:solidFill>
                <a:schemeClr val="tx2">
                  <a:lumMod val="65000"/>
                </a:schemeClr>
              </a:solidFill>
              <a:ln w="19050">
                <a:noFill/>
              </a:ln>
              <a:effectLst/>
            </c:spPr>
            <c:extLst>
              <c:ext xmlns:c16="http://schemas.microsoft.com/office/drawing/2014/chart" uri="{C3380CC4-5D6E-409C-BE32-E72D297353CC}">
                <c16:uniqueId val="{00000011-EA8F-4924-8991-C25595BBD877}"/>
              </c:ext>
            </c:extLst>
          </c:dPt>
          <c:dLbls>
            <c:dLbl>
              <c:idx val="0"/>
              <c:layout>
                <c:manualLayout>
                  <c:x val="2.1497883533846456E-2"/>
                  <c:y val="6.2156509293262233E-2"/>
                </c:manualLayout>
              </c:layout>
              <c:spPr>
                <a:noFill/>
                <a:ln>
                  <a:noFill/>
                </a:ln>
                <a:effectLst/>
              </c:spPr>
              <c:txPr>
                <a:bodyPr rot="0" spcFirstLastPara="1" vertOverflow="clip" horzOverflow="clip" vert="horz" wrap="square" lIns="38100" tIns="19050" rIns="38100" bIns="19050" anchor="ctr" anchorCtr="0">
                  <a:spAutoFit/>
                </a:bodyPr>
                <a:lstStyle/>
                <a:p>
                  <a:pPr algn="l">
                    <a:defRPr sz="300" b="0" i="0" u="none" strike="noStrike" kern="1200" baseline="0">
                      <a:solidFill>
                        <a:schemeClr val="tx2"/>
                      </a:solidFill>
                      <a:latin typeface="Arial" panose="020B0604020202020204" pitchFamily="34" charset="0"/>
                      <a:ea typeface="微软雅黑" panose="020B0503020204020204" pitchFamily="34" charset="-122"/>
                      <a:cs typeface="Arial" panose="020B0604020202020204"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7.0601508563259974E-2"/>
                      <c:h val="0.10693287913746949"/>
                    </c:manualLayout>
                  </c15:layout>
                </c:ext>
                <c:ext xmlns:c16="http://schemas.microsoft.com/office/drawing/2014/chart" uri="{C3380CC4-5D6E-409C-BE32-E72D297353CC}">
                  <c16:uniqueId val="{00000001-EA8F-4924-8991-C25595BBD877}"/>
                </c:ext>
              </c:extLst>
            </c:dLbl>
            <c:dLbl>
              <c:idx val="1"/>
              <c:layout>
                <c:manualLayout>
                  <c:x val="-6.7168087977860112E-3"/>
                  <c:y val="-8.233115750382285E-3"/>
                </c:manualLayout>
              </c:layout>
              <c:tx>
                <c:rich>
                  <a:bodyPr rot="0" spcFirstLastPara="1" vertOverflow="clip" horzOverflow="clip" vert="horz" wrap="square" lIns="38100" tIns="19050" rIns="38100" bIns="19050" anchor="ctr" anchorCtr="1">
                    <a:spAutoFit/>
                  </a:bodyPr>
                  <a:lstStyle/>
                  <a:p>
                    <a:pPr>
                      <a:defRPr sz="300" b="0" i="0" u="none" strike="noStrike" kern="1200" baseline="0">
                        <a:solidFill>
                          <a:schemeClr val="tx2"/>
                        </a:solidFill>
                        <a:latin typeface="Arial" panose="020B0604020202020204" pitchFamily="34" charset="0"/>
                        <a:ea typeface="微软雅黑" panose="020B0503020204020204" pitchFamily="34" charset="-122"/>
                        <a:cs typeface="Arial" panose="020B0604020202020204" pitchFamily="34" charset="0"/>
                      </a:defRPr>
                    </a:pPr>
                    <a:fld id="{4A25B35E-47E9-4978-A2B7-9322ADBE304C}" type="CATEGORYNAME">
                      <a:rPr lang="en-US" altLang="zh-CN" sz="300" smtClean="0">
                        <a:solidFill>
                          <a:schemeClr val="tx2"/>
                        </a:solidFill>
                        <a:latin typeface="Arial" panose="020B0604020202020204" pitchFamily="34" charset="0"/>
                        <a:cs typeface="Arial" panose="020B0604020202020204" pitchFamily="34" charset="0"/>
                      </a:rPr>
                      <a:pPr>
                        <a:defRPr sz="300">
                          <a:solidFill>
                            <a:schemeClr val="tx2"/>
                          </a:solidFill>
                          <a:latin typeface="Arial" panose="020B0604020202020204" pitchFamily="34" charset="0"/>
                          <a:ea typeface="微软雅黑" panose="020B0503020204020204" pitchFamily="34" charset="-122"/>
                          <a:cs typeface="Arial" panose="020B0604020202020204" pitchFamily="34" charset="0"/>
                        </a:defRPr>
                      </a:pPr>
                      <a:t>[CATEGORY NAME]</a:t>
                    </a:fld>
                    <a:r>
                      <a:rPr lang="zh-CN" altLang="en-US" sz="300" baseline="0">
                        <a:solidFill>
                          <a:schemeClr val="tx2"/>
                        </a:solidFill>
                        <a:latin typeface="Arial" panose="020B0604020202020204" pitchFamily="34" charset="0"/>
                        <a:cs typeface="Arial" panose="020B0604020202020204" pitchFamily="34" charset="0"/>
                      </a:rPr>
                      <a:t>，</a:t>
                    </a:r>
                    <a:fld id="{30AA0FE0-CFF8-4BCF-BE2B-B09F8D80D005}" type="PERCENTAGE">
                      <a:rPr lang="en-US" altLang="zh-CN" sz="300" baseline="0" smtClean="0">
                        <a:solidFill>
                          <a:schemeClr val="tx2"/>
                        </a:solidFill>
                        <a:latin typeface="Arial" panose="020B0604020202020204" pitchFamily="34" charset="0"/>
                        <a:cs typeface="Arial" panose="020B0604020202020204" pitchFamily="34" charset="0"/>
                      </a:rPr>
                      <a:pPr>
                        <a:defRPr sz="300">
                          <a:solidFill>
                            <a:schemeClr val="tx2"/>
                          </a:solidFill>
                          <a:latin typeface="Arial" panose="020B0604020202020204" pitchFamily="34" charset="0"/>
                          <a:ea typeface="微软雅黑" panose="020B0503020204020204" pitchFamily="34" charset="-122"/>
                          <a:cs typeface="Arial" panose="020B0604020202020204" pitchFamily="34" charset="0"/>
                        </a:defRPr>
                      </a:pPr>
                      <a:t>[PERCENTAGE]</a:t>
                    </a:fld>
                    <a:endParaRPr lang="zh-CN" altLang="en-US" sz="300" baseline="0">
                      <a:solidFill>
                        <a:schemeClr val="tx2"/>
                      </a:solidFill>
                      <a:latin typeface="Arial" panose="020B0604020202020204" pitchFamily="34" charset="0"/>
                      <a:cs typeface="Arial" panose="020B0604020202020204" pitchFamily="34" charset="0"/>
                    </a:endParaRPr>
                  </a:p>
                </c:rich>
              </c:tx>
              <c:spPr>
                <a:noFill/>
                <a:ln>
                  <a:noFill/>
                </a:ln>
                <a:effectLst/>
              </c:spPr>
              <c:txPr>
                <a:bodyPr rot="0" spcFirstLastPara="1" vertOverflow="clip" horzOverflow="clip" vert="horz" wrap="square" lIns="38100" tIns="19050" rIns="38100" bIns="19050" anchor="ctr" anchorCtr="1">
                  <a:spAutoFit/>
                </a:bodyPr>
                <a:lstStyle/>
                <a:p>
                  <a:pPr>
                    <a:defRPr sz="300" b="0" i="0" u="none" strike="noStrike" kern="1200" baseline="0">
                      <a:solidFill>
                        <a:schemeClr val="tx2"/>
                      </a:solidFill>
                      <a:latin typeface="Arial" panose="020B0604020202020204" pitchFamily="34" charset="0"/>
                      <a:ea typeface="微软雅黑" panose="020B0503020204020204" pitchFamily="34" charset="-122"/>
                      <a:cs typeface="Arial" panose="020B0604020202020204"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0.18404601449002503"/>
                      <c:h val="0.13399152938633591"/>
                    </c:manualLayout>
                  </c15:layout>
                  <c15:dlblFieldTable/>
                  <c15:showDataLabelsRange val="0"/>
                </c:ext>
                <c:ext xmlns:c16="http://schemas.microsoft.com/office/drawing/2014/chart" uri="{C3380CC4-5D6E-409C-BE32-E72D297353CC}">
                  <c16:uniqueId val="{00000003-EA8F-4924-8991-C25595BBD877}"/>
                </c:ext>
              </c:extLst>
            </c:dLbl>
            <c:dLbl>
              <c:idx val="2"/>
              <c:layout>
                <c:manualLayout>
                  <c:x val="3.7428712624198034E-3"/>
                  <c:y val="6.4015492707942493E-3"/>
                </c:manualLayout>
              </c:layout>
              <c:tx>
                <c:rich>
                  <a:bodyPr rot="0" spcFirstLastPara="1" vertOverflow="clip" horzOverflow="clip" vert="horz" wrap="square" lIns="38100" tIns="19050" rIns="38100" bIns="19050" anchor="ctr" anchorCtr="1">
                    <a:spAutoFit/>
                  </a:bodyPr>
                  <a:lstStyle/>
                  <a:p>
                    <a:pPr>
                      <a:defRPr sz="300" b="0" i="0" u="none" strike="noStrike" kern="1200" baseline="0">
                        <a:solidFill>
                          <a:schemeClr val="tx2"/>
                        </a:solidFill>
                        <a:latin typeface="Arial" panose="020B0604020202020204" pitchFamily="34" charset="0"/>
                        <a:ea typeface="微软雅黑" panose="020B0503020204020204" pitchFamily="34" charset="-122"/>
                        <a:cs typeface="Arial" panose="020B0604020202020204" pitchFamily="34" charset="0"/>
                      </a:defRPr>
                    </a:pPr>
                    <a:fld id="{716009C2-CB2B-47A7-B253-769902BB3806}" type="CATEGORYNAME">
                      <a:rPr lang="en-US" altLang="zh-CN" sz="300" smtClean="0">
                        <a:solidFill>
                          <a:schemeClr val="tx2"/>
                        </a:solidFill>
                        <a:latin typeface="Arial" panose="020B0604020202020204" pitchFamily="34" charset="0"/>
                        <a:cs typeface="Arial" panose="020B0604020202020204" pitchFamily="34" charset="0"/>
                      </a:rPr>
                      <a:pPr>
                        <a:defRPr sz="300">
                          <a:solidFill>
                            <a:schemeClr val="tx2"/>
                          </a:solidFill>
                          <a:latin typeface="Arial" panose="020B0604020202020204" pitchFamily="34" charset="0"/>
                          <a:ea typeface="微软雅黑" panose="020B0503020204020204" pitchFamily="34" charset="-122"/>
                          <a:cs typeface="Arial" panose="020B0604020202020204" pitchFamily="34" charset="0"/>
                        </a:defRPr>
                      </a:pPr>
                      <a:t>[CATEGORY NAME]</a:t>
                    </a:fld>
                    <a:endParaRPr lang="en-US" altLang="zh-CN" sz="300" baseline="0">
                      <a:solidFill>
                        <a:schemeClr val="tx2"/>
                      </a:solidFill>
                      <a:latin typeface="Arial" panose="020B0604020202020204" pitchFamily="34" charset="0"/>
                      <a:cs typeface="Arial" panose="020B0604020202020204" pitchFamily="34" charset="0"/>
                    </a:endParaRPr>
                  </a:p>
                  <a:p>
                    <a:pPr>
                      <a:defRPr sz="300">
                        <a:solidFill>
                          <a:schemeClr val="tx2"/>
                        </a:solidFill>
                        <a:latin typeface="Arial" panose="020B0604020202020204" pitchFamily="34" charset="0"/>
                        <a:ea typeface="微软雅黑" panose="020B0503020204020204" pitchFamily="34" charset="-122"/>
                        <a:cs typeface="Arial" panose="020B0604020202020204" pitchFamily="34" charset="0"/>
                      </a:defRPr>
                    </a:pPr>
                    <a:r>
                      <a:rPr lang="en-US" altLang="zh-CN" sz="300" baseline="0">
                        <a:solidFill>
                          <a:schemeClr val="tx2"/>
                        </a:solidFill>
                        <a:latin typeface="Arial" panose="020B0604020202020204" pitchFamily="34" charset="0"/>
                        <a:cs typeface="Arial" panose="020B0604020202020204" pitchFamily="34" charset="0"/>
                      </a:rPr>
                      <a:t>10%</a:t>
                    </a:r>
                  </a:p>
                </c:rich>
              </c:tx>
              <c:spPr>
                <a:noFill/>
                <a:ln>
                  <a:noFill/>
                </a:ln>
                <a:effectLst/>
              </c:spPr>
              <c:txPr>
                <a:bodyPr rot="0" spcFirstLastPara="1" vertOverflow="clip" horzOverflow="clip" vert="horz" wrap="square" lIns="38100" tIns="19050" rIns="38100" bIns="19050" anchor="ctr" anchorCtr="1">
                  <a:spAutoFit/>
                </a:bodyPr>
                <a:lstStyle/>
                <a:p>
                  <a:pPr>
                    <a:defRPr sz="300" b="0" i="0" u="none" strike="noStrike" kern="1200" baseline="0">
                      <a:solidFill>
                        <a:schemeClr val="tx2"/>
                      </a:solidFill>
                      <a:latin typeface="Arial" panose="020B0604020202020204" pitchFamily="34" charset="0"/>
                      <a:ea typeface="微软雅黑" panose="020B0503020204020204" pitchFamily="34" charset="-122"/>
                      <a:cs typeface="Arial" panose="020B0604020202020204"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 xmlns:c16="http://schemas.microsoft.com/office/drawing/2014/chart" uri="{C3380CC4-5D6E-409C-BE32-E72D297353CC}">
                  <c16:uniqueId val="{00000005-EA8F-4924-8991-C25595BBD877}"/>
                </c:ext>
              </c:extLst>
            </c:dLbl>
            <c:dLbl>
              <c:idx val="3"/>
              <c:layout>
                <c:manualLayout>
                  <c:x val="-1.5889728711062589E-3"/>
                  <c:y val="4.7945963709076396E-3"/>
                </c:manualLayout>
              </c:layout>
              <c:tx>
                <c:rich>
                  <a:bodyPr rot="0" spcFirstLastPara="1" vertOverflow="clip" horzOverflow="clip" vert="horz" wrap="square" lIns="38100" tIns="19050" rIns="38100" bIns="19050" anchor="ctr" anchorCtr="1">
                    <a:spAutoFit/>
                  </a:bodyPr>
                  <a:lstStyle/>
                  <a:p>
                    <a:pPr>
                      <a:defRPr sz="300" b="0" i="0" u="none" strike="noStrike" kern="1200" baseline="0">
                        <a:solidFill>
                          <a:schemeClr val="tx2"/>
                        </a:solidFill>
                        <a:latin typeface="Arial" panose="020B0604020202020204" pitchFamily="34" charset="0"/>
                        <a:ea typeface="微软雅黑" panose="020B0503020204020204" pitchFamily="34" charset="-122"/>
                        <a:cs typeface="Arial" panose="020B0604020202020204" pitchFamily="34" charset="0"/>
                      </a:defRPr>
                    </a:pPr>
                    <a:fld id="{0E78404E-152D-442E-B609-2D0875E1EA24}" type="CATEGORYNAME">
                      <a:rPr lang="en-US" altLang="zh-CN" sz="300">
                        <a:solidFill>
                          <a:schemeClr val="tx1"/>
                        </a:solidFill>
                        <a:latin typeface="Arial" panose="020B0604020202020204" pitchFamily="34" charset="0"/>
                        <a:cs typeface="Arial" panose="020B0604020202020204" pitchFamily="34" charset="0"/>
                      </a:rPr>
                      <a:pPr>
                        <a:defRPr sz="300">
                          <a:solidFill>
                            <a:schemeClr val="tx2"/>
                          </a:solidFill>
                          <a:latin typeface="Arial" panose="020B0604020202020204" pitchFamily="34" charset="0"/>
                          <a:ea typeface="微软雅黑" panose="020B0503020204020204" pitchFamily="34" charset="-122"/>
                          <a:cs typeface="Arial" panose="020B0604020202020204" pitchFamily="34" charset="0"/>
                        </a:defRPr>
                      </a:pPr>
                      <a:t>[CATEGORY NAME]</a:t>
                    </a:fld>
                    <a:r>
                      <a:rPr lang="en-US" altLang="zh-CN" sz="300" baseline="0">
                        <a:solidFill>
                          <a:schemeClr val="tx1"/>
                        </a:solidFill>
                        <a:latin typeface="Arial" panose="020B0604020202020204" pitchFamily="34" charset="0"/>
                        <a:cs typeface="Arial" panose="020B0604020202020204" pitchFamily="34" charset="0"/>
                      </a:rPr>
                      <a:t>
</a:t>
                    </a:r>
                    <a:fld id="{E0C7FD3B-5A80-452C-905A-09E8AD6EA1B4}" type="PERCENTAGE">
                      <a:rPr lang="en-US" altLang="zh-CN" sz="300" baseline="0">
                        <a:solidFill>
                          <a:schemeClr val="tx1"/>
                        </a:solidFill>
                        <a:latin typeface="Arial" panose="020B0604020202020204" pitchFamily="34" charset="0"/>
                        <a:cs typeface="Arial" panose="020B0604020202020204" pitchFamily="34" charset="0"/>
                      </a:rPr>
                      <a:pPr>
                        <a:defRPr sz="300">
                          <a:solidFill>
                            <a:schemeClr val="tx2"/>
                          </a:solidFill>
                          <a:latin typeface="Arial" panose="020B0604020202020204" pitchFamily="34" charset="0"/>
                          <a:ea typeface="微软雅黑" panose="020B0503020204020204" pitchFamily="34" charset="-122"/>
                          <a:cs typeface="Arial" panose="020B0604020202020204" pitchFamily="34" charset="0"/>
                        </a:defRPr>
                      </a:pPr>
                      <a:t>[PERCENTAGE]</a:t>
                    </a:fld>
                    <a:endParaRPr lang="en-US" altLang="zh-CN" sz="300" baseline="0">
                      <a:solidFill>
                        <a:schemeClr val="tx1"/>
                      </a:solidFill>
                      <a:latin typeface="Arial" panose="020B0604020202020204" pitchFamily="34" charset="0"/>
                      <a:cs typeface="Arial" panose="020B0604020202020204" pitchFamily="34" charset="0"/>
                    </a:endParaRPr>
                  </a:p>
                </c:rich>
              </c:tx>
              <c:spPr>
                <a:noFill/>
                <a:ln>
                  <a:noFill/>
                </a:ln>
                <a:effectLst/>
              </c:spPr>
              <c:txPr>
                <a:bodyPr rot="0" spcFirstLastPara="1" vertOverflow="clip" horzOverflow="clip" vert="horz" wrap="square" lIns="38100" tIns="19050" rIns="38100" bIns="19050" anchor="ctr" anchorCtr="1">
                  <a:spAutoFit/>
                </a:bodyPr>
                <a:lstStyle/>
                <a:p>
                  <a:pPr>
                    <a:defRPr sz="300" b="0" i="0" u="none" strike="noStrike" kern="1200" baseline="0">
                      <a:solidFill>
                        <a:schemeClr val="tx2"/>
                      </a:solidFill>
                      <a:latin typeface="Arial" panose="020B0604020202020204" pitchFamily="34" charset="0"/>
                      <a:ea typeface="微软雅黑" panose="020B0503020204020204" pitchFamily="34" charset="-122"/>
                      <a:cs typeface="Arial" panose="020B0604020202020204"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8.6523182953162442E-2"/>
                      <c:h val="0.1180030316527912"/>
                    </c:manualLayout>
                  </c15:layout>
                  <c15:dlblFieldTable/>
                  <c15:showDataLabelsRange val="0"/>
                </c:ext>
                <c:ext xmlns:c16="http://schemas.microsoft.com/office/drawing/2014/chart" uri="{C3380CC4-5D6E-409C-BE32-E72D297353CC}">
                  <c16:uniqueId val="{00000007-EA8F-4924-8991-C25595BBD877}"/>
                </c:ext>
              </c:extLst>
            </c:dLbl>
            <c:dLbl>
              <c:idx val="4"/>
              <c:layout>
                <c:manualLayout>
                  <c:x val="-3.0608115864640341E-3"/>
                  <c:y val="1.0694246745854577E-2"/>
                </c:manualLayout>
              </c:layout>
              <c:spPr>
                <a:noFill/>
                <a:ln>
                  <a:noFill/>
                </a:ln>
                <a:effectLst/>
              </c:spPr>
              <c:txPr>
                <a:bodyPr rot="0" spcFirstLastPara="1" vertOverflow="clip" horzOverflow="clip" vert="horz" wrap="square" lIns="38100" tIns="19050" rIns="38100" bIns="19050" anchor="ctr" anchorCtr="1">
                  <a:spAutoFit/>
                </a:bodyPr>
                <a:lstStyle/>
                <a:p>
                  <a:pPr>
                    <a:defRPr sz="300" b="0" i="0" u="none" strike="noStrike" kern="1200" baseline="0">
                      <a:solidFill>
                        <a:schemeClr val="tx2"/>
                      </a:solidFill>
                      <a:latin typeface="Arial" panose="020B0604020202020204" pitchFamily="34" charset="0"/>
                      <a:ea typeface="微软雅黑" panose="020B0503020204020204" pitchFamily="34" charset="-122"/>
                      <a:cs typeface="Arial" panose="020B0604020202020204"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9.4714262784634684E-2"/>
                      <c:h val="0.10693287913746949"/>
                    </c:manualLayout>
                  </c15:layout>
                </c:ext>
                <c:ext xmlns:c16="http://schemas.microsoft.com/office/drawing/2014/chart" uri="{C3380CC4-5D6E-409C-BE32-E72D297353CC}">
                  <c16:uniqueId val="{00000009-EA8F-4924-8991-C25595BBD877}"/>
                </c:ext>
              </c:extLst>
            </c:dLbl>
            <c:dLbl>
              <c:idx val="5"/>
              <c:layout>
                <c:manualLayout>
                  <c:x val="1.0793873494072908E-2"/>
                  <c:y val="5.2822932474684656E-4"/>
                </c:manualLayout>
              </c:layout>
              <c:spPr>
                <a:noFill/>
                <a:ln>
                  <a:noFill/>
                </a:ln>
                <a:effectLst/>
              </c:spPr>
              <c:txPr>
                <a:bodyPr rot="0" spcFirstLastPara="1" vertOverflow="clip" horzOverflow="clip" vert="horz" wrap="square" lIns="38100" tIns="19050" rIns="38100" bIns="19050" anchor="ctr" anchorCtr="1">
                  <a:spAutoFit/>
                </a:bodyPr>
                <a:lstStyle/>
                <a:p>
                  <a:pPr>
                    <a:defRPr sz="300" b="0" i="0" u="none" strike="noStrike" kern="1200" baseline="0">
                      <a:solidFill>
                        <a:schemeClr val="tx2"/>
                      </a:solidFill>
                      <a:latin typeface="Arial" panose="020B0604020202020204" pitchFamily="34" charset="0"/>
                      <a:ea typeface="微软雅黑" panose="020B0503020204020204" pitchFamily="34" charset="-122"/>
                      <a:cs typeface="Arial" panose="020B0604020202020204"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8.3686250839548004E-2"/>
                      <c:h val="0.18863409136275322"/>
                    </c:manualLayout>
                  </c15:layout>
                </c:ext>
                <c:ext xmlns:c16="http://schemas.microsoft.com/office/drawing/2014/chart" uri="{C3380CC4-5D6E-409C-BE32-E72D297353CC}">
                  <c16:uniqueId val="{0000000B-EA8F-4924-8991-C25595BBD877}"/>
                </c:ext>
              </c:extLst>
            </c:dLbl>
            <c:dLbl>
              <c:idx val="6"/>
              <c:layout>
                <c:manualLayout>
                  <c:x val="3.5499960262692174E-3"/>
                  <c:y val="6.1315134118820214E-3"/>
                </c:manualLayout>
              </c:layout>
              <c:spPr>
                <a:noFill/>
                <a:ln>
                  <a:noFill/>
                </a:ln>
                <a:effectLst/>
              </c:spPr>
              <c:txPr>
                <a:bodyPr rot="0" spcFirstLastPara="1" vertOverflow="clip" horzOverflow="clip" vert="horz" wrap="square" lIns="38100" tIns="19050" rIns="38100" bIns="19050" anchor="ctr" anchorCtr="1">
                  <a:spAutoFit/>
                </a:bodyPr>
                <a:lstStyle/>
                <a:p>
                  <a:pPr>
                    <a:defRPr sz="300" b="0" i="0" u="none" strike="noStrike" kern="1200" baseline="0">
                      <a:solidFill>
                        <a:schemeClr val="tx2"/>
                      </a:solidFill>
                      <a:latin typeface="Arial" panose="020B0604020202020204" pitchFamily="34" charset="0"/>
                      <a:ea typeface="微软雅黑" panose="020B0503020204020204" pitchFamily="34" charset="-122"/>
                      <a:cs typeface="Arial" panose="020B0604020202020204"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0.10026553871582525"/>
                      <c:h val="9.0327650364486936E-2"/>
                    </c:manualLayout>
                  </c15:layout>
                </c:ext>
                <c:ext xmlns:c16="http://schemas.microsoft.com/office/drawing/2014/chart" uri="{C3380CC4-5D6E-409C-BE32-E72D297353CC}">
                  <c16:uniqueId val="{0000000D-EA8F-4924-8991-C25595BBD877}"/>
                </c:ext>
              </c:extLst>
            </c:dLbl>
            <c:dLbl>
              <c:idx val="7"/>
              <c:layout>
                <c:manualLayout>
                  <c:x val="3.9677603565193295E-3"/>
                  <c:y val="-5.3635308662311519E-3"/>
                </c:manualLayout>
              </c:layout>
              <c:spPr>
                <a:noFill/>
                <a:ln>
                  <a:noFill/>
                </a:ln>
                <a:effectLst/>
              </c:spPr>
              <c:txPr>
                <a:bodyPr rot="0" spcFirstLastPara="1" vertOverflow="clip" horzOverflow="clip" vert="horz" wrap="square" lIns="38100" tIns="19050" rIns="38100" bIns="19050" anchor="ctr" anchorCtr="1">
                  <a:spAutoFit/>
                </a:bodyPr>
                <a:lstStyle/>
                <a:p>
                  <a:pPr>
                    <a:defRPr sz="300" b="0" i="0" u="none" strike="noStrike" kern="1200" baseline="0">
                      <a:solidFill>
                        <a:schemeClr val="tx2"/>
                      </a:solidFill>
                      <a:latin typeface="Arial" panose="020B0604020202020204" pitchFamily="34" charset="0"/>
                      <a:ea typeface="微软雅黑" panose="020B0503020204020204" pitchFamily="34" charset="-122"/>
                      <a:cs typeface="Arial" panose="020B0604020202020204"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F-EA8F-4924-8991-C25595BBD877}"/>
                </c:ext>
              </c:extLst>
            </c:dLbl>
            <c:dLbl>
              <c:idx val="8"/>
              <c:delete val="1"/>
              <c:extLst>
                <c:ext xmlns:c15="http://schemas.microsoft.com/office/drawing/2012/chart" uri="{CE6537A1-D6FC-4f65-9D91-7224C49458BB}"/>
                <c:ext xmlns:c16="http://schemas.microsoft.com/office/drawing/2014/chart" uri="{C3380CC4-5D6E-409C-BE32-E72D297353CC}">
                  <c16:uniqueId val="{00000011-EA8F-4924-8991-C25595BBD877}"/>
                </c:ext>
              </c:extLst>
            </c:dLbl>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300" b="0" i="0" u="none" strike="noStrike" kern="1200" baseline="0">
                    <a:solidFill>
                      <a:schemeClr val="dk1">
                        <a:lumMod val="65000"/>
                        <a:lumOff val="35000"/>
                      </a:schemeClr>
                    </a:solidFill>
                    <a:latin typeface="Arial" panose="020B0604020202020204" pitchFamily="34" charset="0"/>
                    <a:ea typeface="微软雅黑" panose="020B0503020204020204" pitchFamily="34" charset="-122"/>
                    <a:cs typeface="Arial" panose="020B0604020202020204" pitchFamily="34" charset="0"/>
                  </a:defRPr>
                </a:pPr>
                <a:endParaRPr lang="en-US"/>
              </a:p>
            </c:txPr>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透视表!$C$31:$C$39</c:f>
              <c:strCache>
                <c:ptCount val="9"/>
                <c:pt idx="0">
                  <c:v>West Europe</c:v>
                </c:pt>
                <c:pt idx="1">
                  <c:v>China</c:v>
                </c:pt>
                <c:pt idx="2">
                  <c:v>Japan</c:v>
                </c:pt>
                <c:pt idx="3">
                  <c:v>Southeast Asia </c:v>
                </c:pt>
                <c:pt idx="4">
                  <c:v>Northeast Europe</c:v>
                </c:pt>
                <c:pt idx="5">
                  <c:v>Eurasia Region</c:v>
                </c:pt>
                <c:pt idx="6">
                  <c:v>Southern Pacific Region</c:v>
                </c:pt>
                <c:pt idx="7">
                  <c:v>Latin America</c:v>
                </c:pt>
                <c:pt idx="8">
                  <c:v>Others</c:v>
                </c:pt>
              </c:strCache>
            </c:strRef>
          </c:cat>
          <c:val>
            <c:numRef>
              <c:f>透视表!$D$31:$D$39</c:f>
              <c:numCache>
                <c:formatCode>#,##0.0_ </c:formatCode>
                <c:ptCount val="9"/>
                <c:pt idx="0">
                  <c:v>1420.9545574976219</c:v>
                </c:pt>
                <c:pt idx="1">
                  <c:v>817.29125751105062</c:v>
                </c:pt>
                <c:pt idx="2">
                  <c:v>401.13710596994872</c:v>
                </c:pt>
                <c:pt idx="3">
                  <c:v>239.35552440160762</c:v>
                </c:pt>
                <c:pt idx="4">
                  <c:v>275.45876627073045</c:v>
                </c:pt>
                <c:pt idx="5">
                  <c:v>245.54664611396211</c:v>
                </c:pt>
                <c:pt idx="6">
                  <c:v>201.60381063729469</c:v>
                </c:pt>
                <c:pt idx="7">
                  <c:v>175.24417702130637</c:v>
                </c:pt>
                <c:pt idx="8">
                  <c:v>136</c:v>
                </c:pt>
              </c:numCache>
            </c:numRef>
          </c:val>
          <c:extLst>
            <c:ext xmlns:c16="http://schemas.microsoft.com/office/drawing/2014/chart" uri="{C3380CC4-5D6E-409C-BE32-E72D297353CC}">
              <c16:uniqueId val="{00000012-EA8F-4924-8991-C25595BBD877}"/>
            </c:ext>
          </c:extLst>
        </c:ser>
        <c:dLbls>
          <c:showLegendKey val="0"/>
          <c:showVal val="0"/>
          <c:showCatName val="0"/>
          <c:showSerName val="0"/>
          <c:showPercent val="0"/>
          <c:showBubbleSize val="0"/>
          <c:showLeaderLines val="0"/>
        </c:dLbls>
        <c:firstSliceAng val="0"/>
        <c:holeSize val="68"/>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329391446886982"/>
          <c:y val="0.21518594791035736"/>
          <c:w val="0.4014932672050352"/>
          <c:h val="0.65116817989660136"/>
        </c:manualLayout>
      </c:layout>
      <c:doughnutChart>
        <c:varyColors val="1"/>
        <c:ser>
          <c:idx val="0"/>
          <c:order val="0"/>
          <c:tx>
            <c:strRef>
              <c:f>透视表!$D$47</c:f>
              <c:strCache>
                <c:ptCount val="1"/>
                <c:pt idx="0">
                  <c:v>求和项:2020 YR</c:v>
                </c:pt>
              </c:strCache>
            </c:strRef>
          </c:tx>
          <c:spPr>
            <a:ln>
              <a:noFill/>
            </a:ln>
          </c:spPr>
          <c:dPt>
            <c:idx val="0"/>
            <c:bubble3D val="0"/>
            <c:spPr>
              <a:solidFill>
                <a:srgbClr val="0070C0"/>
              </a:solidFill>
              <a:ln w="19050">
                <a:noFill/>
              </a:ln>
              <a:effectLst/>
            </c:spPr>
            <c:extLst>
              <c:ext xmlns:c16="http://schemas.microsoft.com/office/drawing/2014/chart" uri="{C3380CC4-5D6E-409C-BE32-E72D297353CC}">
                <c16:uniqueId val="{00000001-59FD-49C1-A2EE-F7E787D71B4A}"/>
              </c:ext>
            </c:extLst>
          </c:dPt>
          <c:dPt>
            <c:idx val="1"/>
            <c:bubble3D val="0"/>
            <c:spPr>
              <a:solidFill>
                <a:srgbClr val="C00000"/>
              </a:solidFill>
              <a:ln w="19050">
                <a:noFill/>
              </a:ln>
              <a:effectLst/>
            </c:spPr>
            <c:extLst>
              <c:ext xmlns:c16="http://schemas.microsoft.com/office/drawing/2014/chart" uri="{C3380CC4-5D6E-409C-BE32-E72D297353CC}">
                <c16:uniqueId val="{00000003-59FD-49C1-A2EE-F7E787D71B4A}"/>
              </c:ext>
            </c:extLst>
          </c:dPt>
          <c:dPt>
            <c:idx val="2"/>
            <c:bubble3D val="0"/>
            <c:spPr>
              <a:solidFill>
                <a:schemeClr val="accent3"/>
              </a:solidFill>
              <a:ln w="19050">
                <a:noFill/>
              </a:ln>
              <a:effectLst/>
            </c:spPr>
            <c:extLst>
              <c:ext xmlns:c16="http://schemas.microsoft.com/office/drawing/2014/chart" uri="{C3380CC4-5D6E-409C-BE32-E72D297353CC}">
                <c16:uniqueId val="{00000005-59FD-49C1-A2EE-F7E787D71B4A}"/>
              </c:ext>
            </c:extLst>
          </c:dPt>
          <c:dPt>
            <c:idx val="3"/>
            <c:bubble3D val="0"/>
            <c:spPr>
              <a:solidFill>
                <a:schemeClr val="accent4"/>
              </a:solidFill>
              <a:ln w="19050">
                <a:noFill/>
              </a:ln>
              <a:effectLst/>
            </c:spPr>
            <c:extLst>
              <c:ext xmlns:c16="http://schemas.microsoft.com/office/drawing/2014/chart" uri="{C3380CC4-5D6E-409C-BE32-E72D297353CC}">
                <c16:uniqueId val="{00000007-59FD-49C1-A2EE-F7E787D71B4A}"/>
              </c:ext>
            </c:extLst>
          </c:dPt>
          <c:dPt>
            <c:idx val="4"/>
            <c:bubble3D val="0"/>
            <c:spPr>
              <a:solidFill>
                <a:schemeClr val="accent5"/>
              </a:solidFill>
              <a:ln w="19050">
                <a:noFill/>
              </a:ln>
              <a:effectLst/>
            </c:spPr>
            <c:extLst>
              <c:ext xmlns:c16="http://schemas.microsoft.com/office/drawing/2014/chart" uri="{C3380CC4-5D6E-409C-BE32-E72D297353CC}">
                <c16:uniqueId val="{00000009-59FD-49C1-A2EE-F7E787D71B4A}"/>
              </c:ext>
            </c:extLst>
          </c:dPt>
          <c:dPt>
            <c:idx val="5"/>
            <c:bubble3D val="0"/>
            <c:spPr>
              <a:solidFill>
                <a:schemeClr val="accent6"/>
              </a:solidFill>
              <a:ln w="19050">
                <a:noFill/>
              </a:ln>
              <a:effectLst/>
            </c:spPr>
            <c:extLst>
              <c:ext xmlns:c16="http://schemas.microsoft.com/office/drawing/2014/chart" uri="{C3380CC4-5D6E-409C-BE32-E72D297353CC}">
                <c16:uniqueId val="{0000000B-59FD-49C1-A2EE-F7E787D71B4A}"/>
              </c:ext>
            </c:extLst>
          </c:dPt>
          <c:dPt>
            <c:idx val="6"/>
            <c:bubble3D val="0"/>
            <c:spPr>
              <a:solidFill>
                <a:schemeClr val="accent1">
                  <a:lumMod val="60000"/>
                </a:schemeClr>
              </a:solidFill>
              <a:ln w="19050">
                <a:noFill/>
              </a:ln>
              <a:effectLst/>
            </c:spPr>
            <c:extLst>
              <c:ext xmlns:c16="http://schemas.microsoft.com/office/drawing/2014/chart" uri="{C3380CC4-5D6E-409C-BE32-E72D297353CC}">
                <c16:uniqueId val="{0000000D-59FD-49C1-A2EE-F7E787D71B4A}"/>
              </c:ext>
            </c:extLst>
          </c:dPt>
          <c:dPt>
            <c:idx val="7"/>
            <c:bubble3D val="0"/>
            <c:spPr>
              <a:solidFill>
                <a:schemeClr val="accent2">
                  <a:lumMod val="60000"/>
                </a:schemeClr>
              </a:solidFill>
              <a:ln w="19050">
                <a:noFill/>
              </a:ln>
              <a:effectLst/>
            </c:spPr>
            <c:extLst>
              <c:ext xmlns:c16="http://schemas.microsoft.com/office/drawing/2014/chart" uri="{C3380CC4-5D6E-409C-BE32-E72D297353CC}">
                <c16:uniqueId val="{0000000F-59FD-49C1-A2EE-F7E787D71B4A}"/>
              </c:ext>
            </c:extLst>
          </c:dPt>
          <c:dPt>
            <c:idx val="8"/>
            <c:bubble3D val="0"/>
            <c:spPr>
              <a:solidFill>
                <a:schemeClr val="tx2">
                  <a:lumMod val="65000"/>
                </a:schemeClr>
              </a:solidFill>
              <a:ln w="19050">
                <a:noFill/>
              </a:ln>
              <a:effectLst/>
            </c:spPr>
            <c:extLst>
              <c:ext xmlns:c16="http://schemas.microsoft.com/office/drawing/2014/chart" uri="{C3380CC4-5D6E-409C-BE32-E72D297353CC}">
                <c16:uniqueId val="{00000011-59FD-49C1-A2EE-F7E787D71B4A}"/>
              </c:ext>
            </c:extLst>
          </c:dPt>
          <c:dLbls>
            <c:dLbl>
              <c:idx val="0"/>
              <c:layout>
                <c:manualLayout>
                  <c:x val="1.670581509412573E-2"/>
                  <c:y val="3.234374104614602E-2"/>
                </c:manualLayout>
              </c:layout>
              <c:spPr>
                <a:noFill/>
                <a:ln>
                  <a:noFill/>
                </a:ln>
                <a:effectLst/>
              </c:spPr>
              <c:txPr>
                <a:bodyPr rot="0" spcFirstLastPara="1" vertOverflow="clip" horzOverflow="clip" vert="horz" wrap="square" lIns="38100" tIns="19050" rIns="38100" bIns="19050" anchor="ctr" anchorCtr="1">
                  <a:spAutoFit/>
                </a:bodyPr>
                <a:lstStyle/>
                <a:p>
                  <a:pPr>
                    <a:defRPr sz="300" b="0" i="0" u="none" strike="noStrike" kern="1200" baseline="0">
                      <a:solidFill>
                        <a:schemeClr val="tx2"/>
                      </a:solidFill>
                      <a:latin typeface="Arial" panose="020B0604020202020204" pitchFamily="34" charset="0"/>
                      <a:ea typeface="微软雅黑" panose="020B0503020204020204" pitchFamily="34" charset="-122"/>
                      <a:cs typeface="Arial" panose="020B0604020202020204"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8.5424389915853355E-2"/>
                      <c:h val="0.17168537585392607"/>
                    </c:manualLayout>
                  </c15:layout>
                </c:ext>
                <c:ext xmlns:c16="http://schemas.microsoft.com/office/drawing/2014/chart" uri="{C3380CC4-5D6E-409C-BE32-E72D297353CC}">
                  <c16:uniqueId val="{00000001-59FD-49C1-A2EE-F7E787D71B4A}"/>
                </c:ext>
              </c:extLst>
            </c:dLbl>
            <c:dLbl>
              <c:idx val="1"/>
              <c:layout>
                <c:manualLayout>
                  <c:x val="-1.5695296481926953E-3"/>
                  <c:y val="-2.0227892758580357E-3"/>
                </c:manualLayout>
              </c:layout>
              <c:spPr>
                <a:noFill/>
                <a:ln>
                  <a:noFill/>
                </a:ln>
                <a:effectLst/>
              </c:spPr>
              <c:txPr>
                <a:bodyPr rot="0" spcFirstLastPara="1" vertOverflow="clip" horzOverflow="clip" vert="horz" wrap="square" lIns="38100" tIns="19050" rIns="38100" bIns="19050" anchor="ctr" anchorCtr="1">
                  <a:spAutoFit/>
                </a:bodyPr>
                <a:lstStyle/>
                <a:p>
                  <a:pPr>
                    <a:defRPr sz="300" b="0" i="0" u="none" strike="noStrike" kern="1200" baseline="0">
                      <a:solidFill>
                        <a:schemeClr val="tx2"/>
                      </a:solidFill>
                      <a:latin typeface="Arial" panose="020B0604020202020204" pitchFamily="34" charset="0"/>
                      <a:ea typeface="微软雅黑" panose="020B0503020204020204" pitchFamily="34" charset="-122"/>
                      <a:cs typeface="Arial" panose="020B0604020202020204"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3-59FD-49C1-A2EE-F7E787D71B4A}"/>
                </c:ext>
              </c:extLst>
            </c:dLbl>
            <c:dLbl>
              <c:idx val="2"/>
              <c:layout>
                <c:manualLayout>
                  <c:x val="4.5011442001296736E-3"/>
                  <c:y val="-2.2328132063364529E-3"/>
                </c:manualLayout>
              </c:layout>
              <c:tx>
                <c:rich>
                  <a:bodyPr rot="0" spcFirstLastPara="1" vertOverflow="clip" horzOverflow="clip" vert="horz" wrap="square" lIns="38100" tIns="19050" rIns="38100" bIns="19050" anchor="ctr" anchorCtr="1">
                    <a:spAutoFit/>
                  </a:bodyPr>
                  <a:lstStyle/>
                  <a:p>
                    <a:pPr>
                      <a:defRPr sz="300" b="0" i="0" u="none" strike="noStrike" kern="1200" baseline="0">
                        <a:solidFill>
                          <a:schemeClr val="tx2"/>
                        </a:solidFill>
                        <a:latin typeface="Arial" panose="020B0604020202020204" pitchFamily="34" charset="0"/>
                        <a:ea typeface="微软雅黑" panose="020B0503020204020204" pitchFamily="34" charset="-122"/>
                        <a:cs typeface="Arial" panose="020B0604020202020204" pitchFamily="34" charset="0"/>
                      </a:defRPr>
                    </a:pPr>
                    <a:fld id="{939BC90A-8385-4359-92E3-700C97F0340E}" type="CATEGORYNAME">
                      <a:rPr lang="en-US" altLang="zh-CN" sz="300" smtClean="0">
                        <a:solidFill>
                          <a:schemeClr val="tx2"/>
                        </a:solidFill>
                        <a:latin typeface="Arial" panose="020B0604020202020204" pitchFamily="34" charset="0"/>
                        <a:cs typeface="Arial" panose="020B0604020202020204" pitchFamily="34" charset="0"/>
                      </a:rPr>
                      <a:pPr>
                        <a:defRPr sz="300">
                          <a:solidFill>
                            <a:schemeClr val="tx2"/>
                          </a:solidFill>
                          <a:latin typeface="Arial" panose="020B0604020202020204" pitchFamily="34" charset="0"/>
                          <a:ea typeface="微软雅黑" panose="020B0503020204020204" pitchFamily="34" charset="-122"/>
                          <a:cs typeface="Arial" panose="020B0604020202020204" pitchFamily="34" charset="0"/>
                        </a:defRPr>
                      </a:pPr>
                      <a:t>[CATEGORY NAME]</a:t>
                    </a:fld>
                    <a:fld id="{6983534B-1764-4252-A536-2C25FFA0BE03}" type="PERCENTAGE">
                      <a:rPr lang="en-US" altLang="zh-CN" sz="300" baseline="0" smtClean="0">
                        <a:solidFill>
                          <a:schemeClr val="tx2"/>
                        </a:solidFill>
                        <a:latin typeface="Arial" panose="020B0604020202020204" pitchFamily="34" charset="0"/>
                        <a:cs typeface="Arial" panose="020B0604020202020204" pitchFamily="34" charset="0"/>
                      </a:rPr>
                      <a:pPr>
                        <a:defRPr sz="300">
                          <a:solidFill>
                            <a:schemeClr val="tx2"/>
                          </a:solidFill>
                          <a:latin typeface="Arial" panose="020B0604020202020204" pitchFamily="34" charset="0"/>
                          <a:ea typeface="微软雅黑" panose="020B0503020204020204" pitchFamily="34" charset="-122"/>
                          <a:cs typeface="Arial" panose="020B0604020202020204" pitchFamily="34" charset="0"/>
                        </a:defRPr>
                      </a:pPr>
                      <a:t>[PERCENTAGE]</a:t>
                    </a:fld>
                    <a:endParaRPr lang="en-US"/>
                  </a:p>
                </c:rich>
              </c:tx>
              <c:spPr>
                <a:noFill/>
                <a:ln>
                  <a:noFill/>
                </a:ln>
                <a:effectLst/>
              </c:spPr>
              <c:txPr>
                <a:bodyPr rot="0" spcFirstLastPara="1" vertOverflow="clip" horzOverflow="clip" vert="horz" wrap="square" lIns="38100" tIns="19050" rIns="38100" bIns="19050" anchor="ctr" anchorCtr="1">
                  <a:spAutoFit/>
                </a:bodyPr>
                <a:lstStyle/>
                <a:p>
                  <a:pPr>
                    <a:defRPr sz="300" b="0" i="0" u="none" strike="noStrike" kern="1200" baseline="0">
                      <a:solidFill>
                        <a:schemeClr val="tx2"/>
                      </a:solidFill>
                      <a:latin typeface="Arial" panose="020B0604020202020204" pitchFamily="34" charset="0"/>
                      <a:ea typeface="微软雅黑" panose="020B0503020204020204" pitchFamily="34" charset="-122"/>
                      <a:cs typeface="Arial" panose="020B0604020202020204"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0.14710327141717844"/>
                      <c:h val="0.15435474642228283"/>
                    </c:manualLayout>
                  </c15:layout>
                  <c15:dlblFieldTable/>
                  <c15:showDataLabelsRange val="0"/>
                </c:ext>
                <c:ext xmlns:c16="http://schemas.microsoft.com/office/drawing/2014/chart" uri="{C3380CC4-5D6E-409C-BE32-E72D297353CC}">
                  <c16:uniqueId val="{00000005-59FD-49C1-A2EE-F7E787D71B4A}"/>
                </c:ext>
              </c:extLst>
            </c:dLbl>
            <c:dLbl>
              <c:idx val="3"/>
              <c:layout>
                <c:manualLayout>
                  <c:x val="-2.3065686225859417E-3"/>
                  <c:y val="2.9956564759288473E-3"/>
                </c:manualLayout>
              </c:layout>
              <c:tx>
                <c:rich>
                  <a:bodyPr rot="0" spcFirstLastPara="1" vertOverflow="clip" horzOverflow="clip" vert="horz" wrap="square" lIns="38100" tIns="19050" rIns="38100" bIns="19050" anchor="ctr" anchorCtr="1">
                    <a:spAutoFit/>
                  </a:bodyPr>
                  <a:lstStyle/>
                  <a:p>
                    <a:pPr>
                      <a:defRPr sz="300" b="0" i="0" u="none" strike="noStrike" kern="1200" baseline="0">
                        <a:solidFill>
                          <a:schemeClr val="tx2"/>
                        </a:solidFill>
                        <a:latin typeface="Arial" panose="020B0604020202020204" pitchFamily="34" charset="0"/>
                        <a:ea typeface="微软雅黑" panose="020B0503020204020204" pitchFamily="34" charset="-122"/>
                        <a:cs typeface="Arial" panose="020B0604020202020204" pitchFamily="34" charset="0"/>
                      </a:defRPr>
                    </a:pPr>
                    <a:fld id="{9AE882C2-3C9C-4133-BB58-A8296F6B0D08}" type="CATEGORYNAME">
                      <a:rPr lang="en-US" altLang="zh-CN" sz="300">
                        <a:solidFill>
                          <a:schemeClr val="tx1"/>
                        </a:solidFill>
                        <a:latin typeface="Arial" panose="020B0604020202020204" pitchFamily="34" charset="0"/>
                        <a:cs typeface="Arial" panose="020B0604020202020204" pitchFamily="34" charset="0"/>
                      </a:rPr>
                      <a:pPr>
                        <a:defRPr sz="300">
                          <a:solidFill>
                            <a:schemeClr val="tx2"/>
                          </a:solidFill>
                          <a:latin typeface="Arial" panose="020B0604020202020204" pitchFamily="34" charset="0"/>
                          <a:ea typeface="微软雅黑" panose="020B0503020204020204" pitchFamily="34" charset="-122"/>
                          <a:cs typeface="Arial" panose="020B0604020202020204" pitchFamily="34" charset="0"/>
                        </a:defRPr>
                      </a:pPr>
                      <a:t>[CATEGORY NAME]</a:t>
                    </a:fld>
                    <a:r>
                      <a:rPr lang="en-US" altLang="zh-CN" sz="300" baseline="0">
                        <a:solidFill>
                          <a:schemeClr val="tx1"/>
                        </a:solidFill>
                        <a:latin typeface="Arial" panose="020B0604020202020204" pitchFamily="34" charset="0"/>
                        <a:cs typeface="Arial" panose="020B0604020202020204" pitchFamily="34" charset="0"/>
                      </a:rPr>
                      <a:t>
</a:t>
                    </a:r>
                    <a:fld id="{EB758155-E543-4BC6-8390-32D76D933293}" type="PERCENTAGE">
                      <a:rPr lang="en-US" altLang="zh-CN" sz="300" baseline="0">
                        <a:solidFill>
                          <a:schemeClr val="tx1"/>
                        </a:solidFill>
                        <a:latin typeface="Arial" panose="020B0604020202020204" pitchFamily="34" charset="0"/>
                        <a:cs typeface="Arial" panose="020B0604020202020204" pitchFamily="34" charset="0"/>
                      </a:rPr>
                      <a:pPr>
                        <a:defRPr sz="300">
                          <a:solidFill>
                            <a:schemeClr val="tx2"/>
                          </a:solidFill>
                          <a:latin typeface="Arial" panose="020B0604020202020204" pitchFamily="34" charset="0"/>
                          <a:ea typeface="微软雅黑" panose="020B0503020204020204" pitchFamily="34" charset="-122"/>
                          <a:cs typeface="Arial" panose="020B0604020202020204" pitchFamily="34" charset="0"/>
                        </a:defRPr>
                      </a:pPr>
                      <a:t>[PERCENTAGE]</a:t>
                    </a:fld>
                    <a:endParaRPr lang="en-US" altLang="zh-CN" sz="300" baseline="0">
                      <a:solidFill>
                        <a:schemeClr val="tx1"/>
                      </a:solidFill>
                      <a:latin typeface="Arial" panose="020B0604020202020204" pitchFamily="34" charset="0"/>
                      <a:cs typeface="Arial" panose="020B0604020202020204" pitchFamily="34" charset="0"/>
                    </a:endParaRPr>
                  </a:p>
                </c:rich>
              </c:tx>
              <c:spPr>
                <a:noFill/>
                <a:ln>
                  <a:noFill/>
                </a:ln>
                <a:effectLst/>
              </c:spPr>
              <c:txPr>
                <a:bodyPr rot="0" spcFirstLastPara="1" vertOverflow="clip" horzOverflow="clip" vert="horz" wrap="square" lIns="38100" tIns="19050" rIns="38100" bIns="19050" anchor="ctr" anchorCtr="1">
                  <a:spAutoFit/>
                </a:bodyPr>
                <a:lstStyle/>
                <a:p>
                  <a:pPr>
                    <a:defRPr sz="300" b="0" i="0" u="none" strike="noStrike" kern="1200" baseline="0">
                      <a:solidFill>
                        <a:schemeClr val="tx2"/>
                      </a:solidFill>
                      <a:latin typeface="Arial" panose="020B0604020202020204" pitchFamily="34" charset="0"/>
                      <a:ea typeface="微软雅黑" panose="020B0503020204020204" pitchFamily="34" charset="-122"/>
                      <a:cs typeface="Arial" panose="020B0604020202020204"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 xmlns:c16="http://schemas.microsoft.com/office/drawing/2014/chart" uri="{C3380CC4-5D6E-409C-BE32-E72D297353CC}">
                  <c16:uniqueId val="{00000007-59FD-49C1-A2EE-F7E787D71B4A}"/>
                </c:ext>
              </c:extLst>
            </c:dLbl>
            <c:dLbl>
              <c:idx val="4"/>
              <c:spPr>
                <a:noFill/>
                <a:ln>
                  <a:noFill/>
                </a:ln>
                <a:effectLst/>
              </c:spPr>
              <c:txPr>
                <a:bodyPr rot="0" spcFirstLastPara="1" vertOverflow="clip" horzOverflow="clip" vert="horz" wrap="square" lIns="38100" tIns="19050" rIns="38100" bIns="19050" anchor="ctr" anchorCtr="1">
                  <a:spAutoFit/>
                </a:bodyPr>
                <a:lstStyle/>
                <a:p>
                  <a:pPr>
                    <a:defRPr sz="300" b="0" i="0" u="none" strike="noStrike" kern="1200" baseline="0">
                      <a:solidFill>
                        <a:schemeClr val="tx2"/>
                      </a:solidFill>
                      <a:latin typeface="Arial" panose="020B0604020202020204" pitchFamily="34" charset="0"/>
                      <a:ea typeface="微软雅黑" panose="020B0503020204020204" pitchFamily="34" charset="-122"/>
                      <a:cs typeface="Arial" panose="020B0604020202020204"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9-59FD-49C1-A2EE-F7E787D71B4A}"/>
                </c:ext>
              </c:extLst>
            </c:dLbl>
            <c:dLbl>
              <c:idx val="5"/>
              <c:layout>
                <c:manualLayout>
                  <c:x val="-1.016882776292027E-3"/>
                  <c:y val="5.9239191648536643E-3"/>
                </c:manualLayout>
              </c:layout>
              <c:spPr>
                <a:noFill/>
                <a:ln>
                  <a:noFill/>
                </a:ln>
                <a:effectLst/>
              </c:spPr>
              <c:txPr>
                <a:bodyPr rot="0" spcFirstLastPara="1" vertOverflow="clip" horzOverflow="clip" vert="horz" wrap="square" lIns="38100" tIns="19050" rIns="38100" bIns="19050" anchor="ctr" anchorCtr="1">
                  <a:spAutoFit/>
                </a:bodyPr>
                <a:lstStyle/>
                <a:p>
                  <a:pPr>
                    <a:defRPr sz="300" b="0" i="0" u="none" strike="noStrike" kern="1200" baseline="0">
                      <a:solidFill>
                        <a:schemeClr val="tx2"/>
                      </a:solidFill>
                      <a:latin typeface="Arial" panose="020B0604020202020204" pitchFamily="34" charset="0"/>
                      <a:ea typeface="微软雅黑" panose="020B0503020204020204" pitchFamily="34" charset="-122"/>
                      <a:cs typeface="Arial" panose="020B0604020202020204"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7.393289685616565E-2"/>
                      <c:h val="7.5269875332712857E-2"/>
                    </c:manualLayout>
                  </c15:layout>
                </c:ext>
                <c:ext xmlns:c16="http://schemas.microsoft.com/office/drawing/2014/chart" uri="{C3380CC4-5D6E-409C-BE32-E72D297353CC}">
                  <c16:uniqueId val="{0000000B-59FD-49C1-A2EE-F7E787D71B4A}"/>
                </c:ext>
              </c:extLst>
            </c:dLbl>
            <c:dLbl>
              <c:idx val="6"/>
              <c:layout>
                <c:manualLayout>
                  <c:x val="-2.386603128782461E-3"/>
                  <c:y val="5.6933172880271254E-3"/>
                </c:manualLayout>
              </c:layout>
              <c:spPr>
                <a:noFill/>
                <a:ln>
                  <a:noFill/>
                </a:ln>
                <a:effectLst/>
              </c:spPr>
              <c:txPr>
                <a:bodyPr rot="0" spcFirstLastPara="1" vertOverflow="clip" horzOverflow="clip" vert="horz" wrap="square" lIns="38100" tIns="19050" rIns="38100" bIns="19050" anchor="ctr" anchorCtr="1">
                  <a:spAutoFit/>
                </a:bodyPr>
                <a:lstStyle/>
                <a:p>
                  <a:pPr>
                    <a:defRPr sz="300" b="0" i="0" u="none" strike="noStrike" kern="1200" baseline="0">
                      <a:solidFill>
                        <a:schemeClr val="tx2"/>
                      </a:solidFill>
                      <a:latin typeface="Arial" panose="020B0604020202020204" pitchFamily="34" charset="0"/>
                      <a:ea typeface="微软雅黑" panose="020B0503020204020204" pitchFamily="34" charset="-122"/>
                      <a:cs typeface="Arial" panose="020B0604020202020204"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D-59FD-49C1-A2EE-F7E787D71B4A}"/>
                </c:ext>
              </c:extLst>
            </c:dLbl>
            <c:dLbl>
              <c:idx val="7"/>
              <c:layout>
                <c:manualLayout>
                  <c:x val="4.5011442001296736E-3"/>
                  <c:y val="4.5541407314443954E-3"/>
                </c:manualLayout>
              </c:layout>
              <c:spPr>
                <a:noFill/>
                <a:ln>
                  <a:noFill/>
                </a:ln>
                <a:effectLst/>
              </c:spPr>
              <c:txPr>
                <a:bodyPr rot="0" spcFirstLastPara="1" vertOverflow="clip" horzOverflow="clip" vert="horz" wrap="square" lIns="38100" tIns="19050" rIns="38100" bIns="19050" anchor="ctr" anchorCtr="1">
                  <a:spAutoFit/>
                </a:bodyPr>
                <a:lstStyle/>
                <a:p>
                  <a:pPr>
                    <a:defRPr sz="300" b="0" i="0" u="none" strike="noStrike" kern="1200" baseline="0">
                      <a:solidFill>
                        <a:schemeClr val="tx2"/>
                      </a:solidFill>
                      <a:latin typeface="Arial" panose="020B0604020202020204" pitchFamily="34" charset="0"/>
                      <a:ea typeface="微软雅黑" panose="020B0503020204020204" pitchFamily="34" charset="-122"/>
                      <a:cs typeface="Arial" panose="020B0604020202020204"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F-59FD-49C1-A2EE-F7E787D71B4A}"/>
                </c:ext>
              </c:extLst>
            </c:dLbl>
            <c:dLbl>
              <c:idx val="8"/>
              <c:delete val="1"/>
              <c:extLst>
                <c:ext xmlns:c15="http://schemas.microsoft.com/office/drawing/2012/chart" uri="{CE6537A1-D6FC-4f65-9D91-7224C49458BB}"/>
                <c:ext xmlns:c16="http://schemas.microsoft.com/office/drawing/2014/chart" uri="{C3380CC4-5D6E-409C-BE32-E72D297353CC}">
                  <c16:uniqueId val="{00000011-59FD-49C1-A2EE-F7E787D71B4A}"/>
                </c:ext>
              </c:extLst>
            </c:dLbl>
            <c:spPr>
              <a:noFill/>
              <a:ln>
                <a:noFill/>
              </a:ln>
              <a:effectLst/>
            </c:spPr>
            <c:txPr>
              <a:bodyPr rot="0" spcFirstLastPara="1" vertOverflow="clip" horzOverflow="clip" vert="horz" wrap="square" lIns="38100" tIns="19050" rIns="38100" bIns="19050" anchor="ctr" anchorCtr="1">
                <a:spAutoFit/>
              </a:bodyPr>
              <a:lstStyle/>
              <a:p>
                <a:pPr>
                  <a:defRPr sz="300" b="0" i="0" u="none" strike="noStrike" kern="1200" baseline="0">
                    <a:solidFill>
                      <a:schemeClr val="dk1">
                        <a:lumMod val="65000"/>
                        <a:lumOff val="35000"/>
                      </a:schemeClr>
                    </a:solidFill>
                    <a:latin typeface="Arial" panose="020B0604020202020204" pitchFamily="34" charset="0"/>
                    <a:ea typeface="微软雅黑" panose="020B0503020204020204" pitchFamily="34" charset="-122"/>
                    <a:cs typeface="Arial" panose="020B0604020202020204" pitchFamily="34" charset="0"/>
                  </a:defRPr>
                </a:pPr>
                <a:endParaRPr lang="en-US"/>
              </a:p>
            </c:txPr>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透视表!$C$48:$C$56</c:f>
              <c:strCache>
                <c:ptCount val="9"/>
                <c:pt idx="0">
                  <c:v>West Europe</c:v>
                </c:pt>
                <c:pt idx="1">
                  <c:v>China</c:v>
                </c:pt>
                <c:pt idx="2">
                  <c:v>Japan</c:v>
                </c:pt>
                <c:pt idx="3">
                  <c:v>Northeast Europe</c:v>
                </c:pt>
                <c:pt idx="4">
                  <c:v>South Pacific</c:v>
                </c:pt>
                <c:pt idx="5">
                  <c:v>Eurasian Region</c:v>
                </c:pt>
                <c:pt idx="6">
                  <c:v>Southeast Asia </c:v>
                </c:pt>
                <c:pt idx="7">
                  <c:v>Latin America</c:v>
                </c:pt>
                <c:pt idx="8">
                  <c:v>Others</c:v>
                </c:pt>
              </c:strCache>
            </c:strRef>
          </c:cat>
          <c:val>
            <c:numRef>
              <c:f>透视表!$D$48:$D$56</c:f>
              <c:numCache>
                <c:formatCode>#,##0.0_ </c:formatCode>
                <c:ptCount val="9"/>
                <c:pt idx="0">
                  <c:v>758.33384041460226</c:v>
                </c:pt>
                <c:pt idx="1">
                  <c:v>661.44578114946694</c:v>
                </c:pt>
                <c:pt idx="2">
                  <c:v>406.39417519285342</c:v>
                </c:pt>
                <c:pt idx="3">
                  <c:v>345.0344623894357</c:v>
                </c:pt>
                <c:pt idx="4">
                  <c:v>252.84724643842821</c:v>
                </c:pt>
                <c:pt idx="5">
                  <c:v>223.24286410504277</c:v>
                </c:pt>
                <c:pt idx="6">
                  <c:v>190.0316449675974</c:v>
                </c:pt>
                <c:pt idx="7">
                  <c:v>141.33339574286461</c:v>
                </c:pt>
                <c:pt idx="8">
                  <c:v>221</c:v>
                </c:pt>
              </c:numCache>
            </c:numRef>
          </c:val>
          <c:extLst>
            <c:ext xmlns:c16="http://schemas.microsoft.com/office/drawing/2014/chart" uri="{C3380CC4-5D6E-409C-BE32-E72D297353CC}">
              <c16:uniqueId val="{00000012-59FD-49C1-A2EE-F7E787D71B4A}"/>
            </c:ext>
          </c:extLst>
        </c:ser>
        <c:dLbls>
          <c:showLegendKey val="0"/>
          <c:showVal val="0"/>
          <c:showCatName val="0"/>
          <c:showSerName val="0"/>
          <c:showPercent val="0"/>
          <c:showBubbleSize val="0"/>
          <c:showLeaderLines val="0"/>
        </c:dLbls>
        <c:firstSliceAng val="0"/>
        <c:holeSize val="68"/>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7621034497965637"/>
          <c:y val="8.8957310072922444E-2"/>
          <c:w val="0.30093672550105793"/>
          <c:h val="0.49727280361666693"/>
        </c:manualLayout>
      </c:layout>
      <c:doughnutChart>
        <c:varyColors val="1"/>
        <c:ser>
          <c:idx val="0"/>
          <c:order val="0"/>
          <c:tx>
            <c:strRef>
              <c:f>透视表!$D$69</c:f>
              <c:strCache>
                <c:ptCount val="1"/>
                <c:pt idx="0">
                  <c:v>求和项:2020 YR</c:v>
                </c:pt>
              </c:strCache>
            </c:strRef>
          </c:tx>
          <c:spPr>
            <a:ln>
              <a:noFill/>
            </a:ln>
          </c:spPr>
          <c:dPt>
            <c:idx val="0"/>
            <c:bubble3D val="0"/>
            <c:spPr>
              <a:solidFill>
                <a:srgbClr val="0070C0"/>
              </a:solidFill>
              <a:ln w="19050">
                <a:noFill/>
              </a:ln>
              <a:effectLst/>
            </c:spPr>
            <c:extLst>
              <c:ext xmlns:c16="http://schemas.microsoft.com/office/drawing/2014/chart" uri="{C3380CC4-5D6E-409C-BE32-E72D297353CC}">
                <c16:uniqueId val="{00000001-F5C6-4250-93AE-876DC7D75C4B}"/>
              </c:ext>
            </c:extLst>
          </c:dPt>
          <c:dPt>
            <c:idx val="1"/>
            <c:bubble3D val="0"/>
            <c:spPr>
              <a:solidFill>
                <a:srgbClr val="C00000"/>
              </a:solidFill>
              <a:ln w="19050">
                <a:noFill/>
              </a:ln>
              <a:effectLst/>
            </c:spPr>
            <c:extLst>
              <c:ext xmlns:c16="http://schemas.microsoft.com/office/drawing/2014/chart" uri="{C3380CC4-5D6E-409C-BE32-E72D297353CC}">
                <c16:uniqueId val="{00000003-F5C6-4250-93AE-876DC7D75C4B}"/>
              </c:ext>
            </c:extLst>
          </c:dPt>
          <c:dPt>
            <c:idx val="2"/>
            <c:bubble3D val="0"/>
            <c:spPr>
              <a:solidFill>
                <a:schemeClr val="accent3"/>
              </a:solidFill>
              <a:ln w="19050">
                <a:noFill/>
              </a:ln>
              <a:effectLst/>
            </c:spPr>
            <c:extLst>
              <c:ext xmlns:c16="http://schemas.microsoft.com/office/drawing/2014/chart" uri="{C3380CC4-5D6E-409C-BE32-E72D297353CC}">
                <c16:uniqueId val="{00000005-F5C6-4250-93AE-876DC7D75C4B}"/>
              </c:ext>
            </c:extLst>
          </c:dPt>
          <c:dPt>
            <c:idx val="3"/>
            <c:bubble3D val="0"/>
            <c:spPr>
              <a:solidFill>
                <a:schemeClr val="accent4"/>
              </a:solidFill>
              <a:ln w="19050">
                <a:noFill/>
              </a:ln>
              <a:effectLst/>
            </c:spPr>
            <c:extLst>
              <c:ext xmlns:c16="http://schemas.microsoft.com/office/drawing/2014/chart" uri="{C3380CC4-5D6E-409C-BE32-E72D297353CC}">
                <c16:uniqueId val="{00000007-F5C6-4250-93AE-876DC7D75C4B}"/>
              </c:ext>
            </c:extLst>
          </c:dPt>
          <c:dPt>
            <c:idx val="4"/>
            <c:bubble3D val="0"/>
            <c:spPr>
              <a:solidFill>
                <a:schemeClr val="accent5"/>
              </a:solidFill>
              <a:ln w="19050">
                <a:noFill/>
              </a:ln>
              <a:effectLst/>
            </c:spPr>
            <c:extLst>
              <c:ext xmlns:c16="http://schemas.microsoft.com/office/drawing/2014/chart" uri="{C3380CC4-5D6E-409C-BE32-E72D297353CC}">
                <c16:uniqueId val="{00000009-F5C6-4250-93AE-876DC7D75C4B}"/>
              </c:ext>
            </c:extLst>
          </c:dPt>
          <c:dPt>
            <c:idx val="5"/>
            <c:bubble3D val="0"/>
            <c:spPr>
              <a:solidFill>
                <a:schemeClr val="accent6"/>
              </a:solidFill>
              <a:ln w="19050">
                <a:noFill/>
              </a:ln>
              <a:effectLst/>
            </c:spPr>
            <c:extLst>
              <c:ext xmlns:c16="http://schemas.microsoft.com/office/drawing/2014/chart" uri="{C3380CC4-5D6E-409C-BE32-E72D297353CC}">
                <c16:uniqueId val="{0000000B-F5C6-4250-93AE-876DC7D75C4B}"/>
              </c:ext>
            </c:extLst>
          </c:dPt>
          <c:dPt>
            <c:idx val="6"/>
            <c:bubble3D val="0"/>
            <c:spPr>
              <a:solidFill>
                <a:schemeClr val="accent1">
                  <a:lumMod val="60000"/>
                </a:schemeClr>
              </a:solidFill>
              <a:ln w="19050">
                <a:noFill/>
              </a:ln>
              <a:effectLst/>
            </c:spPr>
            <c:extLst>
              <c:ext xmlns:c16="http://schemas.microsoft.com/office/drawing/2014/chart" uri="{C3380CC4-5D6E-409C-BE32-E72D297353CC}">
                <c16:uniqueId val="{0000000D-F5C6-4250-93AE-876DC7D75C4B}"/>
              </c:ext>
            </c:extLst>
          </c:dPt>
          <c:dPt>
            <c:idx val="7"/>
            <c:bubble3D val="0"/>
            <c:spPr>
              <a:solidFill>
                <a:schemeClr val="accent2">
                  <a:lumMod val="60000"/>
                </a:schemeClr>
              </a:solidFill>
              <a:ln w="19050">
                <a:noFill/>
              </a:ln>
              <a:effectLst/>
            </c:spPr>
            <c:extLst>
              <c:ext xmlns:c16="http://schemas.microsoft.com/office/drawing/2014/chart" uri="{C3380CC4-5D6E-409C-BE32-E72D297353CC}">
                <c16:uniqueId val="{0000000F-F5C6-4250-93AE-876DC7D75C4B}"/>
              </c:ext>
            </c:extLst>
          </c:dPt>
          <c:dPt>
            <c:idx val="8"/>
            <c:bubble3D val="0"/>
            <c:spPr>
              <a:solidFill>
                <a:schemeClr val="tx2">
                  <a:lumMod val="65000"/>
                </a:schemeClr>
              </a:solidFill>
              <a:ln w="19050">
                <a:noFill/>
              </a:ln>
              <a:effectLst/>
            </c:spPr>
            <c:extLst>
              <c:ext xmlns:c16="http://schemas.microsoft.com/office/drawing/2014/chart" uri="{C3380CC4-5D6E-409C-BE32-E72D297353CC}">
                <c16:uniqueId val="{00000011-F5C6-4250-93AE-876DC7D75C4B}"/>
              </c:ext>
            </c:extLst>
          </c:dPt>
          <c:dLbls>
            <c:dLbl>
              <c:idx val="0"/>
              <c:layout>
                <c:manualLayout>
                  <c:x val="1.5611465622221123E-2"/>
                  <c:y val="3.5475292932089966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F5C6-4250-93AE-876DC7D75C4B}"/>
                </c:ext>
              </c:extLst>
            </c:dLbl>
            <c:dLbl>
              <c:idx val="1"/>
              <c:layout>
                <c:manualLayout>
                  <c:x val="4.1081445261253405E-3"/>
                  <c:y val="-1.6982852999405452E-3"/>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F5C6-4250-93AE-876DC7D75C4B}"/>
                </c:ext>
              </c:extLst>
            </c:dLbl>
            <c:dLbl>
              <c:idx val="2"/>
              <c:layout>
                <c:manualLayout>
                  <c:x val="7.6333269972210021E-3"/>
                  <c:y val="-1.3771269603148873E-3"/>
                </c:manualLayout>
              </c:layout>
              <c:tx>
                <c:rich>
                  <a:bodyPr/>
                  <a:lstStyle/>
                  <a:p>
                    <a:fld id="{12354794-917F-4439-A4DC-750F774FE331}" type="CATEGORYNAME">
                      <a:rPr lang="en-US" altLang="zh-CN" sz="400" smtClean="0">
                        <a:solidFill>
                          <a:schemeClr val="tx2"/>
                        </a:solidFill>
                        <a:latin typeface="Arial" panose="020B0604020202020204" pitchFamily="34" charset="0"/>
                        <a:cs typeface="Arial" panose="020B0604020202020204" pitchFamily="34" charset="0"/>
                      </a:rPr>
                      <a:pPr/>
                      <a:t>[CATEGORY NAME]</a:t>
                    </a:fld>
                    <a:fld id="{F2BDB26B-6163-4B40-987F-6DD03A9B9A6C}" type="PERCENTAGE">
                      <a:rPr lang="en-US" altLang="zh-CN" sz="400" baseline="0" smtClean="0">
                        <a:solidFill>
                          <a:schemeClr val="tx2"/>
                        </a:solidFill>
                        <a:latin typeface="Arial" panose="020B0604020202020204" pitchFamily="34" charset="0"/>
                        <a:cs typeface="Arial" panose="020B0604020202020204" pitchFamily="34" charset="0"/>
                      </a:rPr>
                      <a:pPr/>
                      <a:t>[PERCENTAGE]</a:t>
                    </a:fld>
                    <a:endParaRPr lang="en-US"/>
                  </a:p>
                </c:rich>
              </c:tx>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F5C6-4250-93AE-876DC7D75C4B}"/>
                </c:ext>
              </c:extLst>
            </c:dLbl>
            <c:dLbl>
              <c:idx val="3"/>
              <c:layout>
                <c:manualLayout>
                  <c:x val="-9.7855016450210954E-4"/>
                  <c:y val="1.4683843403933603E-3"/>
                </c:manualLayout>
              </c:layout>
              <c:tx>
                <c:rich>
                  <a:bodyPr/>
                  <a:lstStyle/>
                  <a:p>
                    <a:fld id="{EC4C0C7C-3E9E-4EC5-9B15-F203F49265C2}" type="CATEGORYNAME">
                      <a:rPr lang="en-US" altLang="zh-CN">
                        <a:solidFill>
                          <a:schemeClr val="tx1"/>
                        </a:solidFill>
                      </a:rPr>
                      <a:pPr/>
                      <a:t>[CATEGORY NAME]</a:t>
                    </a:fld>
                    <a:r>
                      <a:rPr lang="en-US" altLang="zh-CN" baseline="0">
                        <a:solidFill>
                          <a:schemeClr val="tx1"/>
                        </a:solidFill>
                      </a:rPr>
                      <a:t>
</a:t>
                    </a:r>
                    <a:fld id="{2D26B978-96E7-4B38-892D-66A45DF80820}" type="PERCENTAGE">
                      <a:rPr lang="en-US" altLang="zh-CN" baseline="0">
                        <a:solidFill>
                          <a:schemeClr val="tx1"/>
                        </a:solidFill>
                      </a:rPr>
                      <a:pPr/>
                      <a:t>[PERCENTAGE]</a:t>
                    </a:fld>
                    <a:endParaRPr lang="en-US" altLang="zh-CN" baseline="0">
                      <a:solidFill>
                        <a:schemeClr val="tx1"/>
                      </a:solidFill>
                    </a:endParaRPr>
                  </a:p>
                </c:rich>
              </c:tx>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F5C6-4250-93AE-876DC7D75C4B}"/>
                </c:ext>
              </c:extLst>
            </c:dLbl>
            <c:dLbl>
              <c:idx val="4"/>
              <c:layout>
                <c:manualLayout>
                  <c:x val="7.3947793215513422E-4"/>
                  <c:y val="0"/>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F5C6-4250-93AE-876DC7D75C4B}"/>
                </c:ext>
              </c:extLst>
            </c:dLbl>
            <c:dLbl>
              <c:idx val="5"/>
              <c:layout>
                <c:manualLayout>
                  <c:x val="-7.7199383866993461E-3"/>
                  <c:y val="1.2529090027120713E-2"/>
                </c:manualLayout>
              </c:layout>
              <c:showLegendKey val="0"/>
              <c:showVal val="0"/>
              <c:showCatName val="1"/>
              <c:showSerName val="0"/>
              <c:showPercent val="1"/>
              <c:showBubbleSize val="0"/>
              <c:extLst>
                <c:ext xmlns:c15="http://schemas.microsoft.com/office/drawing/2012/chart" uri="{CE6537A1-D6FC-4f65-9D91-7224C49458BB}">
                  <c15:layout>
                    <c:manualLayout>
                      <c:w val="4.4371469243608137E-2"/>
                      <c:h val="5.8003893802378824E-2"/>
                    </c:manualLayout>
                  </c15:layout>
                </c:ext>
                <c:ext xmlns:c16="http://schemas.microsoft.com/office/drawing/2014/chart" uri="{C3380CC4-5D6E-409C-BE32-E72D297353CC}">
                  <c16:uniqueId val="{0000000B-F5C6-4250-93AE-876DC7D75C4B}"/>
                </c:ext>
              </c:extLst>
            </c:dLbl>
            <c:dLbl>
              <c:idx val="6"/>
              <c:layout>
                <c:manualLayout>
                  <c:x val="2.8923657394689939E-3"/>
                  <c:y val="7.4346014567742286E-3"/>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D-F5C6-4250-93AE-876DC7D75C4B}"/>
                </c:ext>
              </c:extLst>
            </c:dLbl>
            <c:dLbl>
              <c:idx val="7"/>
              <c:layout>
                <c:manualLayout>
                  <c:x val="2.5876156333652653E-3"/>
                  <c:y val="9.4090278053068632E-3"/>
                </c:manualLayout>
              </c:layout>
              <c:showLegendKey val="0"/>
              <c:showVal val="0"/>
              <c:showCatName val="1"/>
              <c:showSerName val="0"/>
              <c:showPercent val="1"/>
              <c:showBubbleSize val="0"/>
              <c:extLst>
                <c:ext xmlns:c15="http://schemas.microsoft.com/office/drawing/2012/chart" uri="{CE6537A1-D6FC-4f65-9D91-7224C49458BB}">
                  <c15:layout>
                    <c:manualLayout>
                      <c:w val="6.1722359533553782E-2"/>
                      <c:h val="5.0751908143037705E-2"/>
                    </c:manualLayout>
                  </c15:layout>
                </c:ext>
                <c:ext xmlns:c16="http://schemas.microsoft.com/office/drawing/2014/chart" uri="{C3380CC4-5D6E-409C-BE32-E72D297353CC}">
                  <c16:uniqueId val="{0000000F-F5C6-4250-93AE-876DC7D75C4B}"/>
                </c:ext>
              </c:extLst>
            </c:dLbl>
            <c:dLbl>
              <c:idx val="8"/>
              <c:delete val="1"/>
              <c:extLst>
                <c:ext xmlns:c15="http://schemas.microsoft.com/office/drawing/2012/chart" uri="{CE6537A1-D6FC-4f65-9D91-7224C49458BB}"/>
                <c:ext xmlns:c16="http://schemas.microsoft.com/office/drawing/2014/chart" uri="{C3380CC4-5D6E-409C-BE32-E72D297353CC}">
                  <c16:uniqueId val="{00000011-F5C6-4250-93AE-876DC7D75C4B}"/>
                </c:ext>
              </c:extLst>
            </c:dLbl>
            <c:spPr>
              <a:noFill/>
              <a:ln>
                <a:noFill/>
              </a:ln>
              <a:effectLst/>
            </c:spPr>
            <c:txPr>
              <a:bodyPr rot="0" spcFirstLastPara="1" vertOverflow="clip" horzOverflow="clip" vert="horz" wrap="square" lIns="38100" tIns="19050" rIns="38100" bIns="19050" anchor="ctr" anchorCtr="0">
                <a:spAutoFit/>
              </a:bodyPr>
              <a:lstStyle/>
              <a:p>
                <a:pPr algn="ctr">
                  <a:defRPr sz="300" b="0" i="0" u="none" strike="noStrike" kern="1200" baseline="0">
                    <a:solidFill>
                      <a:schemeClr val="tx2"/>
                    </a:solidFill>
                    <a:latin typeface="Arial" panose="020B0604020202020204" pitchFamily="34" charset="0"/>
                    <a:ea typeface="微软雅黑" panose="020B0503020204020204" pitchFamily="34" charset="-122"/>
                    <a:cs typeface="Arial" panose="020B0604020202020204" pitchFamily="34" charset="0"/>
                  </a:defRPr>
                </a:pPr>
                <a:endParaRPr lang="en-US"/>
              </a:p>
            </c:txPr>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透视表!$C$70:$C$78</c:f>
              <c:strCache>
                <c:ptCount val="9"/>
                <c:pt idx="0">
                  <c:v>West Europe</c:v>
                </c:pt>
                <c:pt idx="1">
                  <c:v>China</c:v>
                </c:pt>
                <c:pt idx="2">
                  <c:v>Japan</c:v>
                </c:pt>
                <c:pt idx="3">
                  <c:v>Northeast Europe</c:v>
                </c:pt>
                <c:pt idx="4">
                  <c:v>South Pacific</c:v>
                </c:pt>
                <c:pt idx="5">
                  <c:v>Latin America</c:v>
                </c:pt>
                <c:pt idx="6">
                  <c:v>Southeast Asia</c:v>
                </c:pt>
                <c:pt idx="7">
                  <c:v>Eurasian Region</c:v>
                </c:pt>
                <c:pt idx="8">
                  <c:v>其他</c:v>
                </c:pt>
              </c:strCache>
            </c:strRef>
          </c:cat>
          <c:val>
            <c:numRef>
              <c:f>透视表!$D$70:$D$78</c:f>
              <c:numCache>
                <c:formatCode>#,##0.0_ </c:formatCode>
                <c:ptCount val="9"/>
                <c:pt idx="0">
                  <c:v>1177.1499059694177</c:v>
                </c:pt>
                <c:pt idx="1">
                  <c:v>559.95200272507986</c:v>
                </c:pt>
                <c:pt idx="2">
                  <c:v>598.87790503609551</c:v>
                </c:pt>
                <c:pt idx="3">
                  <c:v>368.42428941508808</c:v>
                </c:pt>
                <c:pt idx="4">
                  <c:v>297.99107081773434</c:v>
                </c:pt>
                <c:pt idx="5">
                  <c:v>322.9532040256538</c:v>
                </c:pt>
                <c:pt idx="6">
                  <c:v>211.76226579958629</c:v>
                </c:pt>
                <c:pt idx="7">
                  <c:v>223.23079591855449</c:v>
                </c:pt>
                <c:pt idx="8">
                  <c:v>172</c:v>
                </c:pt>
              </c:numCache>
            </c:numRef>
          </c:val>
          <c:extLst>
            <c:ext xmlns:c16="http://schemas.microsoft.com/office/drawing/2014/chart" uri="{C3380CC4-5D6E-409C-BE32-E72D297353CC}">
              <c16:uniqueId val="{00000012-F5C6-4250-93AE-876DC7D75C4B}"/>
            </c:ext>
          </c:extLst>
        </c:ser>
        <c:dLbls>
          <c:showLegendKey val="0"/>
          <c:showVal val="0"/>
          <c:showCatName val="0"/>
          <c:showSerName val="0"/>
          <c:showPercent val="0"/>
          <c:showBubbleSize val="0"/>
          <c:showLeaderLines val="0"/>
        </c:dLbls>
        <c:firstSliceAng val="0"/>
        <c:holeSize val="68"/>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2"/>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CF8-42F1-9023-B3195D740F9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CF8-42F1-9023-B3195D740F9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CF8-42F1-9023-B3195D740F9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CF8-42F1-9023-B3195D740F9B}"/>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3CF8-42F1-9023-B3195D740F9B}"/>
              </c:ext>
            </c:extLst>
          </c:dPt>
          <c:dLbls>
            <c:dLbl>
              <c:idx val="0"/>
              <c:tx>
                <c:rich>
                  <a:bodyPr/>
                  <a:lstStyle/>
                  <a:p>
                    <a:fld id="{1511B332-8CB5-4203-9A07-08DBC81A5AAE}" type="CATEGORYNAME">
                      <a:rPr lang="en-US"/>
                      <a:pPr/>
                      <a:t>[CATEGORY NAME]</a:t>
                    </a:fld>
                    <a:r>
                      <a:rPr lang="en-US" baseline="0"/>
                      <a:t>,20%</a:t>
                    </a:r>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3CF8-42F1-9023-B3195D740F9B}"/>
                </c:ext>
              </c:extLst>
            </c:dLbl>
            <c:dLbl>
              <c:idx val="1"/>
              <c:layout>
                <c:manualLayout>
                  <c:x val="-0.22917287776415005"/>
                  <c:y val="-6.6270854634174703E-2"/>
                </c:manualLayout>
              </c:layout>
              <c:tx>
                <c:rich>
                  <a:bodyPr/>
                  <a:lstStyle/>
                  <a:p>
                    <a:r>
                      <a:rPr lang="en-US" baseline="0"/>
                      <a:t>HPC/ADAS, 19%</a:t>
                    </a:r>
                  </a:p>
                </c:rich>
              </c:tx>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CF8-42F1-9023-B3195D740F9B}"/>
                </c:ext>
              </c:extLst>
            </c:dLbl>
            <c:dLbl>
              <c:idx val="2"/>
              <c:tx>
                <c:rich>
                  <a:bodyPr/>
                  <a:lstStyle/>
                  <a:p>
                    <a:fld id="{AB8B77D3-3B7B-4DAE-AB30-76F48380AFF3}" type="CATEGORYNAME">
                      <a:rPr lang="en-US"/>
                      <a:pPr/>
                      <a:t>[CATEGORY NAME]</a:t>
                    </a:fld>
                    <a:r>
                      <a:rPr lang="en-US" baseline="0"/>
                      <a:t>, 13%</a:t>
                    </a:r>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3CF8-42F1-9023-B3195D740F9B}"/>
                </c:ext>
              </c:extLst>
            </c:dLbl>
            <c:dLbl>
              <c:idx val="3"/>
              <c:layout>
                <c:manualLayout>
                  <c:x val="0.17786009245886886"/>
                  <c:y val="-0.2071552251872455"/>
                </c:manualLayout>
              </c:layout>
              <c:tx>
                <c:rich>
                  <a:bodyPr/>
                  <a:lstStyle/>
                  <a:p>
                    <a:r>
                      <a:rPr lang="en-US" baseline="0"/>
                      <a:t>Storage Resource Pool, 22%</a:t>
                    </a:r>
                  </a:p>
                </c:rich>
              </c:tx>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CF8-42F1-9023-B3195D740F9B}"/>
                </c:ext>
              </c:extLst>
            </c:dLbl>
            <c:dLbl>
              <c:idx val="4"/>
              <c:tx>
                <c:rich>
                  <a:bodyPr/>
                  <a:lstStyle/>
                  <a:p>
                    <a:fld id="{ACEF0B80-FEB2-4874-8638-72FCAB951545}" type="CATEGORYNAME">
                      <a:rPr lang="en-US"/>
                      <a:pPr/>
                      <a:t>[CATEGORY NAME]</a:t>
                    </a:fld>
                    <a:r>
                      <a:rPr lang="en-US" baseline="0"/>
                      <a:t>, 26%</a:t>
                    </a:r>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3CF8-42F1-9023-B3195D740F9B}"/>
                </c:ext>
              </c:extLst>
            </c:dLbl>
            <c:spPr>
              <a:noFill/>
              <a:ln>
                <a:noFill/>
              </a:ln>
              <a:effectLst/>
            </c:spPr>
            <c:txPr>
              <a:bodyPr rot="0" spcFirstLastPara="1" vertOverflow="ellipsis" vert="horz" wrap="square" lIns="38100" tIns="19050" rIns="38100" bIns="19050" anchor="ctr" anchorCtr="1">
                <a:spAutoFit/>
              </a:bodyPr>
              <a:lstStyle/>
              <a:p>
                <a:pPr>
                  <a:defRPr sz="600" b="0" i="0" u="none" strike="noStrike" kern="1200" baseline="0">
                    <a:solidFill>
                      <a:schemeClr val="tx1"/>
                    </a:solidFill>
                    <a:latin typeface="Arial" panose="020B0604020202020204" pitchFamily="34" charset="0"/>
                    <a:ea typeface="微软雅黑" panose="020B0503020204020204" pitchFamily="34" charset="-122"/>
                    <a:cs typeface="Arial" panose="020B0604020202020204" pitchFamily="34" charset="0"/>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Video surveillance</c:v>
                </c:pt>
                <c:pt idx="1">
                  <c:v>EDA/HPC</c:v>
                </c:pt>
                <c:pt idx="2">
                  <c:v>Big data compute-storage decoupling</c:v>
                </c:pt>
                <c:pt idx="3">
                  <c:v>Storage resource pool (VMware)</c:v>
                </c:pt>
                <c:pt idx="4">
                  <c:v>Edge scenarios</c:v>
                </c:pt>
              </c:strCache>
            </c:strRef>
          </c:cat>
          <c:val>
            <c:numRef>
              <c:f>Sheet1!$B$2:$B$6</c:f>
              <c:numCache>
                <c:formatCode>General</c:formatCode>
                <c:ptCount val="5"/>
                <c:pt idx="0">
                  <c:v>16</c:v>
                </c:pt>
                <c:pt idx="1">
                  <c:v>15</c:v>
                </c:pt>
                <c:pt idx="2">
                  <c:v>10</c:v>
                </c:pt>
                <c:pt idx="3">
                  <c:v>18</c:v>
                </c:pt>
                <c:pt idx="4">
                  <c:v>21</c:v>
                </c:pt>
              </c:numCache>
            </c:numRef>
          </c:val>
          <c:extLst>
            <c:ext xmlns:c16="http://schemas.microsoft.com/office/drawing/2014/chart" uri="{C3380CC4-5D6E-409C-BE32-E72D297353CC}">
              <c16:uniqueId val="{0000000A-3CF8-42F1-9023-B3195D740F9B}"/>
            </c:ext>
          </c:extLst>
        </c:ser>
        <c:ser>
          <c:idx val="3"/>
          <c:order val="1"/>
          <c:dPt>
            <c:idx val="0"/>
            <c:bubble3D val="0"/>
            <c:spPr>
              <a:solidFill>
                <a:schemeClr val="accent1"/>
              </a:solidFill>
              <a:ln w="19050">
                <a:solidFill>
                  <a:schemeClr val="lt1"/>
                </a:solidFill>
              </a:ln>
              <a:effectLst/>
            </c:spPr>
            <c:extLst>
              <c:ext xmlns:c16="http://schemas.microsoft.com/office/drawing/2014/chart" uri="{C3380CC4-5D6E-409C-BE32-E72D297353CC}">
                <c16:uniqueId val="{0000000C-3CF8-42F1-9023-B3195D740F9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E-3CF8-42F1-9023-B3195D740F9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0-3CF8-42F1-9023-B3195D740F9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2-3CF8-42F1-9023-B3195D740F9B}"/>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4-3CF8-42F1-9023-B3195D740F9B}"/>
              </c:ext>
            </c:extLst>
          </c:dPt>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Video surveillance</c:v>
                </c:pt>
                <c:pt idx="1">
                  <c:v>EDA/HPC</c:v>
                </c:pt>
                <c:pt idx="2">
                  <c:v>Big data compute-storage decoupling</c:v>
                </c:pt>
                <c:pt idx="3">
                  <c:v>Storage resource pool (VMware)</c:v>
                </c:pt>
                <c:pt idx="4">
                  <c:v>Edge scenarios</c:v>
                </c:pt>
              </c:strCache>
            </c:strRef>
          </c:cat>
          <c:val>
            <c:numRef>
              <c:f>Sheet1!$B$2:$B$6</c:f>
              <c:numCache>
                <c:formatCode>General</c:formatCode>
                <c:ptCount val="5"/>
                <c:pt idx="0">
                  <c:v>16</c:v>
                </c:pt>
                <c:pt idx="1">
                  <c:v>15</c:v>
                </c:pt>
                <c:pt idx="2">
                  <c:v>10</c:v>
                </c:pt>
                <c:pt idx="3">
                  <c:v>18</c:v>
                </c:pt>
                <c:pt idx="4">
                  <c:v>21</c:v>
                </c:pt>
              </c:numCache>
            </c:numRef>
          </c:val>
          <c:extLst>
            <c:ext xmlns:c16="http://schemas.microsoft.com/office/drawing/2014/chart" uri="{C3380CC4-5D6E-409C-BE32-E72D297353CC}">
              <c16:uniqueId val="{00000015-3CF8-42F1-9023-B3195D740F9B}"/>
            </c:ext>
          </c:extLst>
        </c:ser>
        <c:ser>
          <c:idx val="1"/>
          <c:order val="2"/>
          <c:dPt>
            <c:idx val="0"/>
            <c:bubble3D val="0"/>
            <c:spPr>
              <a:solidFill>
                <a:schemeClr val="accent1"/>
              </a:solidFill>
              <a:ln w="19050">
                <a:solidFill>
                  <a:schemeClr val="lt1"/>
                </a:solidFill>
              </a:ln>
              <a:effectLst/>
            </c:spPr>
            <c:extLst>
              <c:ext xmlns:c16="http://schemas.microsoft.com/office/drawing/2014/chart" uri="{C3380CC4-5D6E-409C-BE32-E72D297353CC}">
                <c16:uniqueId val="{00000017-3CF8-42F1-9023-B3195D740F9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9-3CF8-42F1-9023-B3195D740F9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B-3CF8-42F1-9023-B3195D740F9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D-3CF8-42F1-9023-B3195D740F9B}"/>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F-3CF8-42F1-9023-B3195D740F9B}"/>
              </c:ext>
            </c:extLst>
          </c:dPt>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Video surveillance</c:v>
                </c:pt>
                <c:pt idx="1">
                  <c:v>EDA/HPC</c:v>
                </c:pt>
                <c:pt idx="2">
                  <c:v>Big data compute-storage decoupling</c:v>
                </c:pt>
                <c:pt idx="3">
                  <c:v>Storage resource pool (VMware)</c:v>
                </c:pt>
                <c:pt idx="4">
                  <c:v>Edge scenarios</c:v>
                </c:pt>
              </c:strCache>
            </c:strRef>
          </c:cat>
          <c:val>
            <c:numRef>
              <c:f>Sheet1!$B$2:$B$6</c:f>
              <c:numCache>
                <c:formatCode>General</c:formatCode>
                <c:ptCount val="5"/>
                <c:pt idx="0">
                  <c:v>16</c:v>
                </c:pt>
                <c:pt idx="1">
                  <c:v>15</c:v>
                </c:pt>
                <c:pt idx="2">
                  <c:v>10</c:v>
                </c:pt>
                <c:pt idx="3">
                  <c:v>18</c:v>
                </c:pt>
                <c:pt idx="4">
                  <c:v>21</c:v>
                </c:pt>
              </c:numCache>
            </c:numRef>
          </c:val>
          <c:extLst>
            <c:ext xmlns:c16="http://schemas.microsoft.com/office/drawing/2014/chart" uri="{C3380CC4-5D6E-409C-BE32-E72D297353CC}">
              <c16:uniqueId val="{00000020-3CF8-42F1-9023-B3195D740F9B}"/>
            </c:ext>
          </c:extLst>
        </c:ser>
        <c:ser>
          <c:idx val="0"/>
          <c:order val="3"/>
          <c:dPt>
            <c:idx val="0"/>
            <c:bubble3D val="0"/>
            <c:spPr>
              <a:solidFill>
                <a:schemeClr val="accent1"/>
              </a:solidFill>
              <a:ln w="19050">
                <a:solidFill>
                  <a:schemeClr val="lt1"/>
                </a:solidFill>
              </a:ln>
              <a:effectLst/>
            </c:spPr>
            <c:extLst>
              <c:ext xmlns:c16="http://schemas.microsoft.com/office/drawing/2014/chart" uri="{C3380CC4-5D6E-409C-BE32-E72D297353CC}">
                <c16:uniqueId val="{00000022-3CF8-42F1-9023-B3195D740F9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24-3CF8-42F1-9023-B3195D740F9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26-3CF8-42F1-9023-B3195D740F9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28-3CF8-42F1-9023-B3195D740F9B}"/>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2A-3CF8-42F1-9023-B3195D740F9B}"/>
              </c:ext>
            </c:extLst>
          </c:dPt>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Video surveillance</c:v>
                </c:pt>
                <c:pt idx="1">
                  <c:v>EDA/HPC</c:v>
                </c:pt>
                <c:pt idx="2">
                  <c:v>Big data compute-storage decoupling</c:v>
                </c:pt>
                <c:pt idx="3">
                  <c:v>Storage resource pool (VMware)</c:v>
                </c:pt>
                <c:pt idx="4">
                  <c:v>Edge scenarios</c:v>
                </c:pt>
              </c:strCache>
            </c:strRef>
          </c:cat>
          <c:val>
            <c:numRef>
              <c:f>Sheet1!$B$2:$B$6</c:f>
              <c:numCache>
                <c:formatCode>General</c:formatCode>
                <c:ptCount val="5"/>
                <c:pt idx="0">
                  <c:v>16</c:v>
                </c:pt>
                <c:pt idx="1">
                  <c:v>15</c:v>
                </c:pt>
                <c:pt idx="2">
                  <c:v>10</c:v>
                </c:pt>
                <c:pt idx="3">
                  <c:v>18</c:v>
                </c:pt>
                <c:pt idx="4">
                  <c:v>21</c:v>
                </c:pt>
              </c:numCache>
            </c:numRef>
          </c:val>
          <c:extLst>
            <c:ext xmlns:c16="http://schemas.microsoft.com/office/drawing/2014/chart" uri="{C3380CC4-5D6E-409C-BE32-E72D297353CC}">
              <c16:uniqueId val="{0000002B-3CF8-42F1-9023-B3195D740F9B}"/>
            </c:ext>
          </c:extLst>
        </c:ser>
        <c:dLbls>
          <c:showLegendKey val="0"/>
          <c:showVal val="1"/>
          <c:showCatName val="1"/>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sz="700">
          <a:latin typeface="微软雅黑" panose="020B0503020204020204" pitchFamily="34" charset="-122"/>
          <a:ea typeface="微软雅黑" panose="020B0503020204020204" pitchFamily="34" charset="-122"/>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45E-4C14-B5C2-D00B7213894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45E-4C14-B5C2-D00B7213894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45E-4C14-B5C2-D00B7213894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245E-4C14-B5C2-D00B7213894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245E-4C14-B5C2-D00B7213894E}"/>
              </c:ext>
            </c:extLst>
          </c:dPt>
          <c:dLbls>
            <c:dLbl>
              <c:idx val="0"/>
              <c:tx>
                <c:rich>
                  <a:bodyPr/>
                  <a:lstStyle/>
                  <a:p>
                    <a:fld id="{336A64E0-42AD-43E7-A814-B5CFE09BD77E}" type="CATEGORYNAME">
                      <a:rPr lang="en-US"/>
                      <a:pPr/>
                      <a:t>[CATEGORY NAME]</a:t>
                    </a:fld>
                    <a:r>
                      <a:rPr lang="en-US" baseline="0"/>
                      <a:t>, 15%</a:t>
                    </a:r>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245E-4C14-B5C2-D00B7213894E}"/>
                </c:ext>
              </c:extLst>
            </c:dLbl>
            <c:dLbl>
              <c:idx val="1"/>
              <c:layout>
                <c:manualLayout>
                  <c:x val="-0.208298395305022"/>
                  <c:y val="2.2415760772084226E-2"/>
                </c:manualLayout>
              </c:layout>
              <c:tx>
                <c:rich>
                  <a:bodyPr/>
                  <a:lstStyle/>
                  <a:p>
                    <a:r>
                      <a:rPr lang="en-US" baseline="0"/>
                      <a:t>HPC/ADAS, </a:t>
                    </a:r>
                  </a:p>
                  <a:p>
                    <a:r>
                      <a:rPr lang="en-US" baseline="0"/>
                      <a:t>20%</a:t>
                    </a:r>
                  </a:p>
                </c:rich>
              </c:tx>
              <c:showLegendKey val="0"/>
              <c:showVal val="1"/>
              <c:showCatName val="1"/>
              <c:showSerName val="0"/>
              <c:showPercent val="0"/>
              <c:showBubbleSize val="0"/>
              <c:extLst>
                <c:ext xmlns:c15="http://schemas.microsoft.com/office/drawing/2012/chart" uri="{CE6537A1-D6FC-4f65-9D91-7224C49458BB}">
                  <c15:layout>
                    <c:manualLayout>
                      <c:w val="0.21184074322714769"/>
                      <c:h val="0.1314061425520052"/>
                    </c:manualLayout>
                  </c15:layout>
                </c:ext>
                <c:ext xmlns:c16="http://schemas.microsoft.com/office/drawing/2014/chart" uri="{C3380CC4-5D6E-409C-BE32-E72D297353CC}">
                  <c16:uniqueId val="{00000003-245E-4C14-B5C2-D00B7213894E}"/>
                </c:ext>
              </c:extLst>
            </c:dLbl>
            <c:dLbl>
              <c:idx val="2"/>
              <c:tx>
                <c:rich>
                  <a:bodyPr/>
                  <a:lstStyle/>
                  <a:p>
                    <a:fld id="{A27C3724-EB18-4587-9EE2-7E3D48843011}" type="CATEGORYNAME">
                      <a:rPr lang="en-US"/>
                      <a:pPr/>
                      <a:t>[CATEGORY NAME]</a:t>
                    </a:fld>
                    <a:r>
                      <a:rPr lang="en-US" baseline="0"/>
                      <a:t>, </a:t>
                    </a:r>
                  </a:p>
                  <a:p>
                    <a:r>
                      <a:rPr lang="en-US" baseline="0"/>
                      <a:t>12%</a:t>
                    </a:r>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245E-4C14-B5C2-D00B7213894E}"/>
                </c:ext>
              </c:extLst>
            </c:dLbl>
            <c:dLbl>
              <c:idx val="3"/>
              <c:layout>
                <c:manualLayout>
                  <c:x val="8.2786019013794745E-2"/>
                  <c:y val="-0.17170003362333716"/>
                </c:manualLayout>
              </c:layout>
              <c:tx>
                <c:rich>
                  <a:bodyPr/>
                  <a:lstStyle/>
                  <a:p>
                    <a:r>
                      <a:rPr lang="en-US" baseline="0"/>
                      <a:t>Storage Resource Pool, 14%</a:t>
                    </a:r>
                  </a:p>
                </c:rich>
              </c:tx>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45E-4C14-B5C2-D00B7213894E}"/>
                </c:ext>
              </c:extLst>
            </c:dLbl>
            <c:dLbl>
              <c:idx val="4"/>
              <c:layout>
                <c:manualLayout>
                  <c:x val="0.23741743725231176"/>
                  <c:y val="0.10957651011648997"/>
                </c:manualLayout>
              </c:layout>
              <c:tx>
                <c:rich>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Arial" panose="020B0604020202020204" pitchFamily="34" charset="0"/>
                        <a:ea typeface="微软雅黑" panose="020B0503020204020204" pitchFamily="34" charset="-122"/>
                        <a:cs typeface="Arial" panose="020B0604020202020204" pitchFamily="34" charset="0"/>
                      </a:defRPr>
                    </a:pPr>
                    <a:fld id="{32C4F739-5D8E-4B37-95B1-15E1EA6D86FB}" type="CATEGORYNAME">
                      <a:rPr lang="en-US" sz="1100"/>
                      <a:pPr>
                        <a:defRPr sz="1100">
                          <a:solidFill>
                            <a:schemeClr val="tx1"/>
                          </a:solidFill>
                          <a:latin typeface="Arial" panose="020B0604020202020204" pitchFamily="34" charset="0"/>
                          <a:cs typeface="Arial" panose="020B0604020202020204" pitchFamily="34" charset="0"/>
                        </a:defRPr>
                      </a:pPr>
                      <a:t>[CATEGORY NAME]</a:t>
                    </a:fld>
                    <a:r>
                      <a:rPr lang="en-US" sz="1100" baseline="0"/>
                      <a:t>,</a:t>
                    </a:r>
                  </a:p>
                  <a:p>
                    <a:pPr>
                      <a:defRPr sz="1100">
                        <a:solidFill>
                          <a:schemeClr val="tx1"/>
                        </a:solidFill>
                        <a:latin typeface="Arial" panose="020B0604020202020204" pitchFamily="34" charset="0"/>
                        <a:cs typeface="Arial" panose="020B0604020202020204" pitchFamily="34" charset="0"/>
                      </a:defRPr>
                    </a:pPr>
                    <a:r>
                      <a:rPr lang="en-US" sz="1100" baseline="0"/>
                      <a:t>40% </a:t>
                    </a:r>
                  </a:p>
                </c:rich>
              </c:tx>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Arial" panose="020B0604020202020204" pitchFamily="34" charset="0"/>
                      <a:ea typeface="微软雅黑" panose="020B0503020204020204" pitchFamily="34" charset="-122"/>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245E-4C14-B5C2-D00B7213894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Arial" panose="020B0604020202020204" pitchFamily="34" charset="0"/>
                    <a:ea typeface="微软雅黑" panose="020B0503020204020204" pitchFamily="34" charset="-122"/>
                    <a:cs typeface="Arial" panose="020B0604020202020204" pitchFamily="34" charset="0"/>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Video surveillance</c:v>
                </c:pt>
                <c:pt idx="1">
                  <c:v>EDA/HPC</c:v>
                </c:pt>
                <c:pt idx="2">
                  <c:v>Big data storage</c:v>
                </c:pt>
                <c:pt idx="3">
                  <c:v>Storage resource pool (VMware)</c:v>
                </c:pt>
                <c:pt idx="4">
                  <c:v>Edge scenarios</c:v>
                </c:pt>
              </c:strCache>
            </c:strRef>
          </c:cat>
          <c:val>
            <c:numRef>
              <c:f>Sheet1!$C$2:$C$6</c:f>
              <c:numCache>
                <c:formatCode>General</c:formatCode>
                <c:ptCount val="5"/>
                <c:pt idx="0">
                  <c:v>23</c:v>
                </c:pt>
                <c:pt idx="1">
                  <c:v>30</c:v>
                </c:pt>
                <c:pt idx="2">
                  <c:v>18</c:v>
                </c:pt>
                <c:pt idx="3">
                  <c:v>22</c:v>
                </c:pt>
                <c:pt idx="4">
                  <c:v>60</c:v>
                </c:pt>
              </c:numCache>
            </c:numRef>
          </c:val>
          <c:extLst>
            <c:ext xmlns:c16="http://schemas.microsoft.com/office/drawing/2014/chart" uri="{C3380CC4-5D6E-409C-BE32-E72D297353CC}">
              <c16:uniqueId val="{0000000A-245E-4C14-B5C2-D00B7213894E}"/>
            </c:ext>
          </c:extLst>
        </c:ser>
        <c:dLbls>
          <c:showLegendKey val="0"/>
          <c:showVal val="1"/>
          <c:showCatName val="1"/>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sz="900">
          <a:latin typeface="微软雅黑" panose="020B0503020204020204" pitchFamily="34" charset="-122"/>
          <a:ea typeface="微软雅黑" panose="020B0503020204020204" pitchFamily="34" charset="-122"/>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solidFill>
      </dgm:spPr>
      <dgm:t>
        <a:bodyPr/>
        <a:lstStyle/>
        <a:p>
          <a:r>
            <a:rPr lang="en-US" sz="1000" b="1"/>
            <a:t>Front End</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1000" b="1"/>
            <a:t>Inside</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a:t>Back End</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Outside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8FB49840-34FA-7948-B216-1FBA00BB8875}">
      <dgm:prSet custT="1"/>
      <dgm:spPr>
        <a:solidFill>
          <a:schemeClr val="accent1">
            <a:lumMod val="20000"/>
            <a:lumOff val="80000"/>
          </a:schemeClr>
        </a:solidFill>
      </dgm:spPr>
      <dgm:t>
        <a:bodyPr/>
        <a:lstStyle/>
        <a:p>
          <a:r>
            <a:rPr lang="en-US" sz="1000"/>
            <a:t>Management</a:t>
          </a:r>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5" custScaleX="86572" custLinFactNeighborX="-12235" custLinFactNeighborY="-6861">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5"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5"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5">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5">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a:t>Front End</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1000" b="1"/>
            <a:t>Inside</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rgbClr val="C80000"/>
        </a:solidFill>
      </dgm:spPr>
      <dgm:t>
        <a:bodyPr/>
        <a:lstStyle/>
        <a:p>
          <a:r>
            <a:rPr lang="en-US" sz="1000" b="1"/>
            <a:t>Back End</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Outside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8FB49840-34FA-7948-B216-1FBA00BB8875}">
      <dgm:prSet custT="1"/>
      <dgm:spPr>
        <a:solidFill>
          <a:schemeClr val="accent1">
            <a:lumMod val="20000"/>
            <a:lumOff val="80000"/>
          </a:schemeClr>
        </a:solidFill>
      </dgm:spPr>
      <dgm:t>
        <a:bodyPr/>
        <a:lstStyle/>
        <a:p>
          <a:r>
            <a:rPr lang="en-US" sz="1000"/>
            <a:t>Management</a:t>
          </a:r>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5" custScaleX="86572" custLinFactNeighborX="33294" custLinFactNeighborY="10384">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5"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5" custScaleX="77100" custLinFactNeighborX="-401" custLinFactNeighborY="35037">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5">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5">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a:t>Front End</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rgbClr val="C00000"/>
        </a:solidFill>
      </dgm:spPr>
      <dgm:t>
        <a:bodyPr/>
        <a:lstStyle/>
        <a:p>
          <a:r>
            <a:rPr lang="en-US" sz="1000" b="1"/>
            <a:t>Inside</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a:t>Back End</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Outside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8FB49840-34FA-7948-B216-1FBA00BB8875}">
      <dgm:prSet custT="1"/>
      <dgm:spPr>
        <a:solidFill>
          <a:schemeClr val="accent1">
            <a:lumMod val="20000"/>
            <a:lumOff val="80000"/>
          </a:schemeClr>
        </a:solidFill>
      </dgm:spPr>
      <dgm:t>
        <a:bodyPr/>
        <a:lstStyle/>
        <a:p>
          <a:r>
            <a:rPr lang="en-US" sz="1000"/>
            <a:t>Management</a:t>
          </a:r>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5"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5"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5"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5">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5">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a:t>Front End</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1000" b="1"/>
            <a:t>Inside</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a:t>Back End</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rgbClr val="C00000"/>
        </a:solidFill>
      </dgm:spPr>
      <dgm:t>
        <a:bodyPr/>
        <a:lstStyle/>
        <a:p>
          <a:r>
            <a:rPr lang="en-US" sz="1000" b="1"/>
            <a:t>Outside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8FB49840-34FA-7948-B216-1FBA00BB8875}">
      <dgm:prSet custT="1"/>
      <dgm:spPr>
        <a:solidFill>
          <a:schemeClr val="accent1">
            <a:lumMod val="20000"/>
            <a:lumOff val="80000"/>
          </a:schemeClr>
        </a:solidFill>
      </dgm:spPr>
      <dgm:t>
        <a:bodyPr/>
        <a:lstStyle/>
        <a:p>
          <a:r>
            <a:rPr lang="en-US" sz="1000"/>
            <a:t>Management</a:t>
          </a:r>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5"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5"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5"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5" custLinFactNeighborX="-2164" custLinFactNeighborY="-2017">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5">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a:t>Front End</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1000" b="1"/>
            <a:t>Inside</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a:t>Back End</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rgbClr val="C00000"/>
        </a:solidFill>
      </dgm:spPr>
      <dgm:t>
        <a:bodyPr/>
        <a:lstStyle/>
        <a:p>
          <a:r>
            <a:rPr lang="en-US" sz="1000" b="1"/>
            <a:t>Outside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8FB49840-34FA-7948-B216-1FBA00BB8875}">
      <dgm:prSet custT="1"/>
      <dgm:spPr>
        <a:solidFill>
          <a:schemeClr val="accent1">
            <a:lumMod val="20000"/>
            <a:lumOff val="80000"/>
          </a:schemeClr>
        </a:solidFill>
      </dgm:spPr>
      <dgm:t>
        <a:bodyPr/>
        <a:lstStyle/>
        <a:p>
          <a:r>
            <a:rPr lang="en-US" sz="1000"/>
            <a:t>Management</a:t>
          </a:r>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5"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5"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5"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5" custLinFactNeighborX="-2164" custLinFactNeighborY="-2017">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5">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a:t>Front End</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1000" b="1"/>
            <a:t>Inside</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a:t>Back End</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Outside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8FB49840-34FA-7948-B216-1FBA00BB8875}">
      <dgm:prSet custT="1"/>
      <dgm:spPr>
        <a:solidFill>
          <a:srgbClr val="C00000"/>
        </a:solidFill>
      </dgm:spPr>
      <dgm:t>
        <a:bodyPr/>
        <a:lstStyle/>
        <a:p>
          <a:r>
            <a:rPr lang="en-US" sz="1000" dirty="0"/>
            <a:t>Management</a:t>
          </a:r>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5"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5"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5"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5" custLinFactNeighborX="-2164" custLinFactNeighborY="-2017">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5">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0" y="0"/>
          <a:ext cx="1055872" cy="375945"/>
        </a:xfrm>
        <a:prstGeom prst="homePlat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Front End</a:t>
          </a:r>
        </a:p>
      </dsp:txBody>
      <dsp:txXfrm>
        <a:off x="0" y="0"/>
        <a:ext cx="961886" cy="375945"/>
      </dsp:txXfrm>
    </dsp:sp>
    <dsp:sp modelId="{B554BC9E-1666-1549-9670-7336C0E91747}">
      <dsp:nvSpPr>
        <dsp:cNvPr id="0" name=""/>
        <dsp:cNvSpPr/>
      </dsp:nvSpPr>
      <dsp:spPr>
        <a:xfrm>
          <a:off x="812684" y="0"/>
          <a:ext cx="1080240"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Back End</a:t>
          </a:r>
        </a:p>
      </dsp:txBody>
      <dsp:txXfrm>
        <a:off x="1000657" y="0"/>
        <a:ext cx="704295" cy="375945"/>
      </dsp:txXfrm>
    </dsp:sp>
    <dsp:sp modelId="{D3C5EC13-71A2-CA41-97FB-AE2AB3A23AD5}">
      <dsp:nvSpPr>
        <dsp:cNvPr id="0" name=""/>
        <dsp:cNvSpPr/>
      </dsp:nvSpPr>
      <dsp:spPr>
        <a:xfrm>
          <a:off x="1648017" y="0"/>
          <a:ext cx="940347"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Inside</a:t>
          </a:r>
        </a:p>
      </dsp:txBody>
      <dsp:txXfrm>
        <a:off x="1835990" y="0"/>
        <a:ext cx="564402" cy="375945"/>
      </dsp:txXfrm>
    </dsp:sp>
    <dsp:sp modelId="{B742941B-14F4-8A4A-AF8F-9EE2C844F327}">
      <dsp:nvSpPr>
        <dsp:cNvPr id="0" name=""/>
        <dsp:cNvSpPr/>
      </dsp:nvSpPr>
      <dsp:spPr>
        <a:xfrm>
          <a:off x="2345414" y="0"/>
          <a:ext cx="1219646"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Outside</a:t>
          </a:r>
        </a:p>
      </dsp:txBody>
      <dsp:txXfrm>
        <a:off x="2533387" y="0"/>
        <a:ext cx="843701" cy="375945"/>
      </dsp:txXfrm>
    </dsp:sp>
    <dsp:sp modelId="{6BFC531D-86C9-CA41-95A7-A5FC43E08EFF}">
      <dsp:nvSpPr>
        <dsp:cNvPr id="0" name=""/>
        <dsp:cNvSpPr/>
      </dsp:nvSpPr>
      <dsp:spPr>
        <a:xfrm>
          <a:off x="3321131" y="0"/>
          <a:ext cx="1219646"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a:t>Management</a:t>
          </a:r>
        </a:p>
      </dsp:txBody>
      <dsp:txXfrm>
        <a:off x="3509104" y="0"/>
        <a:ext cx="843701" cy="3759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83605" y="0"/>
          <a:ext cx="1077131" cy="368300"/>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Front End</a:t>
          </a:r>
        </a:p>
      </dsp:txBody>
      <dsp:txXfrm>
        <a:off x="83605" y="0"/>
        <a:ext cx="985056" cy="368300"/>
      </dsp:txXfrm>
    </dsp:sp>
    <dsp:sp modelId="{B554BC9E-1666-1549-9670-7336C0E91747}">
      <dsp:nvSpPr>
        <dsp:cNvPr id="0" name=""/>
        <dsp:cNvSpPr/>
      </dsp:nvSpPr>
      <dsp:spPr>
        <a:xfrm>
          <a:off x="829047" y="0"/>
          <a:ext cx="1101990" cy="368300"/>
        </a:xfrm>
        <a:prstGeom prst="chevron">
          <a:avLst/>
        </a:prstGeom>
        <a:solidFill>
          <a:srgbClr val="C8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Back End</a:t>
          </a:r>
        </a:p>
      </dsp:txBody>
      <dsp:txXfrm>
        <a:off x="1013197" y="0"/>
        <a:ext cx="733690" cy="368300"/>
      </dsp:txXfrm>
    </dsp:sp>
    <dsp:sp modelId="{D3C5EC13-71A2-CA41-97FB-AE2AB3A23AD5}">
      <dsp:nvSpPr>
        <dsp:cNvPr id="0" name=""/>
        <dsp:cNvSpPr/>
      </dsp:nvSpPr>
      <dsp:spPr>
        <a:xfrm>
          <a:off x="1681199" y="0"/>
          <a:ext cx="959280" cy="368300"/>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Inside</a:t>
          </a:r>
        </a:p>
      </dsp:txBody>
      <dsp:txXfrm>
        <a:off x="1865349" y="0"/>
        <a:ext cx="590980" cy="368300"/>
      </dsp:txXfrm>
    </dsp:sp>
    <dsp:sp modelId="{B742941B-14F4-8A4A-AF8F-9EE2C844F327}">
      <dsp:nvSpPr>
        <dsp:cNvPr id="0" name=""/>
        <dsp:cNvSpPr/>
      </dsp:nvSpPr>
      <dsp:spPr>
        <a:xfrm>
          <a:off x="2392637" y="0"/>
          <a:ext cx="1244202" cy="368300"/>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Outside</a:t>
          </a:r>
        </a:p>
      </dsp:txBody>
      <dsp:txXfrm>
        <a:off x="2576787" y="0"/>
        <a:ext cx="875902" cy="368300"/>
      </dsp:txXfrm>
    </dsp:sp>
    <dsp:sp modelId="{6BFC531D-86C9-CA41-95A7-A5FC43E08EFF}">
      <dsp:nvSpPr>
        <dsp:cNvPr id="0" name=""/>
        <dsp:cNvSpPr/>
      </dsp:nvSpPr>
      <dsp:spPr>
        <a:xfrm>
          <a:off x="3387999" y="0"/>
          <a:ext cx="1244202" cy="368300"/>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a:t>Management</a:t>
          </a:r>
        </a:p>
      </dsp:txBody>
      <dsp:txXfrm>
        <a:off x="3572149" y="0"/>
        <a:ext cx="875902" cy="3683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725" y="0"/>
          <a:ext cx="1032553"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Front End</a:t>
          </a:r>
        </a:p>
      </dsp:txBody>
      <dsp:txXfrm>
        <a:off x="725" y="0"/>
        <a:ext cx="938567" cy="375945"/>
      </dsp:txXfrm>
    </dsp:sp>
    <dsp:sp modelId="{B554BC9E-1666-1549-9670-7336C0E91747}">
      <dsp:nvSpPr>
        <dsp:cNvPr id="0" name=""/>
        <dsp:cNvSpPr/>
      </dsp:nvSpPr>
      <dsp:spPr>
        <a:xfrm>
          <a:off x="794737" y="0"/>
          <a:ext cx="105638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Back End</a:t>
          </a:r>
        </a:p>
      </dsp:txBody>
      <dsp:txXfrm>
        <a:off x="982710" y="0"/>
        <a:ext cx="680439" cy="375945"/>
      </dsp:txXfrm>
    </dsp:sp>
    <dsp:sp modelId="{D3C5EC13-71A2-CA41-97FB-AE2AB3A23AD5}">
      <dsp:nvSpPr>
        <dsp:cNvPr id="0" name=""/>
        <dsp:cNvSpPr/>
      </dsp:nvSpPr>
      <dsp:spPr>
        <a:xfrm>
          <a:off x="1611622" y="0"/>
          <a:ext cx="919580" cy="375945"/>
        </a:xfrm>
        <a:prstGeom prst="chevron">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Inside</a:t>
          </a:r>
        </a:p>
      </dsp:txBody>
      <dsp:txXfrm>
        <a:off x="1799595" y="0"/>
        <a:ext cx="543635" cy="375945"/>
      </dsp:txXfrm>
    </dsp:sp>
    <dsp:sp modelId="{B742941B-14F4-8A4A-AF8F-9EE2C844F327}">
      <dsp:nvSpPr>
        <dsp:cNvPr id="0" name=""/>
        <dsp:cNvSpPr/>
      </dsp:nvSpPr>
      <dsp:spPr>
        <a:xfrm>
          <a:off x="2293617" y="0"/>
          <a:ext cx="1192711"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Outside</a:t>
          </a:r>
        </a:p>
      </dsp:txBody>
      <dsp:txXfrm>
        <a:off x="2481590" y="0"/>
        <a:ext cx="816766" cy="375945"/>
      </dsp:txXfrm>
    </dsp:sp>
    <dsp:sp modelId="{6BFC531D-86C9-CA41-95A7-A5FC43E08EFF}">
      <dsp:nvSpPr>
        <dsp:cNvPr id="0" name=""/>
        <dsp:cNvSpPr/>
      </dsp:nvSpPr>
      <dsp:spPr>
        <a:xfrm>
          <a:off x="3247786" y="0"/>
          <a:ext cx="1192711"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a:t>Management</a:t>
          </a:r>
        </a:p>
      </dsp:txBody>
      <dsp:txXfrm>
        <a:off x="3435759" y="0"/>
        <a:ext cx="816766" cy="3759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741" y="0"/>
          <a:ext cx="1055322"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Front End</a:t>
          </a:r>
        </a:p>
      </dsp:txBody>
      <dsp:txXfrm>
        <a:off x="741" y="0"/>
        <a:ext cx="961336" cy="375945"/>
      </dsp:txXfrm>
    </dsp:sp>
    <dsp:sp modelId="{B554BC9E-1666-1549-9670-7336C0E91747}">
      <dsp:nvSpPr>
        <dsp:cNvPr id="0" name=""/>
        <dsp:cNvSpPr/>
      </dsp:nvSpPr>
      <dsp:spPr>
        <a:xfrm>
          <a:off x="812261" y="0"/>
          <a:ext cx="1079678"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Back End</a:t>
          </a:r>
        </a:p>
      </dsp:txBody>
      <dsp:txXfrm>
        <a:off x="1000234" y="0"/>
        <a:ext cx="703733" cy="375945"/>
      </dsp:txXfrm>
    </dsp:sp>
    <dsp:sp modelId="{D3C5EC13-71A2-CA41-97FB-AE2AB3A23AD5}">
      <dsp:nvSpPr>
        <dsp:cNvPr id="0" name=""/>
        <dsp:cNvSpPr/>
      </dsp:nvSpPr>
      <dsp:spPr>
        <a:xfrm>
          <a:off x="1647160" y="0"/>
          <a:ext cx="939857"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Inside</a:t>
          </a:r>
        </a:p>
      </dsp:txBody>
      <dsp:txXfrm>
        <a:off x="1835133" y="0"/>
        <a:ext cx="563912" cy="375945"/>
      </dsp:txXfrm>
    </dsp:sp>
    <dsp:sp modelId="{B742941B-14F4-8A4A-AF8F-9EE2C844F327}">
      <dsp:nvSpPr>
        <dsp:cNvPr id="0" name=""/>
        <dsp:cNvSpPr/>
      </dsp:nvSpPr>
      <dsp:spPr>
        <a:xfrm>
          <a:off x="2338917" y="0"/>
          <a:ext cx="1219011" cy="375945"/>
        </a:xfrm>
        <a:prstGeom prst="chevron">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Outside</a:t>
          </a:r>
        </a:p>
      </dsp:txBody>
      <dsp:txXfrm>
        <a:off x="2526890" y="0"/>
        <a:ext cx="843066" cy="375945"/>
      </dsp:txXfrm>
    </dsp:sp>
    <dsp:sp modelId="{6BFC531D-86C9-CA41-95A7-A5FC43E08EFF}">
      <dsp:nvSpPr>
        <dsp:cNvPr id="0" name=""/>
        <dsp:cNvSpPr/>
      </dsp:nvSpPr>
      <dsp:spPr>
        <a:xfrm>
          <a:off x="3319402" y="0"/>
          <a:ext cx="1219011"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a:t>Management</a:t>
          </a:r>
        </a:p>
      </dsp:txBody>
      <dsp:txXfrm>
        <a:off x="3507375" y="0"/>
        <a:ext cx="843066" cy="3759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741" y="0"/>
          <a:ext cx="1055322"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Front End</a:t>
          </a:r>
        </a:p>
      </dsp:txBody>
      <dsp:txXfrm>
        <a:off x="741" y="0"/>
        <a:ext cx="961336" cy="375945"/>
      </dsp:txXfrm>
    </dsp:sp>
    <dsp:sp modelId="{B554BC9E-1666-1549-9670-7336C0E91747}">
      <dsp:nvSpPr>
        <dsp:cNvPr id="0" name=""/>
        <dsp:cNvSpPr/>
      </dsp:nvSpPr>
      <dsp:spPr>
        <a:xfrm>
          <a:off x="812261" y="0"/>
          <a:ext cx="1079678"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Back End</a:t>
          </a:r>
        </a:p>
      </dsp:txBody>
      <dsp:txXfrm>
        <a:off x="1000234" y="0"/>
        <a:ext cx="703733" cy="375945"/>
      </dsp:txXfrm>
    </dsp:sp>
    <dsp:sp modelId="{D3C5EC13-71A2-CA41-97FB-AE2AB3A23AD5}">
      <dsp:nvSpPr>
        <dsp:cNvPr id="0" name=""/>
        <dsp:cNvSpPr/>
      </dsp:nvSpPr>
      <dsp:spPr>
        <a:xfrm>
          <a:off x="1647160" y="0"/>
          <a:ext cx="939857"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Inside</a:t>
          </a:r>
        </a:p>
      </dsp:txBody>
      <dsp:txXfrm>
        <a:off x="1835133" y="0"/>
        <a:ext cx="563912" cy="375945"/>
      </dsp:txXfrm>
    </dsp:sp>
    <dsp:sp modelId="{B742941B-14F4-8A4A-AF8F-9EE2C844F327}">
      <dsp:nvSpPr>
        <dsp:cNvPr id="0" name=""/>
        <dsp:cNvSpPr/>
      </dsp:nvSpPr>
      <dsp:spPr>
        <a:xfrm>
          <a:off x="2338917" y="0"/>
          <a:ext cx="1219011" cy="375945"/>
        </a:xfrm>
        <a:prstGeom prst="chevron">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Outside</a:t>
          </a:r>
        </a:p>
      </dsp:txBody>
      <dsp:txXfrm>
        <a:off x="2526890" y="0"/>
        <a:ext cx="843066" cy="375945"/>
      </dsp:txXfrm>
    </dsp:sp>
    <dsp:sp modelId="{6BFC531D-86C9-CA41-95A7-A5FC43E08EFF}">
      <dsp:nvSpPr>
        <dsp:cNvPr id="0" name=""/>
        <dsp:cNvSpPr/>
      </dsp:nvSpPr>
      <dsp:spPr>
        <a:xfrm>
          <a:off x="3319402" y="0"/>
          <a:ext cx="1219011"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a:t>Management</a:t>
          </a:r>
        </a:p>
      </dsp:txBody>
      <dsp:txXfrm>
        <a:off x="3507375" y="0"/>
        <a:ext cx="843066" cy="37594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741" y="0"/>
          <a:ext cx="1055322"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Front End</a:t>
          </a:r>
        </a:p>
      </dsp:txBody>
      <dsp:txXfrm>
        <a:off x="741" y="0"/>
        <a:ext cx="961336" cy="375945"/>
      </dsp:txXfrm>
    </dsp:sp>
    <dsp:sp modelId="{B554BC9E-1666-1549-9670-7336C0E91747}">
      <dsp:nvSpPr>
        <dsp:cNvPr id="0" name=""/>
        <dsp:cNvSpPr/>
      </dsp:nvSpPr>
      <dsp:spPr>
        <a:xfrm>
          <a:off x="812261" y="0"/>
          <a:ext cx="1079678"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Back End</a:t>
          </a:r>
        </a:p>
      </dsp:txBody>
      <dsp:txXfrm>
        <a:off x="1000234" y="0"/>
        <a:ext cx="703733" cy="375945"/>
      </dsp:txXfrm>
    </dsp:sp>
    <dsp:sp modelId="{D3C5EC13-71A2-CA41-97FB-AE2AB3A23AD5}">
      <dsp:nvSpPr>
        <dsp:cNvPr id="0" name=""/>
        <dsp:cNvSpPr/>
      </dsp:nvSpPr>
      <dsp:spPr>
        <a:xfrm>
          <a:off x="1647160" y="0"/>
          <a:ext cx="939857"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Inside</a:t>
          </a:r>
        </a:p>
      </dsp:txBody>
      <dsp:txXfrm>
        <a:off x="1835133" y="0"/>
        <a:ext cx="563912" cy="375945"/>
      </dsp:txXfrm>
    </dsp:sp>
    <dsp:sp modelId="{B742941B-14F4-8A4A-AF8F-9EE2C844F327}">
      <dsp:nvSpPr>
        <dsp:cNvPr id="0" name=""/>
        <dsp:cNvSpPr/>
      </dsp:nvSpPr>
      <dsp:spPr>
        <a:xfrm>
          <a:off x="2338917" y="0"/>
          <a:ext cx="1219011"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Outside</a:t>
          </a:r>
        </a:p>
      </dsp:txBody>
      <dsp:txXfrm>
        <a:off x="2526890" y="0"/>
        <a:ext cx="843066" cy="375945"/>
      </dsp:txXfrm>
    </dsp:sp>
    <dsp:sp modelId="{6BFC531D-86C9-CA41-95A7-A5FC43E08EFF}">
      <dsp:nvSpPr>
        <dsp:cNvPr id="0" name=""/>
        <dsp:cNvSpPr/>
      </dsp:nvSpPr>
      <dsp:spPr>
        <a:xfrm>
          <a:off x="3319402" y="0"/>
          <a:ext cx="1219011" cy="375945"/>
        </a:xfrm>
        <a:prstGeom prst="chevron">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dirty="0"/>
            <a:t>Management</a:t>
          </a:r>
        </a:p>
      </dsp:txBody>
      <dsp:txXfrm>
        <a:off x="3507375" y="0"/>
        <a:ext cx="843066" cy="375945"/>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42B52E1-D314-4B6E-BA3A-CDBCDD444A35}"/>
              </a:ext>
            </a:extLst>
          </p:cNvPr>
          <p:cNvSpPr>
            <a:spLocks noGrp="1"/>
          </p:cNvSpPr>
          <p:nvPr>
            <p:ph type="hdr" sz="quarter"/>
          </p:nvPr>
        </p:nvSpPr>
        <p:spPr>
          <a:xfrm>
            <a:off x="0" y="0"/>
            <a:ext cx="755333" cy="180506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A6EFB19-F2D4-4D47-A3A0-A0A1F6685044}"/>
              </a:ext>
            </a:extLst>
          </p:cNvPr>
          <p:cNvSpPr>
            <a:spLocks noGrp="1"/>
          </p:cNvSpPr>
          <p:nvPr>
            <p:ph type="dt" sz="quarter" idx="1"/>
          </p:nvPr>
        </p:nvSpPr>
        <p:spPr>
          <a:xfrm>
            <a:off x="987339" y="0"/>
            <a:ext cx="755333" cy="1805068"/>
          </a:xfrm>
          <a:prstGeom prst="rect">
            <a:avLst/>
          </a:prstGeom>
        </p:spPr>
        <p:txBody>
          <a:bodyPr vert="horz" lIns="91440" tIns="45720" rIns="91440" bIns="45720" rtlCol="0"/>
          <a:lstStyle>
            <a:lvl1pPr algn="r">
              <a:defRPr sz="1200"/>
            </a:lvl1pPr>
          </a:lstStyle>
          <a:p>
            <a:fld id="{A1A54248-2F7D-47AE-BD85-F8655F691659}" type="datetimeFigureOut">
              <a:rPr lang="en-US" smtClean="0"/>
              <a:t>6/11/2020</a:t>
            </a:fld>
            <a:endParaRPr lang="en-US"/>
          </a:p>
        </p:txBody>
      </p:sp>
      <p:sp>
        <p:nvSpPr>
          <p:cNvPr id="4" name="Footer Placeholder 3">
            <a:extLst>
              <a:ext uri="{FF2B5EF4-FFF2-40B4-BE49-F238E27FC236}">
                <a16:creationId xmlns:a16="http://schemas.microsoft.com/office/drawing/2014/main" id="{FDE9B970-498A-4800-AC7A-57CDD1DED655}"/>
              </a:ext>
            </a:extLst>
          </p:cNvPr>
          <p:cNvSpPr>
            <a:spLocks noGrp="1"/>
          </p:cNvSpPr>
          <p:nvPr>
            <p:ph type="ftr" sz="quarter" idx="2"/>
          </p:nvPr>
        </p:nvSpPr>
        <p:spPr>
          <a:xfrm>
            <a:off x="0" y="34171332"/>
            <a:ext cx="755333" cy="1805064"/>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BA98AB7-4EAD-42DC-8A8A-ADC86EA4DA04}"/>
              </a:ext>
            </a:extLst>
          </p:cNvPr>
          <p:cNvSpPr>
            <a:spLocks noGrp="1"/>
          </p:cNvSpPr>
          <p:nvPr>
            <p:ph type="sldNum" sz="quarter" idx="3"/>
          </p:nvPr>
        </p:nvSpPr>
        <p:spPr>
          <a:xfrm>
            <a:off x="987339" y="34171332"/>
            <a:ext cx="755333" cy="1805064"/>
          </a:xfrm>
          <a:prstGeom prst="rect">
            <a:avLst/>
          </a:prstGeom>
        </p:spPr>
        <p:txBody>
          <a:bodyPr vert="horz" lIns="91440" tIns="45720" rIns="91440" bIns="45720" rtlCol="0" anchor="b"/>
          <a:lstStyle>
            <a:lvl1pPr algn="r">
              <a:defRPr sz="1200"/>
            </a:lvl1pPr>
          </a:lstStyle>
          <a:p>
            <a:fld id="{F2564390-0070-41F6-B2CE-B5B860EA9623}" type="slidenum">
              <a:rPr lang="en-US" smtClean="0"/>
              <a:t>‹#›</a:t>
            </a:fld>
            <a:endParaRPr lang="en-US"/>
          </a:p>
        </p:txBody>
      </p:sp>
    </p:spTree>
    <p:extLst>
      <p:ext uri="{BB962C8B-B14F-4D97-AF65-F5344CB8AC3E}">
        <p14:creationId xmlns:p14="http://schemas.microsoft.com/office/powerpoint/2010/main" val="30088679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55333" cy="180506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987339" y="0"/>
            <a:ext cx="755333" cy="1805068"/>
          </a:xfrm>
          <a:prstGeom prst="rect">
            <a:avLst/>
          </a:prstGeom>
        </p:spPr>
        <p:txBody>
          <a:bodyPr vert="horz" lIns="91440" tIns="45720" rIns="91440" bIns="45720" rtlCol="0"/>
          <a:lstStyle>
            <a:lvl1pPr algn="r">
              <a:defRPr sz="1200"/>
            </a:lvl1pPr>
          </a:lstStyle>
          <a:p>
            <a:fld id="{7F1520C6-56AC-4B6D-AC74-4BFBEC9D5141}" type="datetimeFigureOut">
              <a:rPr lang="en-US" smtClean="0"/>
              <a:t>6/11/2020</a:t>
            </a:fld>
            <a:endParaRPr lang="en-US"/>
          </a:p>
        </p:txBody>
      </p:sp>
      <p:sp>
        <p:nvSpPr>
          <p:cNvPr id="4" name="Slide Image Placeholder 3"/>
          <p:cNvSpPr>
            <a:spLocks noGrp="1" noRot="1" noChangeAspect="1"/>
          </p:cNvSpPr>
          <p:nvPr>
            <p:ph type="sldImg" idx="2"/>
          </p:nvPr>
        </p:nvSpPr>
        <p:spPr>
          <a:xfrm>
            <a:off x="-9920288" y="4497388"/>
            <a:ext cx="21583651" cy="121412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74308" y="17313639"/>
            <a:ext cx="1394460" cy="1416570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34171332"/>
            <a:ext cx="755333" cy="180506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987339" y="34171332"/>
            <a:ext cx="755333" cy="1805064"/>
          </a:xfrm>
          <a:prstGeom prst="rect">
            <a:avLst/>
          </a:prstGeom>
        </p:spPr>
        <p:txBody>
          <a:bodyPr vert="horz" lIns="91440" tIns="45720" rIns="91440" bIns="45720" rtlCol="0" anchor="b"/>
          <a:lstStyle>
            <a:lvl1pPr algn="r">
              <a:defRPr sz="1200"/>
            </a:lvl1pPr>
          </a:lstStyle>
          <a:p>
            <a:fld id="{77AA6347-9C5C-4498-B753-1DF27CA46170}" type="slidenum">
              <a:rPr lang="en-US" smtClean="0"/>
              <a:t>‹#›</a:t>
            </a:fld>
            <a:endParaRPr lang="en-US"/>
          </a:p>
        </p:txBody>
      </p:sp>
    </p:spTree>
    <p:extLst>
      <p:ext uri="{BB962C8B-B14F-4D97-AF65-F5344CB8AC3E}">
        <p14:creationId xmlns:p14="http://schemas.microsoft.com/office/powerpoint/2010/main" val="1284108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1</a:t>
            </a:fld>
            <a:endParaRPr lang="en-US"/>
          </a:p>
        </p:txBody>
      </p:sp>
    </p:spTree>
    <p:extLst>
      <p:ext uri="{BB962C8B-B14F-4D97-AF65-F5344CB8AC3E}">
        <p14:creationId xmlns:p14="http://schemas.microsoft.com/office/powerpoint/2010/main" val="34496851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12</a:t>
            </a:fld>
            <a:endParaRPr lang="en-US"/>
          </a:p>
        </p:txBody>
      </p:sp>
    </p:spTree>
    <p:extLst>
      <p:ext uri="{BB962C8B-B14F-4D97-AF65-F5344CB8AC3E}">
        <p14:creationId xmlns:p14="http://schemas.microsoft.com/office/powerpoint/2010/main" val="2379052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13</a:t>
            </a:fld>
            <a:endParaRPr lang="en-US"/>
          </a:p>
        </p:txBody>
      </p:sp>
    </p:spTree>
    <p:extLst>
      <p:ext uri="{BB962C8B-B14F-4D97-AF65-F5344CB8AC3E}">
        <p14:creationId xmlns:p14="http://schemas.microsoft.com/office/powerpoint/2010/main" val="3994896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14</a:t>
            </a:fld>
            <a:endParaRPr lang="en-US"/>
          </a:p>
        </p:txBody>
      </p:sp>
    </p:spTree>
    <p:extLst>
      <p:ext uri="{BB962C8B-B14F-4D97-AF65-F5344CB8AC3E}">
        <p14:creationId xmlns:p14="http://schemas.microsoft.com/office/powerpoint/2010/main" val="12465863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AA6347-9C5C-4498-B753-1DF27CA461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0839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Key message: Front end is the key to both performance and business continuity, we have 3 highlights in our </a:t>
            </a:r>
            <a:r>
              <a:rPr lang="en-US" err="1"/>
              <a:t>FrontEnd</a:t>
            </a:r>
            <a:r>
              <a:rPr lang="en-US"/>
              <a:t> listed in the bottom right corner. Make sure you remember them by heart when talking to customer, and comparing with other vendor’s products.</a:t>
            </a:r>
          </a:p>
          <a:p>
            <a:endParaRPr lang="en-US"/>
          </a:p>
          <a:p>
            <a:r>
              <a:rPr lang="en-US"/>
              <a:t>Dorado’s 1 second controller failover time is industry leading, this ensures best business continuity</a:t>
            </a:r>
          </a:p>
          <a:p>
            <a:r>
              <a:rPr lang="en-US"/>
              <a:t>As you can see from numbers in top left corner comparison chart, Dorado has a big advantage in controller failover  compared to other 2 biggest vendors</a:t>
            </a:r>
          </a:p>
          <a:p>
            <a:endParaRPr lang="en-US"/>
          </a:p>
          <a:p>
            <a:r>
              <a:rPr lang="en-US"/>
              <a:t>How was this achieved? Dorado has a unique shared FE adaptor design (fully meshed front end), all front end FC modules are connected to the same backbone and available to all controllers. When one controller fails, the host can keep the same old connection with the FE module, and load will internally (virtually) rewired to the new controller to serve I/O. </a:t>
            </a:r>
          </a:p>
          <a:p>
            <a:endParaRPr lang="en-US"/>
          </a:p>
          <a:p>
            <a:r>
              <a:rPr lang="en-US"/>
              <a:t>Benefit: host (client) will not see FC session breakage during controller failover, there is no need for session rebuild.</a:t>
            </a:r>
          </a:p>
          <a:p>
            <a:endParaRPr lang="en-US"/>
          </a:p>
          <a:p>
            <a:r>
              <a:rPr lang="en-US"/>
              <a:t>Dorado also has the best failure tolerance in industry, it can tolerate 7 out of 8 controller failure sequentially, we have more details in next slide (Back end)</a:t>
            </a:r>
          </a:p>
          <a:p>
            <a:endParaRPr lang="en-US"/>
          </a:p>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17</a:t>
            </a:fld>
            <a:endParaRPr lang="en-US"/>
          </a:p>
        </p:txBody>
      </p:sp>
    </p:spTree>
    <p:extLst>
      <p:ext uri="{BB962C8B-B14F-4D97-AF65-F5344CB8AC3E}">
        <p14:creationId xmlns:p14="http://schemas.microsoft.com/office/powerpoint/2010/main" val="3401277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Key message: Back end is how we achieve the magics presented to customers (hosts), we also have 3 highlights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t>Dorado’s full mesh connected backend, analyze gaps between Dorado and peer, this is why we can do 7 fail out of 8</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t>Smart DAE is a unique feature of Dorado, or at least the amount of offloading we do, highlight EC/</a:t>
            </a:r>
            <a:r>
              <a:rPr lang="en-US" err="1"/>
              <a:t>dedup</a:t>
            </a:r>
            <a:r>
              <a:rPr lang="en-US"/>
              <a:t>/compression are all offloaded, so controller CPU can be dedicated to I/O processing and other business logic</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t>Highlight E2E NVME enables much shorter I/O pathway, make it possible to achieve 20M IOPS and 100us I/O latency. Mention SPC-1 benchmark</a:t>
            </a:r>
          </a:p>
          <a:p>
            <a:r>
              <a:rPr lang="en-US"/>
              <a:t>Ask audience to throw some thoughts on relationship between throughput and latency</a:t>
            </a:r>
          </a:p>
          <a:p>
            <a:endParaRPr lang="en-US"/>
          </a:p>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18</a:t>
            </a:fld>
            <a:endParaRPr lang="en-US"/>
          </a:p>
        </p:txBody>
      </p:sp>
    </p:spTree>
    <p:extLst>
      <p:ext uri="{BB962C8B-B14F-4D97-AF65-F5344CB8AC3E}">
        <p14:creationId xmlns:p14="http://schemas.microsoft.com/office/powerpoint/2010/main" val="26773711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that competitors do not have specialty hardware, they typically only use commercial chips and lack deep software integration</a:t>
            </a:r>
          </a:p>
          <a:p>
            <a:endParaRPr lang="en-US" dirty="0"/>
          </a:p>
          <a:p>
            <a:r>
              <a:rPr lang="en-US" dirty="0"/>
              <a:t>All our competitors are relying on generic commodity chipsets for potential offloading capability, which is very limited, because chip vendor like Intel is not going to design a CPU or add a co-processor specifically for storage system, pretty much all they can do is very generic task like compression. </a:t>
            </a:r>
          </a:p>
          <a:p>
            <a:r>
              <a:rPr lang="en-US" dirty="0"/>
              <a:t>Compare to Huawei’s self-developed chipsets all the way throughout the stack with instruction set level integration, the difference is like 1 to 0 or 1 to 0.01.</a:t>
            </a:r>
          </a:p>
          <a:p>
            <a:endParaRPr lang="en-US" dirty="0"/>
          </a:p>
          <a:p>
            <a:r>
              <a:rPr lang="en-US" dirty="0"/>
              <a:t>Go through the chips from top down:</a:t>
            </a:r>
          </a:p>
          <a:p>
            <a:r>
              <a:rPr lang="en-US" dirty="0"/>
              <a:t>1. </a:t>
            </a:r>
            <a:r>
              <a:rPr lang="en-US" dirty="0" err="1"/>
              <a:t>Kunpeng</a:t>
            </a:r>
            <a:r>
              <a:rPr lang="en-US" dirty="0"/>
              <a:t> 920 is ARM based, but added additional capabilities, see whitepaper for details</a:t>
            </a:r>
          </a:p>
          <a:p>
            <a:r>
              <a:rPr lang="en-US" dirty="0"/>
              <a:t>2. Hi1822 is Huawei self-developed 100Gbps network chip with RDMA support, and compatible with lower speed like 25Gbps and 10G. With </a:t>
            </a:r>
            <a:r>
              <a:rPr lang="en-US" dirty="0" err="1"/>
              <a:t>extremey</a:t>
            </a:r>
            <a:r>
              <a:rPr lang="en-US" dirty="0"/>
              <a:t> low latency</a:t>
            </a:r>
          </a:p>
          <a:p>
            <a:r>
              <a:rPr lang="en-US" dirty="0"/>
              <a:t>3. Hi1812e is a very strong SSD controller with industry leading performance and durability</a:t>
            </a:r>
          </a:p>
          <a:p>
            <a:r>
              <a:rPr lang="en-US" dirty="0"/>
              <a:t>4. Ascend310 AI chip is integrated with storage software stack to help with real-time AI/ML analysis of access pattern to improve cache hit ratio and improve performance.</a:t>
            </a:r>
          </a:p>
          <a:p>
            <a:r>
              <a:rPr lang="en-US" dirty="0"/>
              <a:t>5. Hi1710 BMC chip provide rich system management and diagnostic features and is integrated with Huawei management software.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F07326F3-4732-B74B-9C70-D0992466E499}" type="slidenum">
              <a:rPr lang="en-US" smtClean="0"/>
              <a:pPr/>
              <a:t>19</a:t>
            </a:fld>
            <a:endParaRPr lang="en-US"/>
          </a:p>
        </p:txBody>
      </p:sp>
    </p:spTree>
    <p:extLst>
      <p:ext uri="{BB962C8B-B14F-4D97-AF65-F5344CB8AC3E}">
        <p14:creationId xmlns:p14="http://schemas.microsoft.com/office/powerpoint/2010/main" val="3328325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dirty="0">
                <a:latin typeface="+mj-ea"/>
                <a:ea typeface="+mj-ea"/>
              </a:rPr>
              <a:t>Key message here: Dorado </a:t>
            </a:r>
            <a:r>
              <a:rPr lang="en-US" altLang="zh-CN" b="0" dirty="0" err="1">
                <a:latin typeface="+mj-ea"/>
                <a:ea typeface="+mj-ea"/>
              </a:rPr>
              <a:t>HyperMetro</a:t>
            </a:r>
            <a:r>
              <a:rPr lang="en-US" altLang="zh-CN" b="0" dirty="0">
                <a:latin typeface="+mj-ea"/>
                <a:ea typeface="+mj-ea"/>
              </a:rPr>
              <a:t> implements industry leading HA/DR solution, and can handle more failure scenarios than competitors.</a:t>
            </a:r>
          </a:p>
          <a:p>
            <a:endParaRPr lang="en-US" altLang="zh-CN" b="0" dirty="0">
              <a:latin typeface="+mj-ea"/>
              <a:ea typeface="+mj-ea"/>
            </a:endParaRPr>
          </a:p>
          <a:p>
            <a:r>
              <a:rPr lang="en-US" altLang="zh-CN" b="0" dirty="0">
                <a:latin typeface="+mj-ea"/>
                <a:ea typeface="+mj-ea"/>
              </a:rPr>
              <a:t>Dorado not only perform extremely well by itself as a single system, it also support rich HA/DR features, left side picture shows a typical </a:t>
            </a:r>
            <a:r>
              <a:rPr lang="en-US" altLang="zh-CN" b="0" dirty="0" err="1">
                <a:latin typeface="+mj-ea"/>
                <a:ea typeface="+mj-ea"/>
              </a:rPr>
              <a:t>HyperMetro</a:t>
            </a:r>
            <a:r>
              <a:rPr lang="en-US" altLang="zh-CN" b="0" dirty="0">
                <a:latin typeface="+mj-ea"/>
                <a:ea typeface="+mj-ea"/>
              </a:rPr>
              <a:t> reference architecture. On the top there is your application layer, could be a database, a hypervisor, or </a:t>
            </a:r>
            <a:r>
              <a:rPr lang="en-US" altLang="zh-CN" b="0" dirty="0" err="1">
                <a:latin typeface="+mj-ea"/>
                <a:ea typeface="+mj-ea"/>
              </a:rPr>
              <a:t>FusionSphere</a:t>
            </a:r>
            <a:r>
              <a:rPr lang="en-US" altLang="zh-CN" b="0" dirty="0">
                <a:latin typeface="+mj-ea"/>
                <a:ea typeface="+mj-ea"/>
              </a:rPr>
              <a:t> or anything else that use storage. Then you have two production </a:t>
            </a:r>
            <a:r>
              <a:rPr lang="en-US" altLang="zh-CN" b="0">
                <a:latin typeface="+mj-ea"/>
                <a:ea typeface="+mj-ea"/>
              </a:rPr>
              <a:t>Dorado systems synchronously </a:t>
            </a:r>
            <a:r>
              <a:rPr lang="en-US" altLang="zh-CN" b="0" dirty="0">
                <a:latin typeface="+mj-ea"/>
                <a:ea typeface="+mj-ea"/>
              </a:rPr>
              <a:t>mirrored, with a 3</a:t>
            </a:r>
            <a:r>
              <a:rPr lang="en-US" altLang="zh-CN" b="0" baseline="30000" dirty="0">
                <a:latin typeface="+mj-ea"/>
                <a:ea typeface="+mj-ea"/>
              </a:rPr>
              <a:t>rd</a:t>
            </a:r>
            <a:r>
              <a:rPr lang="en-US" altLang="zh-CN" b="0" dirty="0">
                <a:latin typeface="+mj-ea"/>
                <a:ea typeface="+mj-ea"/>
              </a:rPr>
              <a:t> site Quorum server to ensure data integrity.</a:t>
            </a:r>
          </a:p>
          <a:p>
            <a:endParaRPr lang="en-US" altLang="zh-CN" b="0" dirty="0">
              <a:latin typeface="+mj-ea"/>
              <a:ea typeface="+mj-ea"/>
            </a:endParaRPr>
          </a:p>
          <a:p>
            <a:r>
              <a:rPr lang="en-US" altLang="zh-CN" b="0" dirty="0">
                <a:latin typeface="+mj-ea"/>
                <a:ea typeface="+mj-ea"/>
              </a:rPr>
              <a:t>Right side picture shows Dorado 3DC layout with multiple flexible ways of HA/DR, synchronous or asynchronous, allows it to handle more failure scenarios than competitors. </a:t>
            </a:r>
            <a:r>
              <a:rPr lang="en-US" dirty="0"/>
              <a:t>With solution-level reliability measures, Dorado V6 can reach 99.99999% reliability (7 9s, 3 seconds down time per year)</a:t>
            </a:r>
          </a:p>
          <a:p>
            <a:endParaRPr lang="zh-CN" altLang="en-US" b="0" dirty="0">
              <a:latin typeface="+mj-ea"/>
              <a:ea typeface="+mj-ea"/>
            </a:endParaRPr>
          </a:p>
        </p:txBody>
      </p:sp>
      <p:sp>
        <p:nvSpPr>
          <p:cNvPr id="4" name="灯片编号占位符 3"/>
          <p:cNvSpPr>
            <a:spLocks noGrp="1"/>
          </p:cNvSpPr>
          <p:nvPr>
            <p:ph type="sldNum" sz="quarter" idx="10"/>
          </p:nvPr>
        </p:nvSpPr>
        <p:spPr/>
        <p:txBody>
          <a:bodyPr/>
          <a:lstStyle/>
          <a:p>
            <a:fld id="{06357F9F-9813-43A7-8F5B-9AB9E9AAAAD1}" type="slidenum">
              <a:rPr lang="zh-CN" altLang="en-US" smtClean="0">
                <a:solidFill>
                  <a:prstClr val="black"/>
                </a:solidFill>
                <a:ea typeface="宋体" panose="02010600030101010101" pitchFamily="2" charset="-122"/>
              </a:rPr>
              <a:pPr/>
              <a:t>20</a:t>
            </a:fld>
            <a:endParaRPr lang="zh-CN" altLang="en-US">
              <a:solidFill>
                <a:prstClr val="black"/>
              </a:solidFill>
              <a:ea typeface="宋体" panose="02010600030101010101" pitchFamily="2" charset="-122"/>
            </a:endParaRPr>
          </a:p>
        </p:txBody>
      </p:sp>
    </p:spTree>
    <p:extLst>
      <p:ext uri="{BB962C8B-B14F-4D97-AF65-F5344CB8AC3E}">
        <p14:creationId xmlns:p14="http://schemas.microsoft.com/office/powerpoint/2010/main" val="25552846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a:latin typeface="+mj-ea"/>
                <a:ea typeface="+mj-ea"/>
              </a:rPr>
              <a:t>This slides is just helping previous one</a:t>
            </a:r>
            <a:endParaRPr lang="zh-CN" altLang="en-US" b="0">
              <a:latin typeface="+mj-ea"/>
              <a:ea typeface="+mj-ea"/>
            </a:endParaRPr>
          </a:p>
        </p:txBody>
      </p:sp>
      <p:sp>
        <p:nvSpPr>
          <p:cNvPr id="4" name="灯片编号占位符 3"/>
          <p:cNvSpPr>
            <a:spLocks noGrp="1"/>
          </p:cNvSpPr>
          <p:nvPr>
            <p:ph type="sldNum" sz="quarter" idx="10"/>
          </p:nvPr>
        </p:nvSpPr>
        <p:spPr/>
        <p:txBody>
          <a:bodyPr/>
          <a:lstStyle/>
          <a:p>
            <a:fld id="{06357F9F-9813-43A7-8F5B-9AB9E9AAAAD1}" type="slidenum">
              <a:rPr lang="zh-CN" altLang="en-US" smtClean="0">
                <a:solidFill>
                  <a:prstClr val="black"/>
                </a:solidFill>
                <a:ea typeface="宋体" panose="02010600030101010101" pitchFamily="2" charset="-122"/>
              </a:rPr>
              <a:pPr/>
              <a:t>21</a:t>
            </a:fld>
            <a:endParaRPr lang="zh-CN" altLang="en-US">
              <a:solidFill>
                <a:prstClr val="black"/>
              </a:solidFill>
              <a:ea typeface="宋体" panose="02010600030101010101" pitchFamily="2" charset="-122"/>
            </a:endParaRPr>
          </a:p>
        </p:txBody>
      </p:sp>
    </p:spTree>
    <p:extLst>
      <p:ext uri="{BB962C8B-B14F-4D97-AF65-F5344CB8AC3E}">
        <p14:creationId xmlns:p14="http://schemas.microsoft.com/office/powerpoint/2010/main" val="3757773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a:t>Highlight that 70% cost in modern corporate IT is operation cost rather than equipment, Huawei has full range of admin software to help make it much easier, and lead to less TCO</a:t>
            </a:r>
          </a:p>
          <a:p>
            <a:pPr marL="228600" indent="-228600">
              <a:buFont typeface="+mj-lt"/>
              <a:buAutoNum type="arabicPeriod"/>
            </a:pPr>
            <a:endParaRPr lang="en-US"/>
          </a:p>
          <a:p>
            <a:pPr marL="228600" indent="-228600">
              <a:buFont typeface="+mj-lt"/>
              <a:buAutoNum type="arabicPeriod"/>
            </a:pPr>
            <a:r>
              <a:rPr lang="en-US"/>
              <a:t>Full range of choices fits different scale: node -&gt; cluster -&gt; data center -&gt; cloud, fully graphical with CLI and REST support at many layers</a:t>
            </a:r>
          </a:p>
          <a:p>
            <a:pPr marL="228600" indent="-228600">
              <a:buFont typeface="+mj-lt"/>
              <a:buAutoNum type="arabicPeriod"/>
            </a:pPr>
            <a:r>
              <a:rPr lang="en-US"/>
              <a:t>Intelligent: smart chips, systems, and cloud</a:t>
            </a:r>
          </a:p>
          <a:p>
            <a:pPr marL="228600" indent="-228600">
              <a:buFont typeface="+mj-lt"/>
              <a:buAutoNum type="arabicPeriod"/>
            </a:pPr>
            <a:r>
              <a:rPr lang="en-US"/>
              <a:t>Feature-rich: planning, deployment, configuration, provisioning, monitoring, optimization analysis, operation control, host auto discovery, centralized management in eSight, O&amp;M, automation engine. </a:t>
            </a:r>
          </a:p>
          <a:p>
            <a:pPr marL="228600" indent="-228600">
              <a:buFont typeface="+mj-lt"/>
              <a:buAutoNum type="arabicPeriod"/>
            </a:pPr>
            <a:r>
              <a:rPr lang="en-US"/>
              <a:t>Ease-of: many user-friendly wizards for complex tasks </a:t>
            </a:r>
          </a:p>
          <a:p>
            <a:pPr marL="228600" indent="-228600">
              <a:buFont typeface="+mj-lt"/>
              <a:buAutoNum type="arabicPeriod"/>
            </a:pPr>
            <a:r>
              <a:rPr lang="en-US"/>
              <a:t>Unified: one-stop shop to manage all Huawei systems, and can extend to third-party systems via eSight and DJ</a:t>
            </a:r>
          </a:p>
          <a:p>
            <a:pPr marL="228600" indent="-228600">
              <a:buFont typeface="+mj-lt"/>
              <a:buAutoNum type="arabicPeriod"/>
            </a:pPr>
            <a:r>
              <a:rPr lang="en-US"/>
              <a:t>Open: RESTFUL, Industry standards (SMI-S), CLI, third-party integration</a:t>
            </a:r>
          </a:p>
        </p:txBody>
      </p:sp>
      <p:sp>
        <p:nvSpPr>
          <p:cNvPr id="4" name="Slide Number Placeholder 3"/>
          <p:cNvSpPr>
            <a:spLocks noGrp="1"/>
          </p:cNvSpPr>
          <p:nvPr>
            <p:ph type="sldNum" sz="quarter" idx="5"/>
          </p:nvPr>
        </p:nvSpPr>
        <p:spPr/>
        <p:txBody>
          <a:bodyPr/>
          <a:lstStyle/>
          <a:p>
            <a:fld id="{77AA6347-9C5C-4498-B753-1DF27CA46170}" type="slidenum">
              <a:rPr lang="en-US" smtClean="0"/>
              <a:t>22</a:t>
            </a:fld>
            <a:endParaRPr lang="en-US"/>
          </a:p>
        </p:txBody>
      </p:sp>
    </p:spTree>
    <p:extLst>
      <p:ext uri="{BB962C8B-B14F-4D97-AF65-F5344CB8AC3E}">
        <p14:creationId xmlns:p14="http://schemas.microsoft.com/office/powerpoint/2010/main" val="2511306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a:latin typeface="Arial" panose="020B0604020202020204" pitchFamily="34" charset="0"/>
              </a:rPr>
              <a:t>First, let’s review Huawei Enterprise Storage Sales in 2019.</a:t>
            </a:r>
          </a:p>
          <a:p>
            <a:endParaRPr lang="en-US" altLang="zh-CN">
              <a:latin typeface="Arial" panose="020B0604020202020204" pitchFamily="34" charset="0"/>
            </a:endParaRPr>
          </a:p>
          <a:p>
            <a:r>
              <a:rPr lang="en-US" altLang="zh-CN">
                <a:latin typeface="Arial" panose="020B0604020202020204" pitchFamily="34" charset="0"/>
              </a:rPr>
              <a:t>The table at left shows the year to year growth in both the order and revenue in and out of China. We can tell from right that the largest sales out of China in 2019 were from the European market. Five of the top ten countries/regions with sales over $10M are from Europe, follows by 3 countries &amp; regions from Asia. It is also impressive to note Russia generates &gt; 100M sales revenue in 2019. Top three traditional customer industries, finance, government and manufacturing, continue to contribute large orders in 2019.</a:t>
            </a:r>
          </a:p>
          <a:p>
            <a:endParaRPr lang="en-US" altLang="zh-CN">
              <a:latin typeface="Arial" panose="020B0604020202020204" pitchFamily="34" charset="0"/>
            </a:endParaRPr>
          </a:p>
          <a:p>
            <a:r>
              <a:rPr lang="en-US" altLang="zh-CN">
                <a:latin typeface="Arial" panose="020B0604020202020204" pitchFamily="34" charset="0"/>
              </a:rPr>
              <a:t>When comes to the storage product, all-flash storage enjoyed a good year in 2019. Its sales jumped up more than 100% in 2019 and took one third of the total storage sales, thanks to </a:t>
            </a:r>
            <a:r>
              <a:rPr lang="en-US" altLang="zh-CN" err="1">
                <a:latin typeface="Arial" panose="020B0604020202020204" pitchFamily="34" charset="0"/>
              </a:rPr>
              <a:t>Dorade</a:t>
            </a:r>
            <a:r>
              <a:rPr lang="en-US" altLang="zh-CN">
                <a:latin typeface="Arial" panose="020B0604020202020204" pitchFamily="34" charset="0"/>
              </a:rPr>
              <a:t> V6’s debut on market. </a:t>
            </a:r>
          </a:p>
          <a:p>
            <a:endParaRPr lang="zh-CN" altLang="en-US">
              <a:latin typeface="Arial" panose="020B0604020202020204" pitchFamily="34" charset="0"/>
            </a:endParaRPr>
          </a:p>
        </p:txBody>
      </p:sp>
      <p:sp>
        <p:nvSpPr>
          <p:cNvPr id="4" name="灯片编号占位符 3"/>
          <p:cNvSpPr>
            <a:spLocks noGrp="1"/>
          </p:cNvSpPr>
          <p:nvPr>
            <p:ph type="sldNum" sz="quarter" idx="10"/>
          </p:nvPr>
        </p:nvSpPr>
        <p:spPr/>
        <p:txBody>
          <a:bodyPr/>
          <a:lstStyle/>
          <a:p>
            <a:fld id="{BE50DF33-E686-42AE-9193-37511F210217}" type="slidenum">
              <a:rPr lang="en-US" smtClean="0">
                <a:solidFill>
                  <a:prstClr val="black"/>
                </a:solidFill>
                <a:latin typeface="Arial" panose="020B0604020202020204" pitchFamily="34" charset="0"/>
              </a:rPr>
              <a:pPr/>
              <a:t>3</a:t>
            </a:fld>
            <a:endParaRPr lang="en-US">
              <a:solidFill>
                <a:prstClr val="black"/>
              </a:solidFill>
              <a:latin typeface="Arial" panose="020B0604020202020204" pitchFamily="34" charset="0"/>
            </a:endParaRPr>
          </a:p>
        </p:txBody>
      </p:sp>
    </p:spTree>
    <p:extLst>
      <p:ext uri="{BB962C8B-B14F-4D97-AF65-F5344CB8AC3E}">
        <p14:creationId xmlns:p14="http://schemas.microsoft.com/office/powerpoint/2010/main" val="10006423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latin typeface="Arial" panose="020B0604020202020204" pitchFamily="34" charset="0"/>
              </a:rPr>
              <a:t>Mention Dorado NAS when talking about this slides, talk about traditionally NAS market is considered more throughput sensitive than latency sensitive, but recent years high performance NAS has become an important market that should not be ignored, Dorado NAS is going to fill this gap very well.</a:t>
            </a:r>
          </a:p>
          <a:p>
            <a:endParaRPr lang="en-US" altLang="zh-CN">
              <a:latin typeface="Arial" panose="020B0604020202020204" pitchFamily="34" charset="0"/>
            </a:endParaRPr>
          </a:p>
          <a:p>
            <a:r>
              <a:rPr lang="en-US" altLang="zh-CN">
                <a:latin typeface="Arial" panose="020B0604020202020204" pitchFamily="34" charset="0"/>
              </a:rPr>
              <a:t>Dorado NAS inherits all the architecture benefit of Dorado V6 block, with same index layer direct access to the persistent layer, unlike many other competitors’ architecture of overlay a file system layer on top of their block device. As a result, Dorado NAS will offer better latency and enterprise feature efficiency.</a:t>
            </a:r>
          </a:p>
          <a:p>
            <a:endParaRPr lang="en-US" altLang="zh-CN">
              <a:latin typeface="Arial" panose="020B0604020202020204" pitchFamily="34" charset="0"/>
            </a:endParaRPr>
          </a:p>
          <a:p>
            <a:r>
              <a:rPr lang="en-US" altLang="zh-CN">
                <a:latin typeface="Arial" panose="020B0604020202020204" pitchFamily="34" charset="0"/>
              </a:rPr>
              <a:t> </a:t>
            </a:r>
            <a:endParaRPr lang="zh-CN" altLang="en-US">
              <a:latin typeface="Arial" panose="020B0604020202020204" pitchFamily="34" charset="0"/>
            </a:endParaRPr>
          </a:p>
        </p:txBody>
      </p:sp>
      <p:sp>
        <p:nvSpPr>
          <p:cNvPr id="4" name="灯片编号占位符 3"/>
          <p:cNvSpPr>
            <a:spLocks noGrp="1"/>
          </p:cNvSpPr>
          <p:nvPr>
            <p:ph type="sldNum" sz="quarter" idx="10"/>
          </p:nvPr>
        </p:nvSpPr>
        <p:spPr/>
        <p:txBody>
          <a:bodyPr/>
          <a:lstStyle/>
          <a:p>
            <a:fld id="{F07326F3-4732-B74B-9C70-D0992466E499}" type="slidenum">
              <a:rPr lang="en-US" smtClean="0">
                <a:latin typeface="Arial" panose="020B0604020202020204" pitchFamily="34" charset="0"/>
              </a:rPr>
              <a:t>23</a:t>
            </a:fld>
            <a:endParaRPr lang="en-US">
              <a:latin typeface="Arial" panose="020B0604020202020204" pitchFamily="34" charset="0"/>
            </a:endParaRPr>
          </a:p>
        </p:txBody>
      </p:sp>
    </p:spTree>
    <p:extLst>
      <p:ext uri="{BB962C8B-B14F-4D97-AF65-F5344CB8AC3E}">
        <p14:creationId xmlns:p14="http://schemas.microsoft.com/office/powerpoint/2010/main" val="2553180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kern="1200">
                <a:solidFill>
                  <a:schemeClr val="tx1"/>
                </a:solidFill>
                <a:effectLst/>
                <a:latin typeface="+mn-lt"/>
                <a:ea typeface="+mn-ea"/>
                <a:cs typeface="+mn-cs"/>
              </a:rPr>
              <a:t>Here is the detailed sales number by countries and regions.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At left table, out of China, Eurasia and Southeast Asia are two regions seeing fastest sales growth, achieved more than 100% over the revenue goal in 2019.  They are followed by many other regions with decent revenue growth. In the meantime, we also observe sales dips in northeast Europe and northern Africa.</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At right table, we can tell the top 10 countries/regions generate &gt; $10M revenue in 2019. This number increases from 8 of 2018. Again, Russia is the first country aside from China to achieve sales revenue over $100M in one year. </a:t>
            </a:r>
          </a:p>
          <a:p>
            <a:endParaRPr lang="zh-CN" altLang="en-US">
              <a:latin typeface="Arial" panose="020B0604020202020204" pitchFamily="34" charset="0"/>
            </a:endParaRPr>
          </a:p>
        </p:txBody>
      </p:sp>
      <p:sp>
        <p:nvSpPr>
          <p:cNvPr id="4" name="灯片编号占位符 3"/>
          <p:cNvSpPr>
            <a:spLocks noGrp="1"/>
          </p:cNvSpPr>
          <p:nvPr>
            <p:ph type="sldNum" sz="quarter" idx="10"/>
          </p:nvPr>
        </p:nvSpPr>
        <p:spPr/>
        <p:txBody>
          <a:bodyPr/>
          <a:lstStyle/>
          <a:p>
            <a:fld id="{F07326F3-4732-B74B-9C70-D0992466E499}" type="slidenum">
              <a:rPr lang="en-US" smtClean="0">
                <a:latin typeface="Arial" panose="020B0604020202020204" pitchFamily="34" charset="0"/>
              </a:rPr>
              <a:t>4</a:t>
            </a:fld>
            <a:endParaRPr lang="en-US">
              <a:latin typeface="Arial" panose="020B0604020202020204" pitchFamily="34" charset="0"/>
            </a:endParaRPr>
          </a:p>
        </p:txBody>
      </p:sp>
    </p:spTree>
    <p:extLst>
      <p:ext uri="{BB962C8B-B14F-4D97-AF65-F5344CB8AC3E}">
        <p14:creationId xmlns:p14="http://schemas.microsoft.com/office/powerpoint/2010/main" val="3401490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After looking back of 2019 sales number, now</a:t>
            </a:r>
            <a:r>
              <a:rPr lang="en-US" sz="1200" kern="1200" baseline="0">
                <a:solidFill>
                  <a:schemeClr val="tx1"/>
                </a:solidFill>
                <a:effectLst/>
                <a:latin typeface="+mn-lt"/>
                <a:ea typeface="+mn-ea"/>
                <a:cs typeface="+mn-cs"/>
              </a:rPr>
              <a:t> let’s</a:t>
            </a:r>
            <a:r>
              <a:rPr lang="en-US" sz="1200" kern="1200">
                <a:solidFill>
                  <a:schemeClr val="tx1"/>
                </a:solidFill>
                <a:effectLst/>
                <a:latin typeface="+mn-lt"/>
                <a:ea typeface="+mn-ea"/>
                <a:cs typeface="+mn-cs"/>
              </a:rPr>
              <a:t> look forward.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Here is the forward looking for the Huawei Centralized Storage --- Dorado V6 alike product. The total serviceable and addressable market for Huawei storage in 2022 will be almost $19B. It is</a:t>
            </a:r>
            <a:r>
              <a:rPr lang="en-US" sz="1200" kern="1200" baseline="0">
                <a:solidFill>
                  <a:schemeClr val="tx1"/>
                </a:solidFill>
                <a:effectLst/>
                <a:latin typeface="+mn-lt"/>
                <a:ea typeface="+mn-ea"/>
                <a:cs typeface="+mn-cs"/>
              </a:rPr>
              <a:t> for </a:t>
            </a:r>
            <a:r>
              <a:rPr lang="en-US" sz="1200" kern="1200">
                <a:solidFill>
                  <a:schemeClr val="tx1"/>
                </a:solidFill>
                <a:effectLst/>
                <a:latin typeface="+mn-lt"/>
                <a:ea typeface="+mn-ea"/>
                <a:cs typeface="+mn-cs"/>
              </a:rPr>
              <a:t>the world market not including north America. The market segment in line of business (LOB) is still dominated by finance, government, and large manufacturing enterprises, with &gt; 50% of the market share in total. We believe there will be strong growth and major opportunity</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in all three major lines of business.</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In Finance, we expect to see strong opportunity from replacing old mainframe systems for cost &amp; performance, along</a:t>
            </a:r>
            <a:r>
              <a:rPr lang="en-US" sz="1200" kern="1200" baseline="0">
                <a:solidFill>
                  <a:schemeClr val="tx1"/>
                </a:solidFill>
                <a:effectLst/>
                <a:latin typeface="+mn-lt"/>
                <a:ea typeface="+mn-ea"/>
                <a:cs typeface="+mn-cs"/>
              </a:rPr>
              <a:t> with</a:t>
            </a:r>
            <a:r>
              <a:rPr lang="en-US" sz="1200" kern="1200">
                <a:solidFill>
                  <a:schemeClr val="tx1"/>
                </a:solidFill>
                <a:effectLst/>
                <a:latin typeface="+mn-lt"/>
                <a:ea typeface="+mn-ea"/>
                <a:cs typeface="+mn-cs"/>
              </a:rPr>
              <a:t> expansion of financial services such as new channels and emplacement</a:t>
            </a:r>
            <a:r>
              <a:rPr lang="en-US" sz="1200" kern="1200" baseline="0">
                <a:solidFill>
                  <a:schemeClr val="tx1"/>
                </a:solidFill>
                <a:effectLst/>
                <a:latin typeface="+mn-lt"/>
                <a:ea typeface="+mn-ea"/>
                <a:cs typeface="+mn-cs"/>
              </a:rPr>
              <a:t> of </a:t>
            </a:r>
            <a:r>
              <a:rPr lang="en-US" sz="1200" kern="1200">
                <a:solidFill>
                  <a:schemeClr val="tx1"/>
                </a:solidFill>
                <a:effectLst/>
                <a:latin typeface="+mn-lt"/>
                <a:ea typeface="+mn-ea"/>
                <a:cs typeface="+mn-cs"/>
              </a:rPr>
              <a:t>high-speed data exchange platforms, both of which will raise strong demand for high performance storage.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We expect governments of different countries/regions continue to invest in infrastructure with more innovative technologies. The recent covid-19 pandemic only shows how crucial &amp; urgent it is that each government has a streamlined and renovated infrastructure for responding to such a large scale urgent need.</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We also expect to see at large manufacturing enterprises the continuous increasing investment on enterprise resource planning (ERP), Electronic Design Automation (EDA), Customer Relationship Management (CRM) and Product Data Management (PDM) with prevailing of AI and business intelligence that create more value for them.  All such investments encourage higher demand for high-performance centralized storage. </a:t>
            </a:r>
          </a:p>
          <a:p>
            <a:endParaRPr lang="en-US"/>
          </a:p>
        </p:txBody>
      </p:sp>
      <p:sp>
        <p:nvSpPr>
          <p:cNvPr id="4" name="Slide Number Placeholder 3"/>
          <p:cNvSpPr>
            <a:spLocks noGrp="1"/>
          </p:cNvSpPr>
          <p:nvPr>
            <p:ph type="sldNum" sz="quarter" idx="5"/>
          </p:nvPr>
        </p:nvSpPr>
        <p:spPr/>
        <p:txBody>
          <a:bodyPr/>
          <a:lstStyle/>
          <a:p>
            <a:fld id="{D962A2F0-70E0-45B6-B5A5-CEE52076820C}" type="slidenum">
              <a:rPr lang="zh-CN" altLang="en-US" smtClean="0">
                <a:latin typeface="Arial" panose="020B0604020202020204" pitchFamily="34" charset="0"/>
              </a:rPr>
              <a:t>5</a:t>
            </a:fld>
            <a:endParaRPr lang="zh-CN" altLang="en-US">
              <a:latin typeface="Arial" panose="020B0604020202020204" pitchFamily="34" charset="0"/>
            </a:endParaRPr>
          </a:p>
        </p:txBody>
      </p:sp>
    </p:spTree>
    <p:extLst>
      <p:ext uri="{BB962C8B-B14F-4D97-AF65-F5344CB8AC3E}">
        <p14:creationId xmlns:p14="http://schemas.microsoft.com/office/powerpoint/2010/main" val="3708960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In the meantime, popular</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5G, AI and IOT create another strong demand for massive data storage, a native market for Huawei distributed storage.</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Here on this page are a few sampled mass storage demands from customers in various line of business. </a:t>
            </a:r>
          </a:p>
          <a:p>
            <a:r>
              <a:rPr lang="en-US" sz="1200" kern="1200">
                <a:solidFill>
                  <a:schemeClr val="tx1"/>
                </a:solidFill>
                <a:effectLst/>
                <a:latin typeface="+mn-lt"/>
                <a:ea typeface="+mn-ea"/>
                <a:cs typeface="+mn-cs"/>
              </a:rPr>
              <a:t>The first is a TV station that expects to see a strong demand of saving its massive video clips in HD and ultra-HD format. One can see that, when resolution is bumped up from 1080P to 8K, the data size for the clip of same time length increases ~40 times.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Next, Auto Driving Assistant Service (ADAS) also produces data explosion. Auto drive level 1 to level 3, from preliminary driving assistance to partial auto-drive, see data size increase by 5 times from previous level. However, it is expected to see 100x data increase when growing into “full autonomous driving” at level 4. Btw, tesla claims its auto-drive feature is level 2, giving everyone a sense of the idea.</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Telecom carriers generate huge amount data every day. They come from its call detailed record (CDR) and other business operational related big data. It also coming from the storage resource pool for the services it provides for the end-user.  Both are expected to see huge storage demand in near future.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Edge, particularly intelligent edge will play a major role in various application scenarios and will be a high demand area. From the pie chart at right. We expect to see the total SAM for massive storage to be almost double in next 3 years, with all segments bumping up in total dollar number but expect to see a big jump in edge scenario. </a:t>
            </a:r>
          </a:p>
        </p:txBody>
      </p:sp>
      <p:sp>
        <p:nvSpPr>
          <p:cNvPr id="4" name="Slide Number Placeholder 3"/>
          <p:cNvSpPr>
            <a:spLocks noGrp="1"/>
          </p:cNvSpPr>
          <p:nvPr>
            <p:ph type="sldNum" sz="quarter" idx="5"/>
          </p:nvPr>
        </p:nvSpPr>
        <p:spPr/>
        <p:txBody>
          <a:bodyPr/>
          <a:lstStyle/>
          <a:p>
            <a:fld id="{D962A2F0-70E0-45B6-B5A5-CEE52076820C}" type="slidenum">
              <a:rPr lang="zh-CN" altLang="en-US" smtClean="0">
                <a:latin typeface="Arial" panose="020B0604020202020204" pitchFamily="34" charset="0"/>
              </a:rPr>
              <a:t>6</a:t>
            </a:fld>
            <a:endParaRPr lang="zh-CN" altLang="en-US">
              <a:latin typeface="Arial" panose="020B0604020202020204" pitchFamily="34" charset="0"/>
            </a:endParaRPr>
          </a:p>
        </p:txBody>
      </p:sp>
    </p:spTree>
    <p:extLst>
      <p:ext uri="{BB962C8B-B14F-4D97-AF65-F5344CB8AC3E}">
        <p14:creationId xmlns:p14="http://schemas.microsoft.com/office/powerpoint/2010/main" val="708456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4" name="灯片编号占位符 3"/>
          <p:cNvSpPr>
            <a:spLocks noGrp="1"/>
          </p:cNvSpPr>
          <p:nvPr>
            <p:ph type="sldNum" sz="quarter" idx="10"/>
          </p:nvPr>
        </p:nvSpPr>
        <p:spPr/>
        <p:txBody>
          <a:bodyPr/>
          <a:lstStyle/>
          <a:p>
            <a:fld id="{BC19B84B-2F1E-409A-B8F9-D06D93DF4CAF}" type="slidenum">
              <a:rPr lang="zh-CN" altLang="en-US" smtClean="0">
                <a:solidFill>
                  <a:prstClr val="black"/>
                </a:solidFill>
                <a:latin typeface="Arial" panose="020B0604020202020204" pitchFamily="34" charset="0"/>
              </a:rPr>
              <a:pPr/>
              <a:t>7</a:t>
            </a:fld>
            <a:endParaRPr lang="zh-CN" altLang="en-US">
              <a:solidFill>
                <a:prstClr val="black"/>
              </a:solidFill>
              <a:latin typeface="Arial" panose="020B0604020202020204" pitchFamily="34" charset="0"/>
            </a:endParaRPr>
          </a:p>
        </p:txBody>
      </p:sp>
      <p:sp>
        <p:nvSpPr>
          <p:cNvPr id="5" name="备注占位符 4"/>
          <p:cNvSpPr>
            <a:spLocks noGrp="1"/>
          </p:cNvSpPr>
          <p:nvPr>
            <p:ph type="body" sz="quarter" idx="11"/>
          </p:nvPr>
        </p:nvSpPr>
        <p:spPr/>
        <p:txBody>
          <a:bodyPr/>
          <a:lstStyle/>
          <a:p>
            <a:r>
              <a:rPr lang="en-US" altLang="zh-CN" sz="2400">
                <a:latin typeface="Arial" panose="020B0604020202020204" pitchFamily="34" charset="0"/>
              </a:rPr>
              <a:t>At this page, we will see how Huawei storage can focus on existing frontiers while expanding to edge and cloud data services. </a:t>
            </a:r>
          </a:p>
          <a:p>
            <a:endParaRPr lang="en-US" altLang="zh-CN" sz="2400">
              <a:latin typeface="Arial" panose="020B0604020202020204" pitchFamily="34" charset="0"/>
            </a:endParaRPr>
          </a:p>
          <a:p>
            <a:r>
              <a:rPr lang="en-US" altLang="zh-CN" sz="2400">
                <a:latin typeface="Arial" panose="020B0604020202020204" pitchFamily="34" charset="0"/>
              </a:rPr>
              <a:t>There are two “existing” frontiers. </a:t>
            </a:r>
          </a:p>
          <a:p>
            <a:endParaRPr lang="en-US" altLang="zh-CN" sz="2400">
              <a:latin typeface="Arial" panose="020B0604020202020204" pitchFamily="34" charset="0"/>
            </a:endParaRPr>
          </a:p>
          <a:p>
            <a:r>
              <a:rPr lang="en-US" altLang="zh-CN" sz="2400">
                <a:latin typeface="Arial" panose="020B0604020202020204" pitchFamily="34" charset="0"/>
              </a:rPr>
              <a:t>The first frontier is the core transactional service of structured data for key business in finance,</a:t>
            </a:r>
            <a:r>
              <a:rPr lang="en-US" altLang="zh-CN" sz="2400" baseline="0">
                <a:latin typeface="Arial" panose="020B0604020202020204" pitchFamily="34" charset="0"/>
              </a:rPr>
              <a:t> government </a:t>
            </a:r>
            <a:r>
              <a:rPr lang="en-US" altLang="zh-CN" sz="2400">
                <a:latin typeface="Arial" panose="020B0604020202020204" pitchFamily="34" charset="0"/>
              </a:rPr>
              <a:t>and large enterprises. It concentrates on the high performance and high reliability and it is always the most valuable market.  Even the total data size may not be increased as fast, the frequency of data access has been jumping up exponentially. This brings up a huge demand for centralized high-end storage such as Huawei Dorado v6. In addition, the end-to-end </a:t>
            </a:r>
            <a:r>
              <a:rPr lang="en-US" altLang="zh-CN" sz="2400" err="1">
                <a:latin typeface="Arial" panose="020B0604020202020204" pitchFamily="34" charset="0"/>
              </a:rPr>
              <a:t>NVMe</a:t>
            </a:r>
            <a:r>
              <a:rPr lang="en-US" altLang="zh-CN" sz="2400">
                <a:latin typeface="Arial" panose="020B0604020202020204" pitchFamily="34" charset="0"/>
              </a:rPr>
              <a:t>, the new media innovation in SSD and storage class memory (SCM), all flash array, new high-end storage integrated database and many innovative technologies make Huawei Dorado v6 high-end storage product a good fit for this market.</a:t>
            </a:r>
          </a:p>
          <a:p>
            <a:endParaRPr lang="en-US" altLang="zh-CN" sz="2400">
              <a:latin typeface="Arial" panose="020B0604020202020204" pitchFamily="34" charset="0"/>
            </a:endParaRPr>
          </a:p>
          <a:p>
            <a:r>
              <a:rPr lang="en-US" altLang="zh-CN" sz="2400">
                <a:latin typeface="Arial" panose="020B0604020202020204" pitchFamily="34" charset="0"/>
              </a:rPr>
              <a:t>The second frontier is from the fast growth of the massive unstructured data. This market has two major challenges here --- how to store the massive data and store them for long, and how to access the massive data for various data analytical purposes. Huawei distributed storages, </a:t>
            </a:r>
            <a:r>
              <a:rPr lang="en-US" altLang="zh-CN" sz="2400" err="1">
                <a:latin typeface="Arial" panose="020B0604020202020204" pitchFamily="34" charset="0"/>
              </a:rPr>
              <a:t>Oceanstor</a:t>
            </a:r>
            <a:r>
              <a:rPr lang="en-US" altLang="zh-CN" sz="2400">
                <a:latin typeface="Arial" panose="020B0604020202020204" pitchFamily="34" charset="0"/>
              </a:rPr>
              <a:t> 100D alike, is the best fit for this market. First, its large scale-out architecture makes it a best fit for storing fast growing massive data. Second, its tiered architecture makes it very economical for large and long-term data storage with decent performance, bridging the gap between online, nearline and off-line data services. Next, its separation of computing and storage allows best data utilization and high IO bandwidth that is ideal</a:t>
            </a:r>
            <a:r>
              <a:rPr lang="en-US" altLang="zh-CN" sz="2400" baseline="0">
                <a:latin typeface="Arial" panose="020B0604020202020204" pitchFamily="34" charset="0"/>
              </a:rPr>
              <a:t> </a:t>
            </a:r>
            <a:r>
              <a:rPr lang="en-US" altLang="zh-CN" sz="2400">
                <a:latin typeface="Arial" panose="020B0604020202020204" pitchFamily="34" charset="0"/>
              </a:rPr>
              <a:t>for data analysis. Last and the most important, the 100D will be supporting full-fledged inter-working protocols through NAS, Object and HDFS on same data set,</a:t>
            </a:r>
            <a:r>
              <a:rPr lang="en-US" altLang="zh-CN" sz="2400" baseline="0">
                <a:latin typeface="Arial" panose="020B0604020202020204" pitchFamily="34" charset="0"/>
              </a:rPr>
              <a:t> </a:t>
            </a:r>
            <a:r>
              <a:rPr lang="en-US" altLang="zh-CN" sz="2400">
                <a:latin typeface="Arial" panose="020B0604020202020204" pitchFamily="34" charset="0"/>
              </a:rPr>
              <a:t>making data analysis much easier and cost-effective. All such features make 100D alike a native option for a customer-built data-lake that helps to store massive data and create value from cold data. </a:t>
            </a:r>
          </a:p>
          <a:p>
            <a:endParaRPr lang="en-US" altLang="zh-CN" sz="2400">
              <a:latin typeface="Arial" panose="020B0604020202020204" pitchFamily="34" charset="0"/>
            </a:endParaRPr>
          </a:p>
          <a:p>
            <a:r>
              <a:rPr lang="en-US" altLang="zh-CN" sz="2400">
                <a:latin typeface="Arial" panose="020B0604020202020204" pitchFamily="34" charset="0"/>
              </a:rPr>
              <a:t>Edge data could be treated as a separate scenario of massive unstructured data. AI, 5G and IOT makes enterprise-edge intelligent with data processing and storage capability, and it is a fast-growing area. Unified intelligent management for life cycle management, along with convenient interfaces with clouds for data sharing and AI training, and various AI services for major industries are the key value here. </a:t>
            </a:r>
            <a:r>
              <a:rPr lang="en-US" altLang="zh-CN" sz="2400" err="1">
                <a:latin typeface="Arial" panose="020B0604020202020204" pitchFamily="34" charset="0"/>
              </a:rPr>
              <a:t>FusionCube</a:t>
            </a:r>
            <a:r>
              <a:rPr lang="en-US" altLang="zh-CN" sz="2400">
                <a:latin typeface="Arial" panose="020B0604020202020204" pitchFamily="34" charset="0"/>
              </a:rPr>
              <a:t> is the ideal</a:t>
            </a:r>
            <a:r>
              <a:rPr lang="en-US" altLang="zh-CN" sz="2400" baseline="0">
                <a:latin typeface="Arial" panose="020B0604020202020204" pitchFamily="34" charset="0"/>
              </a:rPr>
              <a:t> fit for this area.</a:t>
            </a:r>
            <a:endParaRPr lang="en-US" altLang="zh-CN" sz="2400">
              <a:latin typeface="Arial" panose="020B0604020202020204" pitchFamily="34" charset="0"/>
            </a:endParaRPr>
          </a:p>
          <a:p>
            <a:endParaRPr lang="en-US" altLang="zh-CN" sz="2400">
              <a:latin typeface="Arial" panose="020B0604020202020204" pitchFamily="34" charset="0"/>
            </a:endParaRPr>
          </a:p>
          <a:p>
            <a:r>
              <a:rPr lang="en-US" altLang="zh-CN" sz="2400">
                <a:latin typeface="Arial" panose="020B0604020202020204" pitchFamily="34" charset="0"/>
              </a:rPr>
              <a:t>This ends my presentation on this topic.</a:t>
            </a:r>
          </a:p>
          <a:p>
            <a:endParaRPr lang="zh-CN" altLang="zh-CN" sz="2400">
              <a:latin typeface="Arial" panose="020B0604020202020204" pitchFamily="34" charset="0"/>
            </a:endParaRPr>
          </a:p>
        </p:txBody>
      </p:sp>
    </p:spTree>
    <p:extLst>
      <p:ext uri="{BB962C8B-B14F-4D97-AF65-F5344CB8AC3E}">
        <p14:creationId xmlns:p14="http://schemas.microsoft.com/office/powerpoint/2010/main" val="2865479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Before I start </a:t>
            </a:r>
            <a:r>
              <a:rPr lang="en-US" sz="1200" kern="1200" err="1">
                <a:solidFill>
                  <a:schemeClr val="tx1"/>
                </a:solidFill>
                <a:effectLst/>
                <a:latin typeface="+mn-lt"/>
                <a:ea typeface="+mn-ea"/>
                <a:cs typeface="+mn-cs"/>
              </a:rPr>
              <a:t>Oceanstor</a:t>
            </a:r>
            <a:r>
              <a:rPr lang="en-US" sz="1200" kern="1200">
                <a:solidFill>
                  <a:schemeClr val="tx1"/>
                </a:solidFill>
                <a:effectLst/>
                <a:latin typeface="+mn-lt"/>
                <a:ea typeface="+mn-ea"/>
                <a:cs typeface="+mn-cs"/>
              </a:rPr>
              <a:t> 100D in details, I would like to quickly go over the latest new trends that influence the enterprise storages and why distributed storage can be a good opportunity today.</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First, on demand side, AI as leading service goes mainstream. Service providers who embrace the game-changing power of big data &amp; AI analytics will continue to differentiate their products and services and deliver measurable business enhancement for customers. AI, with help of 5G, IOT and multi-cloud, is poised to produce considerable opportunities in saving time and money, and to create values &amp; opportunity for business. The dilemma here is on one hand, AI need to access massive customer data including both hot, warm and cold data to create value, on the other hand, AI, 5G and IOT services themselves also produce massive data. This raises up two challenging demands: the demand to store massive data and store them for long, and the efficient way to extract right information from massive data for AI analytics.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Luckily, such fast data growth can be answered by scale-out distributed architecture. The latest storage-optimized </a:t>
            </a:r>
            <a:r>
              <a:rPr lang="en-US" sz="1200" kern="1200" err="1">
                <a:solidFill>
                  <a:schemeClr val="tx1"/>
                </a:solidFill>
                <a:effectLst/>
                <a:latin typeface="+mn-lt"/>
                <a:ea typeface="+mn-ea"/>
                <a:cs typeface="+mn-cs"/>
              </a:rPr>
              <a:t>NVMe-oF</a:t>
            </a:r>
            <a:r>
              <a:rPr lang="en-US" sz="1200" kern="1200">
                <a:solidFill>
                  <a:schemeClr val="tx1"/>
                </a:solidFill>
                <a:effectLst/>
                <a:latin typeface="+mn-lt"/>
                <a:ea typeface="+mn-ea"/>
                <a:cs typeface="+mn-cs"/>
              </a:rPr>
              <a:t> or ROCE networks are built to deliver reliable high-throughput and ultra-low latency data transfer and makes scale-out possible. Automatic load balancing over distributed infrastructure also provide a native fault tolerance. Separating front and backend interconnection both ensure performance and multi-path redundancy.</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The separation of storage and computing is of a new architectural approach that has emerged to tackle the challenges presented by data-intensive workloads. Separating storage &amp; computing hardware has been made possible by new storage fabric and networking. As storage media continues to be more and more affordable and durable, the distributed model to easily share data across multiple compute nodes for data accessing is becoming attractive. This type of architecture provides good tiered cost-effective storage capacity as well as the ideal data utilization performance.</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Last but not the least, data reliability is ensured through integrated protection at all storage layers. The failure may come from both internal and extern, so disjointed technologies won’t meet the need. Only integrated data protection, from every component, to every module, to the whole system and solution level can provide 6-nine or even 7-nine level protection.</a:t>
            </a:r>
          </a:p>
          <a:p>
            <a:endParaRPr lang="zh-CN" altLang="en-US"/>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07326F3-4732-B74B-9C70-D0992466E49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07080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With the merits of distributed storage we just enumerated, let’s take a look at the customer expectation on distributed storage. The survey at this page tells us that the core value of distributed storage for customer </a:t>
            </a:r>
            <a:r>
              <a:rPr lang="en-US" sz="1200" kern="1200" err="1">
                <a:solidFill>
                  <a:schemeClr val="tx1"/>
                </a:solidFill>
                <a:effectLst/>
                <a:latin typeface="+mn-lt"/>
                <a:ea typeface="+mn-ea"/>
                <a:cs typeface="+mn-cs"/>
              </a:rPr>
              <a:t>sare</a:t>
            </a:r>
            <a:r>
              <a:rPr lang="en-US" sz="1200" kern="1200">
                <a:solidFill>
                  <a:schemeClr val="tx1"/>
                </a:solidFill>
                <a:effectLst/>
                <a:latin typeface="+mn-lt"/>
                <a:ea typeface="+mn-ea"/>
                <a:cs typeface="+mn-cs"/>
              </a:rPr>
              <a:t> on following five areas: Scalability, Reliability, Performance, Usability and Cost. They are the also core value for Huawei </a:t>
            </a:r>
            <a:r>
              <a:rPr lang="en-US" sz="1200" kern="1200" err="1">
                <a:solidFill>
                  <a:schemeClr val="tx1"/>
                </a:solidFill>
                <a:effectLst/>
                <a:latin typeface="+mn-lt"/>
                <a:ea typeface="+mn-ea"/>
                <a:cs typeface="+mn-cs"/>
              </a:rPr>
              <a:t>Oceanstor</a:t>
            </a:r>
            <a:r>
              <a:rPr lang="en-US" sz="1200" kern="1200">
                <a:solidFill>
                  <a:schemeClr val="tx1"/>
                </a:solidFill>
                <a:effectLst/>
                <a:latin typeface="+mn-lt"/>
                <a:ea typeface="+mn-ea"/>
                <a:cs typeface="+mn-cs"/>
              </a:rPr>
              <a:t> 100D, that we will get into them in more details. </a:t>
            </a:r>
          </a:p>
          <a:p>
            <a:endParaRPr lang="zh-CN" altLang="en-US">
              <a:latin typeface="Arial" panose="020B0604020202020204" pitchFamily="34" charset="0"/>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8B4BF1-E960-4898-8DC8-DD958ECBA23B}"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mn-cs"/>
            </a:endParaRPr>
          </a:p>
        </p:txBody>
      </p:sp>
    </p:spTree>
    <p:extLst>
      <p:ext uri="{BB962C8B-B14F-4D97-AF65-F5344CB8AC3E}">
        <p14:creationId xmlns:p14="http://schemas.microsoft.com/office/powerpoint/2010/main" val="4016659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AA6347-9C5C-4498-B753-1DF27CA461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80178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 Futurewei - WHITE">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9D9DDC7-2BB8-4443-A3BF-5B037CF51FE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42899" y="714597"/>
            <a:ext cx="3172967" cy="1180380"/>
          </a:xfrm>
          <a:prstGeom prst="rect">
            <a:avLst/>
          </a:prstGeom>
        </p:spPr>
      </p:pic>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27209"/>
            <a:ext cx="7432728" cy="1203582"/>
          </a:xfrm>
        </p:spPr>
        <p:txBody>
          <a:bodyPr anchor="b">
            <a:noAutofit/>
          </a:bodyPr>
          <a:lstStyle>
            <a:lvl1pPr algn="l">
              <a:defRPr sz="4400">
                <a:solidFill>
                  <a:schemeClr val="tx1">
                    <a:lumMod val="50000"/>
                  </a:schemeClr>
                </a:solidFill>
              </a:defRPr>
            </a:lvl1pPr>
          </a:lstStyle>
          <a:p>
            <a:r>
              <a:rPr lang="en-US"/>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3085"/>
            <a:ext cx="7432728" cy="1203582"/>
          </a:xfrm>
        </p:spPr>
        <p:txBody>
          <a:bodyPr>
            <a:normAutofit/>
          </a:bodyPr>
          <a:lstStyle>
            <a:lvl1pPr marL="0" indent="0" algn="l">
              <a:lnSpc>
                <a:spcPct val="100000"/>
              </a:lnSpc>
              <a:spcBef>
                <a:spcPts val="0"/>
              </a:spcBef>
              <a:buNone/>
              <a:defRPr sz="1800">
                <a:solidFill>
                  <a:schemeClr val="tx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Tree>
    <p:extLst>
      <p:ext uri="{BB962C8B-B14F-4D97-AF65-F5344CB8AC3E}">
        <p14:creationId xmlns:p14="http://schemas.microsoft.com/office/powerpoint/2010/main" val="12297434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34161"/>
          </a:xfrm>
        </p:spPr>
        <p:txBody>
          <a:bodyPr anchor="b">
            <a:normAutofit/>
          </a:bodyPr>
          <a:lstStyle>
            <a:lvl1pPr>
              <a:defRPr sz="32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1612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019973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15529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a:t>FUTUREWEI INTERNAL</a:t>
            </a:r>
          </a:p>
        </p:txBody>
      </p:sp>
      <p:sp>
        <p:nvSpPr>
          <p:cNvPr id="9" name="Slide Number Placeholder 8"/>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20541620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a:t>FUTUREWEI INTERNAL</a:t>
            </a:r>
          </a:p>
        </p:txBody>
      </p:sp>
      <p:sp>
        <p:nvSpPr>
          <p:cNvPr id="5" name="Slide Number Placeholder 4"/>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5926013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FUTUREWEI INTERNAL</a:t>
            </a:r>
          </a:p>
        </p:txBody>
      </p:sp>
      <p:sp>
        <p:nvSpPr>
          <p:cNvPr id="4" name="Slide Number Placeholder 3"/>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18827179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24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FUTUREWEI INTERNAL</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40321969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FUTUREWEI INTERNAL</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37858091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sp>
        <p:nvSpPr>
          <p:cNvPr id="8" name="TextBox 6"/>
          <p:cNvSpPr txBox="1"/>
          <p:nvPr/>
        </p:nvSpPr>
        <p:spPr>
          <a:xfrm>
            <a:off x="1026563" y="1506449"/>
            <a:ext cx="3814944" cy="831007"/>
          </a:xfrm>
          <a:prstGeom prst="rect">
            <a:avLst/>
          </a:prstGeom>
          <a:noFill/>
        </p:spPr>
        <p:txBody>
          <a:bodyPr wrap="square" lIns="91450" tIns="45725" rIns="91450" bIns="45725">
            <a:spAutoFit/>
          </a:bodyPr>
          <a:lstStyle/>
          <a:p>
            <a:pPr algn="l">
              <a:defRPr/>
            </a:pPr>
            <a:r>
              <a:rPr lang="en-US" altLang="zh-CN" sz="4800">
                <a:solidFill>
                  <a:schemeClr val="tx2">
                    <a:lumMod val="75000"/>
                    <a:lumOff val="25000"/>
                  </a:schemeClr>
                </a:solidFill>
              </a:rPr>
              <a:t>Thank You.</a:t>
            </a:r>
            <a:endParaRPr lang="zh-CN" altLang="zh-CN" sz="4800">
              <a:solidFill>
                <a:schemeClr val="tx2">
                  <a:lumMod val="75000"/>
                  <a:lumOff val="25000"/>
                </a:schemeClr>
              </a:solidFill>
            </a:endParaRPr>
          </a:p>
        </p:txBody>
      </p:sp>
      <p:sp>
        <p:nvSpPr>
          <p:cNvPr id="10" name="TextBox 9">
            <a:extLst>
              <a:ext uri="{FF2B5EF4-FFF2-40B4-BE49-F238E27FC236}">
                <a16:creationId xmlns:a16="http://schemas.microsoft.com/office/drawing/2014/main" id="{ECBD5311-5A41-4702-A9C2-A44B292D3D2D}"/>
              </a:ext>
            </a:extLst>
          </p:cNvPr>
          <p:cNvSpPr txBox="1"/>
          <p:nvPr userDrawn="1"/>
        </p:nvSpPr>
        <p:spPr>
          <a:xfrm>
            <a:off x="7887199" y="2729263"/>
            <a:ext cx="3524041" cy="1754337"/>
          </a:xfrm>
          <a:prstGeom prst="rect">
            <a:avLst/>
          </a:prstGeom>
          <a:noFill/>
        </p:spPr>
        <p:txBody>
          <a:bodyPr wrap="square" lIns="91450" tIns="45725" rIns="91450" bIns="45725">
            <a:spAutoFit/>
          </a:bodyPr>
          <a:lstStyle/>
          <a:p>
            <a:pPr algn="l">
              <a:defRPr/>
            </a:pPr>
            <a:r>
              <a:rPr lang="en-US" altLang="zh-CN" sz="900" b="1">
                <a:solidFill>
                  <a:schemeClr val="tx2">
                    <a:lumMod val="75000"/>
                    <a:lumOff val="25000"/>
                  </a:schemeClr>
                </a:solidFill>
              </a:rPr>
              <a:t>Copyright © 2020 Futurewei Technologies, Inc. </a:t>
            </a:r>
          </a:p>
          <a:p>
            <a:pPr algn="l">
              <a:defRPr/>
            </a:pPr>
            <a:r>
              <a:rPr lang="en-US" altLang="zh-CN" sz="900" b="1">
                <a:solidFill>
                  <a:schemeClr val="tx2">
                    <a:lumMod val="75000"/>
                    <a:lumOff val="25000"/>
                  </a:schemeClr>
                </a:solidFill>
              </a:rPr>
              <a:t>All Rights Reserved.</a:t>
            </a:r>
          </a:p>
          <a:p>
            <a:pPr algn="l">
              <a:defRPr/>
            </a:pPr>
            <a:endParaRPr lang="en-US" altLang="zh-CN" sz="900" b="1">
              <a:solidFill>
                <a:schemeClr val="tx2">
                  <a:lumMod val="75000"/>
                  <a:lumOff val="25000"/>
                </a:schemeClr>
              </a:solidFill>
            </a:endParaRPr>
          </a:p>
          <a:p>
            <a:pPr algn="l">
              <a:defRPr/>
            </a:pPr>
            <a:r>
              <a:rPr lang="en-US" altLang="zh-CN" sz="900">
                <a:solidFill>
                  <a:schemeClr val="tx2">
                    <a:lumMod val="75000"/>
                    <a:lumOff val="25000"/>
                  </a:schemeClr>
                </a:solidFill>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Futurewei may change the information at any time without notice. </a:t>
            </a:r>
            <a:endParaRPr lang="zh-CN" altLang="zh-CN" sz="900">
              <a:solidFill>
                <a:schemeClr val="tx2">
                  <a:lumMod val="75000"/>
                  <a:lumOff val="25000"/>
                </a:schemeClr>
              </a:solidFill>
            </a:endParaRPr>
          </a:p>
        </p:txBody>
      </p:sp>
      <p:pic>
        <p:nvPicPr>
          <p:cNvPr id="6" name="Picture 5">
            <a:extLst>
              <a:ext uri="{FF2B5EF4-FFF2-40B4-BE49-F238E27FC236}">
                <a16:creationId xmlns:a16="http://schemas.microsoft.com/office/drawing/2014/main" id="{AE3B95E3-A4E3-4180-ACF7-9602855676B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780095" y="4851326"/>
            <a:ext cx="2587422" cy="962551"/>
          </a:xfrm>
          <a:prstGeom prst="rect">
            <a:avLst/>
          </a:prstGeom>
        </p:spPr>
      </p:pic>
    </p:spTree>
    <p:extLst>
      <p:ext uri="{BB962C8B-B14F-4D97-AF65-F5344CB8AC3E}">
        <p14:creationId xmlns:p14="http://schemas.microsoft.com/office/powerpoint/2010/main" val="3844166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2729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 Futurewei - BLACK">
    <p:bg>
      <p:bgPr>
        <a:solidFill>
          <a:schemeClr val="tx1">
            <a:lumMod val="5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pic>
        <p:nvPicPr>
          <p:cNvPr id="4" name="Picture 3">
            <a:extLst>
              <a:ext uri="{FF2B5EF4-FFF2-40B4-BE49-F238E27FC236}">
                <a16:creationId xmlns:a16="http://schemas.microsoft.com/office/drawing/2014/main" id="{8BD0BA7B-B880-415E-9A5F-71B42F082064}"/>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342900" y="716758"/>
            <a:ext cx="3172966" cy="1180380"/>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34112"/>
            <a:ext cx="7432728" cy="1203582"/>
          </a:xfrm>
        </p:spPr>
        <p:txBody>
          <a:bodyPr anchor="b">
            <a:noAutofit/>
          </a:bodyPr>
          <a:lstStyle>
            <a:lvl1pPr algn="l">
              <a:defRPr sz="4400">
                <a:solidFill>
                  <a:schemeClr val="bg1"/>
                </a:solidFill>
              </a:defRPr>
            </a:lvl1pPr>
          </a:lstStyle>
          <a:p>
            <a:r>
              <a:rPr lang="en-US"/>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9988"/>
            <a:ext cx="7432728" cy="1203582"/>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7" name="Footer Placeholder 4">
            <a:extLst>
              <a:ext uri="{FF2B5EF4-FFF2-40B4-BE49-F238E27FC236}">
                <a16:creationId xmlns:a16="http://schemas.microsoft.com/office/drawing/2014/main" id="{5711C357-8A8C-4D59-9F79-52127D796D19}"/>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FUTUREWEI INTERNAL</a:t>
            </a:r>
          </a:p>
        </p:txBody>
      </p:sp>
    </p:spTree>
    <p:extLst>
      <p:ext uri="{BB962C8B-B14F-4D97-AF65-F5344CB8AC3E}">
        <p14:creationId xmlns:p14="http://schemas.microsoft.com/office/powerpoint/2010/main" val="44941531"/>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8890" y="456134"/>
            <a:ext cx="10736446" cy="993400"/>
          </a:xfrm>
          <a:prstGeom prst="rect">
            <a:avLst/>
          </a:prstGeom>
        </p:spPr>
        <p:txBody>
          <a:bodyPr lIns="0" tIns="0" rIns="0" bIns="0" anchor="t">
            <a:normAutofit/>
          </a:bodyPr>
          <a:lstStyle>
            <a:lvl1pPr marL="0" indent="0" algn="l">
              <a:lnSpc>
                <a:spcPts val="3429"/>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63" indent="0" algn="ctr">
              <a:buNone/>
              <a:defRPr sz="2597"/>
            </a:lvl2pPr>
            <a:lvl3pPr marL="1187323" indent="0" algn="ctr">
              <a:buNone/>
              <a:defRPr sz="2337"/>
            </a:lvl3pPr>
            <a:lvl4pPr marL="1780987" indent="0" algn="ctr">
              <a:buNone/>
              <a:defRPr sz="2078"/>
            </a:lvl4pPr>
            <a:lvl5pPr marL="2374647" indent="0" algn="ctr">
              <a:buNone/>
              <a:defRPr sz="2078"/>
            </a:lvl5pPr>
            <a:lvl6pPr marL="2968309" indent="0" algn="ctr">
              <a:buNone/>
              <a:defRPr sz="2078"/>
            </a:lvl6pPr>
            <a:lvl7pPr marL="3561971" indent="0" algn="ctr">
              <a:buNone/>
              <a:defRPr sz="2078"/>
            </a:lvl7pPr>
            <a:lvl8pPr marL="4155634" indent="0" algn="ctr">
              <a:buNone/>
              <a:defRPr sz="2078"/>
            </a:lvl8pPr>
            <a:lvl9pPr marL="4749295" indent="0" algn="ctr">
              <a:buNone/>
              <a:defRPr sz="2078"/>
            </a:lvl9pPr>
          </a:lstStyle>
          <a:p>
            <a:r>
              <a:rPr lang="zh-CN" altLang="en-US"/>
              <a:t>单击此处添加标题</a:t>
            </a:r>
            <a:endParaRPr lang="en-US"/>
          </a:p>
        </p:txBody>
      </p:sp>
      <p:sp>
        <p:nvSpPr>
          <p:cNvPr id="5" name="Content Placeholder 2">
            <a:extLst>
              <a:ext uri="{FF2B5EF4-FFF2-40B4-BE49-F238E27FC236}">
                <a16:creationId xmlns:a16="http://schemas.microsoft.com/office/drawing/2014/main" id="{CA8B3F0C-616F-224A-B32F-9F9BF5EEE1BC}"/>
              </a:ext>
            </a:extLst>
          </p:cNvPr>
          <p:cNvSpPr>
            <a:spLocks noGrp="1"/>
          </p:cNvSpPr>
          <p:nvPr>
            <p:ph idx="12" hasCustomPrompt="1"/>
          </p:nvPr>
        </p:nvSpPr>
        <p:spPr>
          <a:xfrm>
            <a:off x="725738" y="1512876"/>
            <a:ext cx="10729366" cy="4690459"/>
          </a:xfrm>
          <a:prstGeom prst="rect">
            <a:avLst/>
          </a:prstGeom>
        </p:spPr>
        <p:txBody>
          <a:bodyPr lIns="0" tIns="0" rIns="0" bIns="0"/>
          <a:lstStyle>
            <a:lvl1pPr marL="179316" marR="0" indent="-168208" algn="l" defTabSz="1187323"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605"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8894" marR="0" indent="-168208" algn="l" defTabSz="1187323" rtl="0" eaLnBrk="1" fontAlgn="auto" latinLnBrk="0" hangingPunct="1">
              <a:lnSpc>
                <a:spcPct val="100000"/>
              </a:lnSpc>
              <a:spcBef>
                <a:spcPts val="0"/>
              </a:spcBef>
              <a:spcAft>
                <a:spcPts val="600"/>
              </a:spcAft>
              <a:buClr>
                <a:schemeClr val="tx1"/>
              </a:buClr>
              <a:buSzTx/>
              <a:buFont typeface=".AppleSystemUIFont"/>
              <a:buChar char="&gt;"/>
              <a:tabLst>
                <a:tab pos="1207605" algn="ctr"/>
              </a:tabLst>
              <a:defRPr sz="1600" baseline="0">
                <a:latin typeface="Microsoft YaHei" panose="020B0503020204020204" pitchFamily="34" charset="-122"/>
                <a:ea typeface="Microsoft YaHei" panose="020B0503020204020204" pitchFamily="34" charset="-122"/>
              </a:defRPr>
            </a:lvl2pPr>
            <a:lvl3pPr marL="1098135" marR="0" indent="-168208" algn="l" defTabSz="1187323" rtl="0" eaLnBrk="1" fontAlgn="auto" latinLnBrk="0" hangingPunct="1">
              <a:lnSpc>
                <a:spcPct val="100000"/>
              </a:lnSpc>
              <a:spcBef>
                <a:spcPts val="0"/>
              </a:spcBef>
              <a:spcAft>
                <a:spcPts val="600"/>
              </a:spcAft>
              <a:buClr>
                <a:schemeClr val="tx1"/>
              </a:buClr>
              <a:buSzTx/>
              <a:buFont typeface=".AppleSystemUIFont"/>
              <a:buChar char="-"/>
              <a:tabLst>
                <a:tab pos="1207605" algn="ctr"/>
              </a:tabLst>
              <a:defRPr sz="1299" baseline="0">
                <a:latin typeface="Microsoft YaHei" panose="020B0503020204020204" pitchFamily="34" charset="-122"/>
                <a:ea typeface="Microsoft YaHei" panose="020B0503020204020204" pitchFamily="34" charset="-122"/>
              </a:defRPr>
            </a:lvl3pPr>
            <a:lvl4pPr marL="525639" indent="-171091">
              <a:buFont typeface="Arial" panose="020B0604020202020204" pitchFamily="34" charset="0"/>
              <a:buChar char="•"/>
              <a:tabLst>
                <a:tab pos="1207937" algn="ctr"/>
              </a:tabLst>
              <a:defRPr sz="1299" baseline="0"/>
            </a:lvl4pPr>
            <a:lvl5pPr marL="525639" indent="-171091">
              <a:buFont typeface="Arial" panose="020B0604020202020204" pitchFamily="34" charset="0"/>
              <a:buChar char="•"/>
              <a:tabLst>
                <a:tab pos="1207937" algn="ctr"/>
              </a:tabLst>
              <a:defRPr sz="1299" baseline="0"/>
            </a:lvl5pPr>
          </a:lstStyle>
          <a:p>
            <a:pPr lvl="0"/>
            <a:r>
              <a:rPr lang="zh-CN" altLang="en-US"/>
              <a:t>单击此处添加文本</a:t>
            </a:r>
            <a:endParaRPr lang="en-US"/>
          </a:p>
          <a:p>
            <a:pPr marL="328894" marR="0" lvl="1" indent="-168208" algn="l" defTabSz="118732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605" algn="ctr"/>
              </a:tabLst>
              <a:defRPr/>
            </a:pPr>
            <a:r>
              <a:rPr lang="zh-CN" altLang="en-US"/>
              <a:t>单击此处添加文本</a:t>
            </a:r>
            <a:endParaRPr lang="en-US"/>
          </a:p>
          <a:p>
            <a:pPr marL="1098135" marR="0" lvl="2" indent="-168208" algn="l" defTabSz="118732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605" algn="ctr"/>
              </a:tabLst>
              <a:defRPr/>
            </a:pPr>
            <a:r>
              <a:rPr lang="zh-CN" altLang="en-US"/>
              <a:t>单击此处添加文本</a:t>
            </a:r>
            <a:endParaRPr lang="en-US"/>
          </a:p>
          <a:p>
            <a:pPr marL="1098135" marR="0" lvl="2" indent="-168208" algn="l" defTabSz="118732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605" algn="ctr"/>
              </a:tabLst>
              <a:defRPr/>
            </a:pPr>
            <a:endParaRPr lang="en-US" altLang="zh-CN"/>
          </a:p>
        </p:txBody>
      </p:sp>
    </p:spTree>
    <p:extLst>
      <p:ext uri="{BB962C8B-B14F-4D97-AF65-F5344CB8AC3E}">
        <p14:creationId xmlns:p14="http://schemas.microsoft.com/office/powerpoint/2010/main" val="2752876126"/>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8890" y="456134"/>
            <a:ext cx="10736446" cy="993400"/>
          </a:xfrm>
          <a:prstGeom prst="rect">
            <a:avLst/>
          </a:prstGeom>
        </p:spPr>
        <p:txBody>
          <a:bodyPr lIns="0" tIns="0" rIns="0" bIns="0" anchor="t">
            <a:normAutofit/>
          </a:bodyPr>
          <a:lstStyle>
            <a:lvl1pPr marL="0" indent="0" algn="l">
              <a:lnSpc>
                <a:spcPts val="3429"/>
              </a:lnSpc>
              <a:spcBef>
                <a:spcPts val="0"/>
              </a:spcBef>
              <a:buNone/>
              <a:defRPr sz="2799" baseline="0">
                <a:solidFill>
                  <a:schemeClr val="tx1"/>
                </a:solidFill>
                <a:latin typeface="Microsoft YaHei" panose="020B0503020204020204" pitchFamily="34" charset="-122"/>
                <a:ea typeface="Microsoft YaHei" panose="020B0503020204020204" pitchFamily="34" charset="-122"/>
              </a:defRPr>
            </a:lvl1pPr>
            <a:lvl2pPr marL="593663" indent="0" algn="ctr">
              <a:buNone/>
              <a:defRPr sz="2597"/>
            </a:lvl2pPr>
            <a:lvl3pPr marL="1187323" indent="0" algn="ctr">
              <a:buNone/>
              <a:defRPr sz="2337"/>
            </a:lvl3pPr>
            <a:lvl4pPr marL="1780987" indent="0" algn="ctr">
              <a:buNone/>
              <a:defRPr sz="2078"/>
            </a:lvl4pPr>
            <a:lvl5pPr marL="2374647" indent="0" algn="ctr">
              <a:buNone/>
              <a:defRPr sz="2078"/>
            </a:lvl5pPr>
            <a:lvl6pPr marL="2968309" indent="0" algn="ctr">
              <a:buNone/>
              <a:defRPr sz="2078"/>
            </a:lvl6pPr>
            <a:lvl7pPr marL="3561971" indent="0" algn="ctr">
              <a:buNone/>
              <a:defRPr sz="2078"/>
            </a:lvl7pPr>
            <a:lvl8pPr marL="4155634" indent="0" algn="ctr">
              <a:buNone/>
              <a:defRPr sz="2078"/>
            </a:lvl8pPr>
            <a:lvl9pPr marL="4749295" indent="0" algn="ctr">
              <a:buNone/>
              <a:defRPr sz="2078"/>
            </a:lvl9pPr>
          </a:lstStyle>
          <a:p>
            <a:r>
              <a:rPr lang="zh-CN" altLang="en-US"/>
              <a:t>单击此处添加标题</a:t>
            </a:r>
            <a:endParaRPr lang="en-US"/>
          </a:p>
        </p:txBody>
      </p:sp>
    </p:spTree>
    <p:extLst>
      <p:ext uri="{BB962C8B-B14F-4D97-AF65-F5344CB8AC3E}">
        <p14:creationId xmlns:p14="http://schemas.microsoft.com/office/powerpoint/2010/main" val="3600139234"/>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02_Title Slide">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6785A3D6-1271-D247-9E96-1B376F4BE7BE}"/>
              </a:ext>
            </a:extLst>
          </p:cNvPr>
          <p:cNvSpPr txBox="1"/>
          <p:nvPr userDrawn="1"/>
        </p:nvSpPr>
        <p:spPr>
          <a:xfrm>
            <a:off x="1095040" y="6356939"/>
            <a:ext cx="1462895" cy="242864"/>
          </a:xfrm>
          <a:prstGeom prst="rect">
            <a:avLst/>
          </a:prstGeom>
          <a:noFill/>
        </p:spPr>
        <p:txBody>
          <a:bodyPr wrap="square" rtlCol="0">
            <a:spAutoFit/>
          </a:bodyPr>
          <a:lstStyle/>
          <a:p>
            <a:r>
              <a:rPr lang="en-US" sz="974">
                <a:solidFill>
                  <a:srgbClr val="1D1D1B"/>
                </a:solidFill>
                <a:cs typeface="Arial" panose="020B0604020202020204" pitchFamily="34" charset="0"/>
              </a:rPr>
              <a:t>Huawei Confidential</a:t>
            </a:r>
          </a:p>
        </p:txBody>
      </p:sp>
      <p:sp>
        <p:nvSpPr>
          <p:cNvPr id="3" name="TextBox 3">
            <a:extLst>
              <a:ext uri="{FF2B5EF4-FFF2-40B4-BE49-F238E27FC236}">
                <a16:creationId xmlns:a16="http://schemas.microsoft.com/office/drawing/2014/main" id="{EABEE2EE-BF4D-7A4A-B3C6-9E47668CCD98}"/>
              </a:ext>
            </a:extLst>
          </p:cNvPr>
          <p:cNvSpPr txBox="1"/>
          <p:nvPr userDrawn="1"/>
        </p:nvSpPr>
        <p:spPr>
          <a:xfrm>
            <a:off x="733845" y="6402806"/>
            <a:ext cx="499534" cy="150296"/>
          </a:xfrm>
          <a:prstGeom prst="rect">
            <a:avLst/>
          </a:prstGeom>
          <a:noFill/>
        </p:spPr>
        <p:txBody>
          <a:bodyPr wrap="square" lIns="0" tIns="0" rIns="0" bIns="0" rtlCol="0">
            <a:spAutoFit/>
          </a:bodyPr>
          <a:lstStyle/>
          <a:p>
            <a:pPr defTabSz="890493">
              <a:defRPr/>
            </a:pPr>
            <a:fld id="{C3837181-38C6-AD4F-B8BA-B444770388BB}" type="slidenum">
              <a:rPr lang="en-US" sz="974" smtClean="0">
                <a:solidFill>
                  <a:srgbClr val="1D1D1B"/>
                </a:solidFill>
                <a:cs typeface="Arial" panose="020B0604020202020204" pitchFamily="34" charset="0"/>
              </a:rPr>
              <a:pPr defTabSz="890493">
                <a:defRPr/>
              </a:pPr>
              <a:t>‹#›</a:t>
            </a:fld>
            <a:endParaRPr lang="en-US" sz="974">
              <a:solidFill>
                <a:srgbClr val="1D1D1B"/>
              </a:solidFill>
              <a:cs typeface="Arial" panose="020B0604020202020204" pitchFamily="34" charset="0"/>
            </a:endParaRPr>
          </a:p>
        </p:txBody>
      </p:sp>
      <p:pic>
        <p:nvPicPr>
          <p:cNvPr id="4" name="图片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192018" y="6319871"/>
            <a:ext cx="1268580" cy="271153"/>
          </a:xfrm>
          <a:prstGeom prst="rect">
            <a:avLst/>
          </a:prstGeom>
        </p:spPr>
      </p:pic>
    </p:spTree>
    <p:extLst>
      <p:ext uri="{BB962C8B-B14F-4D97-AF65-F5344CB8AC3E}">
        <p14:creationId xmlns:p14="http://schemas.microsoft.com/office/powerpoint/2010/main" val="3768660922"/>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6180383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69957" y="397722"/>
            <a:ext cx="11082867" cy="871538"/>
          </a:xfrm>
          <a:prstGeom prst="rect">
            <a:avLst/>
          </a:prstGeom>
        </p:spPr>
        <p:txBody>
          <a:bodyPr lIns="121875" tIns="60938" rIns="121875" bIns="60938"/>
          <a:lstStyle/>
          <a:p>
            <a:r>
              <a:rPr lang="zh-CN" altLang="en-US"/>
              <a:t>单击此处编辑母版标题样式</a:t>
            </a:r>
          </a:p>
        </p:txBody>
      </p:sp>
      <p:sp>
        <p:nvSpPr>
          <p:cNvPr id="5" name="文本占位符 4"/>
          <p:cNvSpPr>
            <a:spLocks noGrp="1"/>
          </p:cNvSpPr>
          <p:nvPr>
            <p:ph type="body" sz="quarter" idx="11"/>
          </p:nvPr>
        </p:nvSpPr>
        <p:spPr>
          <a:xfrm>
            <a:off x="626632" y="1341439"/>
            <a:ext cx="11133567" cy="4607843"/>
          </a:xfrm>
          <a:prstGeom prst="rect">
            <a:avLst/>
          </a:prstGeom>
        </p:spPr>
        <p:txBody>
          <a:bodyPr lIns="121875" tIns="60938" rIns="121875" bIns="60938"/>
          <a:lstStyle/>
          <a:p>
            <a:pPr lvl="0"/>
            <a:r>
              <a:rPr lang="zh-CN" altLang="en-US"/>
              <a:t>单击此处编辑母版文本样式</a:t>
            </a:r>
          </a:p>
          <a:p>
            <a:pPr lvl="1"/>
            <a:r>
              <a:rPr lang="zh-CN" altLang="en-US"/>
              <a:t>第二级</a:t>
            </a:r>
          </a:p>
          <a:p>
            <a:pPr lvl="2"/>
            <a:r>
              <a:rPr lang="zh-CN" altLang="en-US"/>
              <a:t>第三级</a:t>
            </a:r>
          </a:p>
        </p:txBody>
      </p:sp>
    </p:spTree>
    <p:extLst>
      <p:ext uri="{BB962C8B-B14F-4D97-AF65-F5344CB8AC3E}">
        <p14:creationId xmlns:p14="http://schemas.microsoft.com/office/powerpoint/2010/main" val="3732107467"/>
      </p:ext>
    </p:extLst>
  </p:cSld>
  <p:clrMapOvr>
    <a:masterClrMapping/>
  </p:clrMapOvr>
  <p:transition advClick="0" advTm="800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8891" y="441817"/>
            <a:ext cx="11463110" cy="412421"/>
          </a:xfrm>
          <a:prstGeom prst="rect">
            <a:avLst/>
          </a:prstGeom>
        </p:spPr>
        <p:txBody>
          <a:bodyPr wrap="square" lIns="0" tIns="0" rIns="0" bIns="0" anchor="ctr" anchorCtr="0">
            <a:spAutoFit/>
          </a:bodyPr>
          <a:lstStyle>
            <a:lvl1pPr marL="0" indent="0" algn="l" defTabSz="1187323" rtl="0" eaLnBrk="1" latinLnBrk="0" hangingPunct="1">
              <a:lnSpc>
                <a:spcPts val="3429"/>
              </a:lnSpc>
              <a:spcBef>
                <a:spcPts val="0"/>
              </a:spcBef>
              <a:buFont typeface="Arial" panose="020B0604020202020204" pitchFamily="34" charset="0"/>
              <a:buNone/>
              <a:defRPr lang="en-US" sz="2799" b="1" kern="1200" baseline="0" dirty="0">
                <a:solidFill>
                  <a:srgbClr val="C00000"/>
                </a:solidFill>
                <a:latin typeface="Microsoft YaHei" panose="020B0503020204020204" pitchFamily="34" charset="-122"/>
                <a:ea typeface="Microsoft YaHei" panose="020B0503020204020204" pitchFamily="34" charset="-122"/>
                <a:cs typeface="+mn-cs"/>
              </a:defRPr>
            </a:lvl1pPr>
            <a:lvl2pPr marL="593663" indent="0" algn="ctr">
              <a:buNone/>
              <a:defRPr sz="2597"/>
            </a:lvl2pPr>
            <a:lvl3pPr marL="1187323" indent="0" algn="ctr">
              <a:buNone/>
              <a:defRPr sz="2337"/>
            </a:lvl3pPr>
            <a:lvl4pPr marL="1780987" indent="0" algn="ctr">
              <a:buNone/>
              <a:defRPr sz="2078"/>
            </a:lvl4pPr>
            <a:lvl5pPr marL="2374647" indent="0" algn="ctr">
              <a:buNone/>
              <a:defRPr sz="2078"/>
            </a:lvl5pPr>
            <a:lvl6pPr marL="2968309" indent="0" algn="ctr">
              <a:buNone/>
              <a:defRPr sz="2078"/>
            </a:lvl6pPr>
            <a:lvl7pPr marL="3561971" indent="0" algn="ctr">
              <a:buNone/>
              <a:defRPr sz="2078"/>
            </a:lvl7pPr>
            <a:lvl8pPr marL="4155634" indent="0" algn="ctr">
              <a:buNone/>
              <a:defRPr sz="2078"/>
            </a:lvl8pPr>
            <a:lvl9pPr marL="4749295" indent="0" algn="ctr">
              <a:buNone/>
              <a:defRPr sz="2078"/>
            </a:lvl9pPr>
          </a:lstStyle>
          <a:p>
            <a:r>
              <a:rPr lang="zh-CN" altLang="en-US"/>
              <a:t>单击此处添加标题</a:t>
            </a:r>
            <a:endParaRPr lang="en-US"/>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36620" y="1280314"/>
            <a:ext cx="10729366" cy="4690459"/>
          </a:xfrm>
          <a:prstGeom prst="rect">
            <a:avLst/>
          </a:prstGeom>
        </p:spPr>
        <p:txBody>
          <a:bodyPr lIns="0" tIns="0" rIns="0" bIns="0"/>
          <a:lstStyle>
            <a:lvl1pPr marL="12368" indent="0">
              <a:lnSpc>
                <a:spcPct val="150000"/>
              </a:lnSpc>
              <a:spcBef>
                <a:spcPts val="0"/>
              </a:spcBef>
              <a:buFontTx/>
              <a:buNone/>
              <a:tabLst>
                <a:tab pos="1207937"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5639" indent="-171091">
              <a:buFont typeface="Arial" panose="020B0604020202020204" pitchFamily="34" charset="0"/>
              <a:buChar char="•"/>
              <a:tabLst>
                <a:tab pos="1207937" algn="ctr"/>
              </a:tabLst>
              <a:defRPr sz="1299" baseline="0"/>
            </a:lvl2pPr>
            <a:lvl3pPr marL="525639" indent="-171091">
              <a:buFont typeface="Arial" panose="020B0604020202020204" pitchFamily="34" charset="0"/>
              <a:buChar char="•"/>
              <a:tabLst>
                <a:tab pos="1207937" algn="ctr"/>
              </a:tabLst>
              <a:defRPr sz="1299" baseline="0"/>
            </a:lvl3pPr>
            <a:lvl4pPr marL="525639" indent="-171091">
              <a:buFont typeface="Arial" panose="020B0604020202020204" pitchFamily="34" charset="0"/>
              <a:buChar char="•"/>
              <a:tabLst>
                <a:tab pos="1207937" algn="ctr"/>
              </a:tabLst>
              <a:defRPr sz="1299" baseline="0"/>
            </a:lvl4pPr>
            <a:lvl5pPr marL="525639" indent="-171091">
              <a:buFont typeface="Arial" panose="020B0604020202020204" pitchFamily="34" charset="0"/>
              <a:buChar char="•"/>
              <a:tabLst>
                <a:tab pos="1207937" algn="ctr"/>
              </a:tabLst>
              <a:defRPr sz="1299" baseline="0"/>
            </a:lvl5pPr>
          </a:lstStyle>
          <a:p>
            <a:pPr lvl="0"/>
            <a:r>
              <a:rPr lang="zh-CN" altLang="en-US"/>
              <a:t>单击此处添加文本</a:t>
            </a:r>
            <a:endParaRPr lang="en-US"/>
          </a:p>
        </p:txBody>
      </p:sp>
    </p:spTree>
    <p:extLst>
      <p:ext uri="{BB962C8B-B14F-4D97-AF65-F5344CB8AC3E}">
        <p14:creationId xmlns:p14="http://schemas.microsoft.com/office/powerpoint/2010/main" val="1749405126"/>
      </p:ext>
    </p:extLst>
  </p:cSld>
  <p:clrMapOvr>
    <a:masterClrMapping/>
  </p:clrMapOvr>
  <p:extLst>
    <p:ext uri="{DCECCB84-F9BA-43D5-87BE-67443E8EF086}">
      <p15:sldGuideLst xmlns:p15="http://schemas.microsoft.com/office/powerpoint/2012/main">
        <p15:guide id="1" pos="3842">
          <p15:clr>
            <a:srgbClr val="FBAE40"/>
          </p15:clr>
        </p15:guide>
        <p15:guide id="2" orient="horz" pos="55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Futurewei - RED">
    <p:bg>
      <p:bgPr>
        <a:gradFill flip="none" rotWithShape="1">
          <a:gsLst>
            <a:gs pos="0">
              <a:schemeClr val="accent1">
                <a:lumMod val="67000"/>
              </a:schemeClr>
            </a:gs>
            <a:gs pos="60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24418E-0FDA-4885-AB8A-19A635583F9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477126" y="2143126"/>
            <a:ext cx="4714874" cy="4714874"/>
          </a:xfrm>
          <a:prstGeom prst="rect">
            <a:avLst/>
          </a:prstGeom>
        </p:spPr>
      </p:pic>
      <p:pic>
        <p:nvPicPr>
          <p:cNvPr id="9" name="Picture 8">
            <a:extLst>
              <a:ext uri="{FF2B5EF4-FFF2-40B4-BE49-F238E27FC236}">
                <a16:creationId xmlns:a16="http://schemas.microsoft.com/office/drawing/2014/main" id="{424DB6E2-492B-436F-88FB-271B554F40DC}"/>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342900" y="716758"/>
            <a:ext cx="3172966" cy="1180380"/>
          </a:xfrm>
          <a:prstGeom prst="rect">
            <a:avLst/>
          </a:prstGeom>
        </p:spPr>
      </p:pic>
      <p:sp>
        <p:nvSpPr>
          <p:cNvPr id="10" name="Title 1">
            <a:extLst>
              <a:ext uri="{FF2B5EF4-FFF2-40B4-BE49-F238E27FC236}">
                <a16:creationId xmlns:a16="http://schemas.microsoft.com/office/drawing/2014/main" id="{E7B52C1A-0247-4994-8D6A-9720A9B2B26D}"/>
              </a:ext>
            </a:extLst>
          </p:cNvPr>
          <p:cNvSpPr>
            <a:spLocks noGrp="1"/>
          </p:cNvSpPr>
          <p:nvPr>
            <p:ph type="ctrTitle" hasCustomPrompt="1"/>
          </p:nvPr>
        </p:nvSpPr>
        <p:spPr>
          <a:xfrm>
            <a:off x="1282012" y="2834112"/>
            <a:ext cx="7432728" cy="1203582"/>
          </a:xfrm>
        </p:spPr>
        <p:txBody>
          <a:bodyPr anchor="b">
            <a:noAutofit/>
          </a:bodyPr>
          <a:lstStyle>
            <a:lvl1pPr algn="l">
              <a:defRPr sz="4400">
                <a:solidFill>
                  <a:schemeClr val="bg1"/>
                </a:solidFill>
              </a:defRPr>
            </a:lvl1pPr>
          </a:lstStyle>
          <a:p>
            <a:r>
              <a:rPr lang="en-US"/>
              <a:t>Click to edit master title style</a:t>
            </a:r>
          </a:p>
        </p:txBody>
      </p:sp>
      <p:sp>
        <p:nvSpPr>
          <p:cNvPr id="11" name="Subtitle 2">
            <a:extLst>
              <a:ext uri="{FF2B5EF4-FFF2-40B4-BE49-F238E27FC236}">
                <a16:creationId xmlns:a16="http://schemas.microsoft.com/office/drawing/2014/main" id="{877ABE81-667F-4B92-B685-B18D90C140BE}"/>
              </a:ext>
            </a:extLst>
          </p:cNvPr>
          <p:cNvSpPr>
            <a:spLocks noGrp="1"/>
          </p:cNvSpPr>
          <p:nvPr>
            <p:ph type="subTitle" idx="1" hasCustomPrompt="1"/>
          </p:nvPr>
        </p:nvSpPr>
        <p:spPr>
          <a:xfrm>
            <a:off x="1282012" y="4189988"/>
            <a:ext cx="7432728" cy="1203582"/>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2" name="Footer Placeholder 4">
            <a:extLst>
              <a:ext uri="{FF2B5EF4-FFF2-40B4-BE49-F238E27FC236}">
                <a16:creationId xmlns:a16="http://schemas.microsoft.com/office/drawing/2014/main" id="{91E30456-AB65-444C-9C0B-F6B67B8CA0C2}"/>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FUTUREWEI INTERNAL</a:t>
            </a:r>
          </a:p>
        </p:txBody>
      </p:sp>
    </p:spTree>
    <p:extLst>
      <p:ext uri="{BB962C8B-B14F-4D97-AF65-F5344CB8AC3E}">
        <p14:creationId xmlns:p14="http://schemas.microsoft.com/office/powerpoint/2010/main" val="423839589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Explore">
    <p:spTree>
      <p:nvGrpSpPr>
        <p:cNvPr id="1" name=""/>
        <p:cNvGrpSpPr/>
        <p:nvPr/>
      </p:nvGrpSpPr>
      <p:grpSpPr>
        <a:xfrm>
          <a:off x="0" y="0"/>
          <a:ext cx="0" cy="0"/>
          <a:chOff x="0" y="0"/>
          <a:chExt cx="0" cy="0"/>
        </a:xfrm>
      </p:grpSpPr>
      <p:pic>
        <p:nvPicPr>
          <p:cNvPr id="17" name="图片 3">
            <a:extLst>
              <a:ext uri="{FF2B5EF4-FFF2-40B4-BE49-F238E27FC236}">
                <a16:creationId xmlns:a16="http://schemas.microsoft.com/office/drawing/2014/main" id="{96CCBEBB-C7D7-4306-A353-FA6707CAA90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8" name="Picture 7">
            <a:extLst>
              <a:ext uri="{FF2B5EF4-FFF2-40B4-BE49-F238E27FC236}">
                <a16:creationId xmlns:a16="http://schemas.microsoft.com/office/drawing/2014/main" id="{B3698FA6-3C60-4084-9663-FC568E623B76}"/>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6A13360B-9612-4FD3-B500-4B8DB99ACA13}"/>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56653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 Intelligence">
    <p:spTree>
      <p:nvGrpSpPr>
        <p:cNvPr id="1" name=""/>
        <p:cNvGrpSpPr/>
        <p:nvPr/>
      </p:nvGrpSpPr>
      <p:grpSpPr>
        <a:xfrm>
          <a:off x="0" y="0"/>
          <a:ext cx="0" cy="0"/>
          <a:chOff x="0" y="0"/>
          <a:chExt cx="0" cy="0"/>
        </a:xfrm>
      </p:grpSpPr>
      <p:pic>
        <p:nvPicPr>
          <p:cNvPr id="8" name="图片 13">
            <a:extLst>
              <a:ext uri="{FF2B5EF4-FFF2-40B4-BE49-F238E27FC236}">
                <a16:creationId xmlns:a16="http://schemas.microsoft.com/office/drawing/2014/main" id="{ACC1B500-7FE0-4EF4-9B6B-A6CD3D8A46C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a:t>Click to edit master title style</a:t>
            </a:r>
          </a:p>
        </p:txBody>
      </p:sp>
      <p:sp>
        <p:nvSpPr>
          <p:cNvPr id="3" name="Subtitle 2"/>
          <p:cNvSpPr>
            <a:spLocks noGrp="1"/>
          </p:cNvSpPr>
          <p:nvPr>
            <p:ph type="subTitle" idx="1" hasCustomPrompt="1"/>
          </p:nvPr>
        </p:nvSpPr>
        <p:spPr>
          <a:xfrm>
            <a:off x="939112" y="1887739"/>
            <a:ext cx="476971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5810958" y="263194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0" name="Picture 9">
            <a:extLst>
              <a:ext uri="{FF2B5EF4-FFF2-40B4-BE49-F238E27FC236}">
                <a16:creationId xmlns:a16="http://schemas.microsoft.com/office/drawing/2014/main" id="{E8E04AF9-BAC3-4435-9EBE-B0C9B84ED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BD2B30B1-C366-4E9A-8D55-D26CF3DEA52B}"/>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3757653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 Beacon">
    <p:spTree>
      <p:nvGrpSpPr>
        <p:cNvPr id="1" name=""/>
        <p:cNvGrpSpPr/>
        <p:nvPr/>
      </p:nvGrpSpPr>
      <p:grpSpPr>
        <a:xfrm>
          <a:off x="0" y="0"/>
          <a:ext cx="0" cy="0"/>
          <a:chOff x="0" y="0"/>
          <a:chExt cx="0" cy="0"/>
        </a:xfrm>
      </p:grpSpPr>
      <p:pic>
        <p:nvPicPr>
          <p:cNvPr id="9" name="图片 3">
            <a:extLst>
              <a:ext uri="{FF2B5EF4-FFF2-40B4-BE49-F238E27FC236}">
                <a16:creationId xmlns:a16="http://schemas.microsoft.com/office/drawing/2014/main" id="{60E69E37-96B1-4E41-AF75-35921026E25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232" b="14078"/>
          <a:stretch/>
        </p:blipFill>
        <p:spPr>
          <a:xfrm>
            <a:off x="0" y="0"/>
            <a:ext cx="12196996" cy="5602265"/>
          </a:xfrm>
          <a:prstGeom prst="rect">
            <a:avLst/>
          </a:prstGeom>
        </p:spPr>
      </p:pic>
      <p:sp>
        <p:nvSpPr>
          <p:cNvPr id="2" name="Title 1"/>
          <p:cNvSpPr>
            <a:spLocks noGrp="1"/>
          </p:cNvSpPr>
          <p:nvPr>
            <p:ph type="ctrTitle"/>
          </p:nvPr>
        </p:nvSpPr>
        <p:spPr>
          <a:xfrm>
            <a:off x="939112" y="531863"/>
            <a:ext cx="6629400" cy="1203582"/>
          </a:xfrm>
        </p:spPr>
        <p:txBody>
          <a:bodyPr anchor="b">
            <a:normAutofit/>
          </a:bodyPr>
          <a:lstStyle>
            <a:lvl1pPr algn="l">
              <a:defRPr sz="32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0" name="Picture 9">
            <a:extLst>
              <a:ext uri="{FF2B5EF4-FFF2-40B4-BE49-F238E27FC236}">
                <a16:creationId xmlns:a16="http://schemas.microsoft.com/office/drawing/2014/main" id="{1D747DC0-21C0-4DDF-9019-3BD21FDC741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8" name="Footer Placeholder 4">
            <a:extLst>
              <a:ext uri="{FF2B5EF4-FFF2-40B4-BE49-F238E27FC236}">
                <a16:creationId xmlns:a16="http://schemas.microsoft.com/office/drawing/2014/main" id="{9E082D9E-C293-4F46-93EA-3E362F459B81}"/>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1457676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 Innovation">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757A6291-4F8E-49EB-A813-1DE599B708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087764" cy="1203582"/>
          </a:xfrm>
        </p:spPr>
        <p:txBody>
          <a:bodyPr anchor="b">
            <a:normAutofit/>
          </a:bodyPr>
          <a:lstStyle>
            <a:lvl1pPr algn="l">
              <a:defRPr sz="32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939112" y="1887739"/>
            <a:ext cx="4909753"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6008667" y="2381837"/>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1" name="Picture 10">
            <a:extLst>
              <a:ext uri="{FF2B5EF4-FFF2-40B4-BE49-F238E27FC236}">
                <a16:creationId xmlns:a16="http://schemas.microsoft.com/office/drawing/2014/main" id="{F10F5ECA-6ACC-4ADB-93E9-2CD095E3AFA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8F5ED4C8-B52B-439F-9561-A5296ABBD05E}"/>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2487703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 Leader">
    <p:spTree>
      <p:nvGrpSpPr>
        <p:cNvPr id="1" name=""/>
        <p:cNvGrpSpPr/>
        <p:nvPr/>
      </p:nvGrpSpPr>
      <p:grpSpPr>
        <a:xfrm>
          <a:off x="0" y="0"/>
          <a:ext cx="0" cy="0"/>
          <a:chOff x="0" y="0"/>
          <a:chExt cx="0" cy="0"/>
        </a:xfrm>
      </p:grpSpPr>
      <p:pic>
        <p:nvPicPr>
          <p:cNvPr id="8" name="图片 9">
            <a:extLst>
              <a:ext uri="{FF2B5EF4-FFF2-40B4-BE49-F238E27FC236}">
                <a16:creationId xmlns:a16="http://schemas.microsoft.com/office/drawing/2014/main" id="{9ADE69FA-CEA6-41D6-98A1-DBEA069229D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0" name="L 形 7">
            <a:extLst>
              <a:ext uri="{FF2B5EF4-FFF2-40B4-BE49-F238E27FC236}">
                <a16:creationId xmlns:a16="http://schemas.microsoft.com/office/drawing/2014/main" id="{FDAEED12-1287-4EA3-8CAA-1E0DD872515C}"/>
              </a:ext>
            </a:extLst>
          </p:cNvPr>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2" name="Picture 11">
            <a:extLst>
              <a:ext uri="{FF2B5EF4-FFF2-40B4-BE49-F238E27FC236}">
                <a16:creationId xmlns:a16="http://schemas.microsoft.com/office/drawing/2014/main" id="{38369094-64E7-4898-9C74-8E39D33F5D8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508A7EEC-4F7A-4C60-8B07-DD3955117880}"/>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288553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 Ascend">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FD8E7476-2E49-46F1-9033-CA73A478D7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825" r="2034" b="5607"/>
          <a:stretch/>
        </p:blipFill>
        <p:spPr>
          <a:xfrm>
            <a:off x="1" y="-36206"/>
            <a:ext cx="12196763" cy="5638471"/>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1726993"/>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1" name="Picture 10">
            <a:extLst>
              <a:ext uri="{FF2B5EF4-FFF2-40B4-BE49-F238E27FC236}">
                <a16:creationId xmlns:a16="http://schemas.microsoft.com/office/drawing/2014/main" id="{E4634466-EA65-4AEC-9B69-ACF50DA854E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9BF8CD66-4D0A-4109-BDCF-BA00FF3F6892}"/>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517340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1257941" y="6336902"/>
            <a:ext cx="4114800" cy="290983"/>
          </a:xfrm>
          <a:prstGeom prst="rect">
            <a:avLst/>
          </a:prstGeom>
        </p:spPr>
        <p:txBody>
          <a:bodyPr vert="horz" lIns="91440" tIns="45720" rIns="91440" bIns="45720" rtlCol="0" anchor="ctr"/>
          <a:lstStyle>
            <a:lvl1pPr algn="l">
              <a:defRPr sz="1000">
                <a:solidFill>
                  <a:schemeClr val="tx1"/>
                </a:solidFill>
              </a:defRPr>
            </a:lvl1pPr>
          </a:lstStyle>
          <a:p>
            <a:r>
              <a:rPr lang="en-US"/>
              <a:t>FUTUREWEI INTERNAL</a:t>
            </a:r>
          </a:p>
        </p:txBody>
      </p:sp>
      <p:sp>
        <p:nvSpPr>
          <p:cNvPr id="6" name="Slide Number Placeholder 5"/>
          <p:cNvSpPr>
            <a:spLocks noGrp="1"/>
          </p:cNvSpPr>
          <p:nvPr>
            <p:ph type="sldNum" sz="quarter" idx="4"/>
          </p:nvPr>
        </p:nvSpPr>
        <p:spPr>
          <a:xfrm>
            <a:off x="719264" y="6336902"/>
            <a:ext cx="512806" cy="300257"/>
          </a:xfrm>
          <a:prstGeom prst="rect">
            <a:avLst/>
          </a:prstGeom>
        </p:spPr>
        <p:txBody>
          <a:bodyPr vert="horz" lIns="91440" tIns="45720" rIns="91440" bIns="45720" rtlCol="0" anchor="ctr"/>
          <a:lstStyle>
            <a:lvl1pPr algn="ctr">
              <a:defRPr sz="1000">
                <a:solidFill>
                  <a:schemeClr val="tx1"/>
                </a:solidFill>
              </a:defRPr>
            </a:lvl1pPr>
          </a:lstStyle>
          <a:p>
            <a:fld id="{3B917CB5-27BD-4ECA-9D86-80D4B900A204}" type="slidenum">
              <a:rPr lang="en-US" smtClean="0"/>
              <a:pPr/>
              <a:t>‹#›</a:t>
            </a:fld>
            <a:endParaRPr lang="en-US"/>
          </a:p>
        </p:txBody>
      </p:sp>
      <p:pic>
        <p:nvPicPr>
          <p:cNvPr id="7" name="Picture 6">
            <a:extLst>
              <a:ext uri="{FF2B5EF4-FFF2-40B4-BE49-F238E27FC236}">
                <a16:creationId xmlns:a16="http://schemas.microsoft.com/office/drawing/2014/main" id="{10CF3E4E-23D5-413E-AB9B-AD98EAEF5906}"/>
              </a:ext>
            </a:extLst>
          </p:cNvPr>
          <p:cNvPicPr>
            <a:picLocks noChangeAspect="1"/>
          </p:cNvPicPr>
          <p:nvPr userDrawn="1"/>
        </p:nvPicPr>
        <p:blipFill>
          <a:blip r:embed="rId27" cstate="hqprint">
            <a:extLst>
              <a:ext uri="{28A0092B-C50C-407E-A947-70E740481C1C}">
                <a14:useLocalDpi xmlns:a14="http://schemas.microsoft.com/office/drawing/2010/main" val="0"/>
              </a:ext>
            </a:extLst>
          </a:blip>
          <a:stretch>
            <a:fillRect/>
          </a:stretch>
        </p:blipFill>
        <p:spPr>
          <a:xfrm>
            <a:off x="9990654" y="6166487"/>
            <a:ext cx="1482082" cy="551352"/>
          </a:xfrm>
          <a:prstGeom prst="rect">
            <a:avLst/>
          </a:prstGeom>
        </p:spPr>
      </p:pic>
    </p:spTree>
    <p:extLst>
      <p:ext uri="{BB962C8B-B14F-4D97-AF65-F5344CB8AC3E}">
        <p14:creationId xmlns:p14="http://schemas.microsoft.com/office/powerpoint/2010/main" val="2494264121"/>
      </p:ext>
    </p:extLst>
  </p:cSld>
  <p:clrMap bg1="lt1" tx1="dk1" bg2="lt2" tx2="dk2" accent1="accent1" accent2="accent2" accent3="accent3" accent4="accent4" accent5="accent5" accent6="accent6" hlink="hlink" folHlink="folHlink"/>
  <p:sldLayoutIdLst>
    <p:sldLayoutId id="2147483715" r:id="rId1"/>
    <p:sldLayoutId id="2147483718" r:id="rId2"/>
    <p:sldLayoutId id="2147483719" r:id="rId3"/>
    <p:sldLayoutId id="2147483750" r:id="rId4"/>
    <p:sldLayoutId id="2147483703" r:id="rId5"/>
    <p:sldLayoutId id="2147483709" r:id="rId6"/>
    <p:sldLayoutId id="2147483705" r:id="rId7"/>
    <p:sldLayoutId id="2147483706" r:id="rId8"/>
    <p:sldLayoutId id="2147483707"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 id="2147483759" r:id="rId18"/>
    <p:sldLayoutId id="2147483760" r:id="rId19"/>
    <p:sldLayoutId id="2147483762" r:id="rId20"/>
    <p:sldLayoutId id="2147483784" r:id="rId21"/>
    <p:sldLayoutId id="2147483786" r:id="rId22"/>
    <p:sldLayoutId id="2147483787" r:id="rId23"/>
    <p:sldLayoutId id="2147483788" r:id="rId24"/>
    <p:sldLayoutId id="2147483790" r:id="rId25"/>
  </p:sldLayoutIdLst>
  <p:hf hd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26.png"/><Relationship Id="rId7" Type="http://schemas.openxmlformats.org/officeDocument/2006/relationships/diagramLayout" Target="../diagrams/layout1.xml"/><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diagramData" Target="../diagrams/data1.xml"/><Relationship Id="rId5" Type="http://schemas.openxmlformats.org/officeDocument/2006/relationships/image" Target="../media/image28.png"/><Relationship Id="rId10" Type="http://schemas.microsoft.com/office/2007/relationships/diagramDrawing" Target="../diagrams/drawing1.xml"/><Relationship Id="rId4" Type="http://schemas.openxmlformats.org/officeDocument/2006/relationships/image" Target="../media/image27.png"/><Relationship Id="rId9" Type="http://schemas.openxmlformats.org/officeDocument/2006/relationships/diagramColors" Target="../diagrams/colors1.xml"/></Relationships>
</file>

<file path=ppt/slides/_rels/slide18.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29.png"/><Relationship Id="rId7" Type="http://schemas.openxmlformats.org/officeDocument/2006/relationships/diagramLayout" Target="../diagrams/layout2.xml"/><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diagramData" Target="../diagrams/data2.xml"/><Relationship Id="rId5" Type="http://schemas.openxmlformats.org/officeDocument/2006/relationships/image" Target="../media/image31.png"/><Relationship Id="rId10" Type="http://schemas.microsoft.com/office/2007/relationships/diagramDrawing" Target="../diagrams/drawing2.xml"/><Relationship Id="rId4" Type="http://schemas.openxmlformats.org/officeDocument/2006/relationships/image" Target="../media/image30.png"/><Relationship Id="rId9" Type="http://schemas.openxmlformats.org/officeDocument/2006/relationships/diagramColors" Target="../diagrams/colors2.xml"/></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microsoft.com/office/2007/relationships/diagramDrawing" Target="../diagrams/drawing3.xml"/><Relationship Id="rId3" Type="http://schemas.openxmlformats.org/officeDocument/2006/relationships/image" Target="../media/image32.emf"/><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diagramColors" Target="../diagrams/colors3.xml"/><Relationship Id="rId2" Type="http://schemas.openxmlformats.org/officeDocument/2006/relationships/notesSlide" Target="../notesSlides/notesSlide16.xml"/><Relationship Id="rId16" Type="http://schemas.openxmlformats.org/officeDocument/2006/relationships/diagramQuickStyle" Target="../diagrams/quickStyle3.xml"/><Relationship Id="rId1" Type="http://schemas.openxmlformats.org/officeDocument/2006/relationships/slideLayout" Target="../slideLayouts/slideLayout10.xml"/><Relationship Id="rId6" Type="http://schemas.openxmlformats.org/officeDocument/2006/relationships/image" Target="../media/image35.emf"/><Relationship Id="rId11" Type="http://schemas.openxmlformats.org/officeDocument/2006/relationships/image" Target="../media/image40.png"/><Relationship Id="rId5" Type="http://schemas.openxmlformats.org/officeDocument/2006/relationships/image" Target="../media/image34.emf"/><Relationship Id="rId15" Type="http://schemas.openxmlformats.org/officeDocument/2006/relationships/diagramLayout" Target="../diagrams/layout3.xml"/><Relationship Id="rId10" Type="http://schemas.openxmlformats.org/officeDocument/2006/relationships/image" Target="../media/image39.png"/><Relationship Id="rId4" Type="http://schemas.openxmlformats.org/officeDocument/2006/relationships/image" Target="../media/image33.emf"/><Relationship Id="rId9" Type="http://schemas.openxmlformats.org/officeDocument/2006/relationships/image" Target="../media/image38.png"/><Relationship Id="rId14" Type="http://schemas.openxmlformats.org/officeDocument/2006/relationships/diagramData" Target="../diagrams/data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diagramColors" Target="../diagrams/colors4.xml"/><Relationship Id="rId3" Type="http://schemas.openxmlformats.org/officeDocument/2006/relationships/image" Target="../media/image43.png"/><Relationship Id="rId7" Type="http://schemas.openxmlformats.org/officeDocument/2006/relationships/image" Target="../media/image46.png"/><Relationship Id="rId12" Type="http://schemas.openxmlformats.org/officeDocument/2006/relationships/diagramQuickStyle" Target="../diagrams/quickStyle4.xml"/><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microsoft.com/office/2007/relationships/hdphoto" Target="../media/hdphoto4.wdp"/><Relationship Id="rId11" Type="http://schemas.openxmlformats.org/officeDocument/2006/relationships/diagramLayout" Target="../diagrams/layout4.xml"/><Relationship Id="rId5" Type="http://schemas.openxmlformats.org/officeDocument/2006/relationships/image" Target="../media/image45.png"/><Relationship Id="rId10" Type="http://schemas.openxmlformats.org/officeDocument/2006/relationships/diagramData" Target="../diagrams/data4.xml"/><Relationship Id="rId4" Type="http://schemas.openxmlformats.org/officeDocument/2006/relationships/image" Target="../media/image44.png"/><Relationship Id="rId9" Type="http://schemas.openxmlformats.org/officeDocument/2006/relationships/image" Target="../media/image48.wmf"/><Relationship Id="rId14" Type="http://schemas.microsoft.com/office/2007/relationships/diagramDrawing" Target="../diagrams/drawing4.xml"/></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49.png"/><Relationship Id="rId7" Type="http://schemas.openxmlformats.org/officeDocument/2006/relationships/diagramQuickStyle" Target="../diagrams/quickStyle5.xml"/><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50.png"/><Relationship Id="rId9" Type="http://schemas.microsoft.com/office/2007/relationships/diagramDrawing" Target="../diagrams/drawing5.xml"/></Relationships>
</file>

<file path=ppt/slides/_rels/slide22.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51.png"/><Relationship Id="rId7" Type="http://schemas.openxmlformats.org/officeDocument/2006/relationships/diagramColors" Target="../diagrams/colors6.xml"/><Relationship Id="rId2" Type="http://schemas.openxmlformats.org/officeDocument/2006/relationships/notesSlide" Target="../notesSlides/notesSlide19.xml"/><Relationship Id="rId1" Type="http://schemas.openxmlformats.org/officeDocument/2006/relationships/slideLayout" Target="../slideLayouts/slideLayout10.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20.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chart" Target="../charts/chart6.xml"/><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chart" Target="../charts/chart5.xml"/><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23.png"/><Relationship Id="rId5" Type="http://schemas.microsoft.com/office/2007/relationships/hdphoto" Target="../media/hdphoto1.wdp"/><Relationship Id="rId10" Type="http://schemas.microsoft.com/office/2007/relationships/hdphoto" Target="../media/hdphoto3.wdp"/><Relationship Id="rId4" Type="http://schemas.openxmlformats.org/officeDocument/2006/relationships/image" Target="../media/image22.png"/><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9E1816E-136A-4703-A52E-02E9968C5AC1}"/>
              </a:ext>
            </a:extLst>
          </p:cNvPr>
          <p:cNvSpPr>
            <a:spLocks noGrp="1"/>
          </p:cNvSpPr>
          <p:nvPr>
            <p:ph type="ctrTitle"/>
          </p:nvPr>
        </p:nvSpPr>
        <p:spPr>
          <a:xfrm>
            <a:off x="554109" y="2533252"/>
            <a:ext cx="9690038" cy="2292309"/>
          </a:xfrm>
        </p:spPr>
        <p:txBody>
          <a:bodyPr/>
          <a:lstStyle/>
          <a:p>
            <a:pPr>
              <a:lnSpc>
                <a:spcPct val="120000"/>
              </a:lnSpc>
            </a:pPr>
            <a:r>
              <a:rPr lang="en-US" sz="3200" b="1"/>
              <a:t>A Competitive Review of Huawei Storage and Key Values to </a:t>
            </a:r>
            <a:r>
              <a:rPr lang="en-US" altLang="zh-CN" sz="3200" b="1"/>
              <a:t>O</a:t>
            </a:r>
            <a:r>
              <a:rPr lang="en-US" sz="3200" b="1"/>
              <a:t>ur </a:t>
            </a:r>
            <a:r>
              <a:rPr lang="en-US" altLang="zh-CN" sz="3200" b="1"/>
              <a:t>C</a:t>
            </a:r>
            <a:r>
              <a:rPr lang="en-US" sz="3200" b="1"/>
              <a:t>ustomers</a:t>
            </a:r>
            <a:br>
              <a:rPr lang="en-US" sz="2800"/>
            </a:br>
            <a:br>
              <a:rPr lang="en-US" sz="2800" i="1"/>
            </a:br>
            <a:r>
              <a:rPr lang="en-US" sz="2000" i="1"/>
              <a:t>Boston Storage Solution Group</a:t>
            </a:r>
            <a:br>
              <a:rPr lang="en-US" sz="2000" i="1"/>
            </a:br>
            <a:r>
              <a:rPr lang="en-US" altLang="zh-CN" sz="2000" i="1"/>
              <a:t>June</a:t>
            </a:r>
            <a:r>
              <a:rPr lang="en-US" sz="2000" i="1"/>
              <a:t> 2020</a:t>
            </a:r>
          </a:p>
        </p:txBody>
      </p:sp>
    </p:spTree>
    <p:extLst>
      <p:ext uri="{BB962C8B-B14F-4D97-AF65-F5344CB8AC3E}">
        <p14:creationId xmlns:p14="http://schemas.microsoft.com/office/powerpoint/2010/main" val="4081490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87" y="156886"/>
            <a:ext cx="11229922" cy="481888"/>
          </a:xfrm>
        </p:spPr>
        <p:txBody>
          <a:bodyPr vert="horz" wrap="square" lIns="0" tIns="45690" rIns="91380" bIns="45690" rtlCol="0" anchor="t" anchorCtr="0">
            <a:noAutofit/>
          </a:bodyPr>
          <a:lstStyle/>
          <a:p>
            <a:pPr defTabSz="1186848" fontAlgn="ctr"/>
            <a:r>
              <a:rPr lang="en-US" sz="2799" b="1">
                <a:solidFill>
                  <a:prstClr val="black"/>
                </a:solidFill>
                <a:latin typeface="Arial" panose="020B0604020202020204" pitchFamily="34" charset="0"/>
                <a:ea typeface="微软雅黑" pitchFamily="34" charset="-122"/>
              </a:rPr>
              <a:t>Core Requirements for Distributed Storage Systems</a:t>
            </a:r>
          </a:p>
        </p:txBody>
      </p:sp>
      <p:sp>
        <p:nvSpPr>
          <p:cNvPr id="82" name="Line 39"/>
          <p:cNvSpPr>
            <a:spLocks noChangeShapeType="1"/>
          </p:cNvSpPr>
          <p:nvPr/>
        </p:nvSpPr>
        <p:spPr bwMode="auto">
          <a:xfrm>
            <a:off x="9044150" y="1991217"/>
            <a:ext cx="0" cy="1087379"/>
          </a:xfrm>
          <a:prstGeom prst="line">
            <a:avLst/>
          </a:prstGeom>
          <a:noFill/>
          <a:ln w="19050" cap="sq">
            <a:solidFill>
              <a:srgbClr val="313E4F"/>
            </a:solidFill>
            <a:prstDash val="sysDot"/>
            <a:miter lim="800000"/>
            <a:headEnd/>
            <a:tailEnd type="triangle" w="med" len="med"/>
          </a:ln>
        </p:spPr>
        <p:txBody>
          <a:bodyPr wrap="square" anchor="ctr">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marL="0" marR="0" lvl="0" indent="0" algn="l" defTabSz="1219444" rtl="0" eaLnBrk="1" fontAlgn="ctr" latinLnBrk="0" hangingPunct="1">
              <a:lnSpc>
                <a:spcPct val="100000"/>
              </a:lnSpc>
              <a:spcBef>
                <a:spcPts val="0"/>
              </a:spcBef>
              <a:spcAft>
                <a:spcPts val="0"/>
              </a:spcAft>
              <a:buClrTx/>
              <a:buSzTx/>
              <a:buFontTx/>
              <a:buNone/>
              <a:tabLst/>
              <a:defRPr/>
            </a:pPr>
            <a:endParaRPr kumimoji="0" lang="en-US" altLang="zh-CN" sz="3198"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Arial" pitchFamily="34" charset="0"/>
            </a:endParaRPr>
          </a:p>
        </p:txBody>
      </p:sp>
      <p:sp>
        <p:nvSpPr>
          <p:cNvPr id="83" name="Line 39"/>
          <p:cNvSpPr>
            <a:spLocks noChangeShapeType="1"/>
          </p:cNvSpPr>
          <p:nvPr/>
        </p:nvSpPr>
        <p:spPr bwMode="auto">
          <a:xfrm flipV="1">
            <a:off x="7912056" y="3817215"/>
            <a:ext cx="1025121" cy="1344791"/>
          </a:xfrm>
          <a:prstGeom prst="line">
            <a:avLst/>
          </a:prstGeom>
          <a:noFill/>
          <a:ln w="19050" cap="sq">
            <a:solidFill>
              <a:srgbClr val="313E4F"/>
            </a:solidFill>
            <a:prstDash val="sysDot"/>
            <a:miter lim="800000"/>
            <a:headEnd/>
            <a:tailEnd type="triangle" w="med" len="med"/>
          </a:ln>
        </p:spPr>
        <p:txBody>
          <a:bodyPr wrap="square" anchor="ctr">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marL="0" marR="0" lvl="0" indent="0" algn="l" defTabSz="1219444" rtl="0" eaLnBrk="1" fontAlgn="ctr" latinLnBrk="0" hangingPunct="1">
              <a:lnSpc>
                <a:spcPct val="100000"/>
              </a:lnSpc>
              <a:spcBef>
                <a:spcPts val="0"/>
              </a:spcBef>
              <a:spcAft>
                <a:spcPts val="0"/>
              </a:spcAft>
              <a:buClrTx/>
              <a:buSzTx/>
              <a:buFontTx/>
              <a:buNone/>
              <a:tabLst/>
              <a:defRPr/>
            </a:pPr>
            <a:endParaRPr kumimoji="0" lang="en-US" altLang="zh-CN" sz="3198"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Arial" pitchFamily="34" charset="0"/>
            </a:endParaRPr>
          </a:p>
        </p:txBody>
      </p:sp>
      <p:sp>
        <p:nvSpPr>
          <p:cNvPr id="84" name="Line 40"/>
          <p:cNvSpPr>
            <a:spLocks noChangeShapeType="1"/>
          </p:cNvSpPr>
          <p:nvPr/>
        </p:nvSpPr>
        <p:spPr bwMode="auto">
          <a:xfrm>
            <a:off x="7707207" y="3174255"/>
            <a:ext cx="885752" cy="234353"/>
          </a:xfrm>
          <a:prstGeom prst="line">
            <a:avLst/>
          </a:prstGeom>
          <a:noFill/>
          <a:ln w="19050" cap="sq">
            <a:solidFill>
              <a:srgbClr val="313E4F"/>
            </a:solidFill>
            <a:prstDash val="sysDot"/>
            <a:miter lim="800000"/>
            <a:headEnd/>
            <a:tailEnd type="triangle" w="med" len="med"/>
          </a:ln>
        </p:spPr>
        <p:txBody>
          <a:bodyPr wrap="square" anchor="ctr">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marL="0" marR="0" lvl="0" indent="0" algn="l" defTabSz="1219444" rtl="0" eaLnBrk="1" fontAlgn="ctr" latinLnBrk="0" hangingPunct="1">
              <a:lnSpc>
                <a:spcPct val="100000"/>
              </a:lnSpc>
              <a:spcBef>
                <a:spcPts val="0"/>
              </a:spcBef>
              <a:spcAft>
                <a:spcPts val="0"/>
              </a:spcAft>
              <a:buClrTx/>
              <a:buSzTx/>
              <a:buFontTx/>
              <a:buNone/>
              <a:tabLst/>
              <a:defRPr/>
            </a:pPr>
            <a:endParaRPr kumimoji="0" lang="en-US" altLang="zh-CN" sz="3198"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Arial" pitchFamily="34" charset="0"/>
            </a:endParaRPr>
          </a:p>
        </p:txBody>
      </p:sp>
      <p:sp>
        <p:nvSpPr>
          <p:cNvPr id="85" name="弧形 84"/>
          <p:cNvSpPr/>
          <p:nvPr/>
        </p:nvSpPr>
        <p:spPr bwMode="auto">
          <a:xfrm flipH="1">
            <a:off x="7105539" y="1547692"/>
            <a:ext cx="3953941" cy="3949190"/>
          </a:xfrm>
          <a:prstGeom prst="arc">
            <a:avLst>
              <a:gd name="adj1" fmla="val 3156837"/>
              <a:gd name="adj2" fmla="val 2845421"/>
            </a:avLst>
          </a:prstGeom>
          <a:noFill/>
          <a:ln w="190500" cap="flat" cmpd="sng" algn="ctr">
            <a:solidFill>
              <a:schemeClr val="bg1">
                <a:lumMod val="85000"/>
              </a:schemeClr>
            </a:solidFill>
            <a:prstDash val="solid"/>
            <a:round/>
            <a:headEnd type="none" w="med" len="med"/>
            <a:tailEnd type="none" w="med" len="med"/>
          </a:ln>
          <a:effectLst/>
        </p:spPr>
        <p:txBody>
          <a:bodyPr vert="horz" wrap="square" lIns="121835" tIns="60917" rIns="121835" bIns="60917" numCol="1" rtlCol="0" anchor="t" anchorCtr="0" compatLnSpc="1">
            <a:prstTxWarp prst="textNoShape">
              <a:avLst/>
            </a:prstTxWarp>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marL="0" marR="0" lvl="0" indent="0" algn="l" defTabSz="1218346" rtl="0" eaLnBrk="1" fontAlgn="ctr" latinLnBrk="0" hangingPunct="1">
              <a:lnSpc>
                <a:spcPct val="100000"/>
              </a:lnSpc>
              <a:spcBef>
                <a:spcPct val="0"/>
              </a:spcBef>
              <a:spcAft>
                <a:spcPct val="0"/>
              </a:spcAft>
              <a:buClr>
                <a:srgbClr val="CC9900"/>
              </a:buClr>
              <a:buSzTx/>
              <a:buFont typeface="Wingdings" pitchFamily="2" charset="2"/>
              <a:buChar char="n"/>
              <a:tabLst/>
              <a:defRPr/>
            </a:pPr>
            <a:endParaRPr kumimoji="0" lang="en-US" altLang="zh-CN" sz="2399" b="1"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86" name="弧形 85"/>
          <p:cNvSpPr/>
          <p:nvPr/>
        </p:nvSpPr>
        <p:spPr bwMode="auto">
          <a:xfrm flipH="1">
            <a:off x="6925526" y="1383739"/>
            <a:ext cx="4330624" cy="4252554"/>
          </a:xfrm>
          <a:prstGeom prst="arc">
            <a:avLst>
              <a:gd name="adj1" fmla="val 4081977"/>
              <a:gd name="adj2" fmla="val 4024520"/>
            </a:avLst>
          </a:prstGeom>
          <a:noFill/>
          <a:ln w="76200" cap="flat" cmpd="sng" algn="ctr">
            <a:solidFill>
              <a:srgbClr val="313E4F"/>
            </a:solidFill>
            <a:prstDash val="solid"/>
            <a:round/>
            <a:headEnd type="none" w="med" len="med"/>
            <a:tailEnd type="none" w="med" len="med"/>
          </a:ln>
          <a:effectLst/>
        </p:spPr>
        <p:txBody>
          <a:bodyPr vert="horz" wrap="square" lIns="121835" tIns="60917" rIns="121835" bIns="60917" numCol="1" rtlCol="0" anchor="t" anchorCtr="0" compatLnSpc="1">
            <a:prstTxWarp prst="textNoShape">
              <a:avLst/>
            </a:prstTxWarp>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marL="0" marR="0" lvl="0" indent="0" algn="l" defTabSz="1218346" rtl="0" eaLnBrk="1" fontAlgn="ctr" latinLnBrk="0" hangingPunct="1">
              <a:lnSpc>
                <a:spcPct val="100000"/>
              </a:lnSpc>
              <a:spcBef>
                <a:spcPct val="0"/>
              </a:spcBef>
              <a:spcAft>
                <a:spcPct val="0"/>
              </a:spcAft>
              <a:buClr>
                <a:srgbClr val="CC9900"/>
              </a:buClr>
              <a:buSzTx/>
              <a:buFont typeface="Wingdings" pitchFamily="2" charset="2"/>
              <a:buChar char="n"/>
              <a:tabLst/>
              <a:defRPr/>
            </a:pPr>
            <a:endParaRPr kumimoji="0" lang="en-US" altLang="zh-CN" sz="2399" b="1"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90" name="矩形 89"/>
          <p:cNvSpPr/>
          <p:nvPr/>
        </p:nvSpPr>
        <p:spPr>
          <a:xfrm>
            <a:off x="8513969" y="2797325"/>
            <a:ext cx="1131114" cy="1230625"/>
          </a:xfrm>
          <a:prstGeom prst="rect">
            <a:avLst/>
          </a:prstGeom>
          <a:noFill/>
        </p:spPr>
        <p:txBody>
          <a:bodyPr vert="horz" wrap="square" lIns="0" tIns="0" rIns="0" bIns="0" anchor="ctr" anchorCtr="0">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marL="0" marR="0" lvl="0" indent="0" algn="ctr" defTabSz="1219444" rtl="0" eaLnBrk="1" fontAlgn="ctr" latinLnBrk="0" hangingPunct="1">
              <a:lnSpc>
                <a:spcPct val="100000"/>
              </a:lnSpc>
              <a:spcBef>
                <a:spcPts val="0"/>
              </a:spcBef>
              <a:spcAft>
                <a:spcPts val="0"/>
              </a:spcAft>
              <a:buClrTx/>
              <a:buSzTx/>
              <a:buFontTx/>
              <a:buNone/>
              <a:tabLst/>
              <a:defRPr sz="1800" b="0" spc="0">
                <a:solidFill>
                  <a:srgbClr val="000000"/>
                </a:solidFill>
                <a:effectLst/>
              </a:defRPr>
            </a:pPr>
            <a:r>
              <a:rPr kumimoji="0" lang="en-US" sz="1399" b="1" i="0" u="none" strike="noStrike" kern="1200" cap="none" spc="0" normalizeH="0" baseline="0" noProof="0">
                <a:ln>
                  <a:noFill/>
                </a:ln>
                <a:solidFill>
                  <a:srgbClr val="313E4F"/>
                </a:solidFill>
                <a:effectLst/>
                <a:uLnTx/>
                <a:uFillTx/>
                <a:latin typeface="Arial" panose="020B0604020202020204" pitchFamily="34" charset="0"/>
                <a:ea typeface="Microsoft YaHei Light"/>
                <a:cs typeface="+mn-cs"/>
              </a:rPr>
              <a:t>Users'</a:t>
            </a:r>
            <a:endParaRPr kumimoji="0" lang="en-US" altLang="zh-CN" sz="1399" b="1" i="0" u="none" strike="noStrike" kern="1200" cap="none" spc="0" normalizeH="0" baseline="0" noProof="0">
              <a:ln>
                <a:noFill/>
              </a:ln>
              <a:solidFill>
                <a:srgbClr val="313E4F"/>
              </a:solidFill>
              <a:effectLst/>
              <a:uLnTx/>
              <a:uFillTx/>
              <a:latin typeface="Arial" panose="020B0604020202020204" pitchFamily="34" charset="0"/>
              <a:ea typeface="微软雅黑" panose="020B0503020204020204" pitchFamily="34" charset="-122"/>
              <a:cs typeface="+mn-ea"/>
              <a:sym typeface="+mn-lt"/>
            </a:endParaRPr>
          </a:p>
          <a:p>
            <a:pPr marL="0" marR="0" lvl="0" indent="0" algn="ctr" defTabSz="1219444" rtl="0" eaLnBrk="1" fontAlgn="ctr" latinLnBrk="0" hangingPunct="1">
              <a:lnSpc>
                <a:spcPct val="100000"/>
              </a:lnSpc>
              <a:spcBef>
                <a:spcPts val="0"/>
              </a:spcBef>
              <a:spcAft>
                <a:spcPts val="0"/>
              </a:spcAft>
              <a:buClrTx/>
              <a:buSzTx/>
              <a:buFontTx/>
              <a:buNone/>
              <a:tabLst/>
              <a:defRPr sz="1800" b="0" spc="0">
                <a:solidFill>
                  <a:srgbClr val="000000"/>
                </a:solidFill>
                <a:effectLst/>
              </a:defRPr>
            </a:pPr>
            <a:r>
              <a:rPr kumimoji="0" lang="en-US" sz="1399" b="1" i="0" u="none" strike="noStrike" kern="1200" cap="none" spc="0" normalizeH="0" baseline="0" noProof="0">
                <a:ln>
                  <a:noFill/>
                </a:ln>
                <a:solidFill>
                  <a:srgbClr val="313E4F"/>
                </a:solidFill>
                <a:effectLst/>
                <a:uLnTx/>
                <a:uFillTx/>
                <a:latin typeface="Arial" panose="020B0604020202020204" pitchFamily="34" charset="0"/>
                <a:ea typeface="Microsoft YaHei Light"/>
                <a:cs typeface="+mn-cs"/>
              </a:rPr>
              <a:t>core requirements</a:t>
            </a:r>
          </a:p>
        </p:txBody>
      </p:sp>
      <p:grpSp>
        <p:nvGrpSpPr>
          <p:cNvPr id="9" name="组合 8"/>
          <p:cNvGrpSpPr/>
          <p:nvPr/>
        </p:nvGrpSpPr>
        <p:grpSpPr>
          <a:xfrm>
            <a:off x="7361342" y="4580703"/>
            <a:ext cx="1092825" cy="1092825"/>
            <a:chOff x="7423433" y="4445334"/>
            <a:chExt cx="1093252" cy="1093252"/>
          </a:xfrm>
        </p:grpSpPr>
        <p:sp>
          <p:nvSpPr>
            <p:cNvPr id="89" name="椭圆 88"/>
            <p:cNvSpPr/>
            <p:nvPr/>
          </p:nvSpPr>
          <p:spPr>
            <a:xfrm>
              <a:off x="7423433" y="4445334"/>
              <a:ext cx="1093252" cy="1093252"/>
            </a:xfrm>
            <a:prstGeom prst="ellipse">
              <a:avLst/>
            </a:prstGeom>
            <a:solidFill>
              <a:srgbClr val="00B0F0"/>
            </a:solidFill>
            <a:ln w="76200">
              <a:noFill/>
              <a:prstDash val="solid"/>
            </a:ln>
            <a:effectLst/>
          </p:spPr>
          <p:txBody>
            <a:bodyPr vert="horz" wrap="square" lIns="0" tIns="0" rIns="0" bIns="0" rtlCol="0" anchor="ctr" anchorCtr="0" compatLnSpc="1">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marL="0" marR="0" lvl="0" indent="0" algn="ctr" defTabSz="1219444" rtl="0" eaLnBrk="1" fontAlgn="ctr" latinLnBrk="0" hangingPunct="1">
                <a:lnSpc>
                  <a:spcPts val="2931"/>
                </a:lnSpc>
                <a:spcBef>
                  <a:spcPts val="0"/>
                </a:spcBef>
                <a:spcAft>
                  <a:spcPts val="0"/>
                </a:spcAft>
                <a:buClrTx/>
                <a:buSzTx/>
                <a:buFontTx/>
                <a:buNone/>
                <a:tabLst/>
                <a:defRPr/>
              </a:pPr>
              <a:endParaRPr kumimoji="0" lang="en-US" altLang="zh-CN" sz="1399" b="1"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Arial" pitchFamily="34" charset="0"/>
              </a:endParaRPr>
            </a:p>
          </p:txBody>
        </p:sp>
        <p:sp>
          <p:nvSpPr>
            <p:cNvPr id="94" name="矩形 93"/>
            <p:cNvSpPr/>
            <p:nvPr/>
          </p:nvSpPr>
          <p:spPr>
            <a:xfrm>
              <a:off x="7470818" y="4725717"/>
              <a:ext cx="985610" cy="743793"/>
            </a:xfrm>
            <a:prstGeom prst="rect">
              <a:avLst/>
            </a:prstGeom>
            <a:noFill/>
            <a:ln w="76200">
              <a:noFill/>
              <a:prstDash val="solid"/>
            </a:ln>
            <a:effectLst/>
          </p:spPr>
          <p:txBody>
            <a:bodyPr vert="horz" wrap="square" lIns="0" tIns="0" rIns="0" bIns="0" rtlCol="0" anchor="ctr" anchorCtr="0" compatLnSpc="1">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marL="0" marR="0" lvl="0" indent="0" algn="ctr" defTabSz="1219444" rtl="0" eaLnBrk="1" fontAlgn="ctr" latinLnBrk="0" hangingPunct="1">
                <a:lnSpc>
                  <a:spcPts val="2931"/>
                </a:lnSpc>
                <a:spcBef>
                  <a:spcPts val="0"/>
                </a:spcBef>
                <a:spcAft>
                  <a:spcPts val="0"/>
                </a:spcAft>
                <a:buClrTx/>
                <a:buSzTx/>
                <a:buFontTx/>
                <a:buNone/>
                <a:tabLst/>
                <a:defRPr/>
              </a:pPr>
              <a:r>
                <a:rPr kumimoji="0" lang="en-US" sz="1399" b="1" i="0" u="none" strike="noStrike" kern="1200" cap="none" spc="0" normalizeH="0" baseline="0" noProof="0">
                  <a:ln>
                    <a:noFill/>
                  </a:ln>
                  <a:solidFill>
                    <a:prstClr val="white"/>
                  </a:solidFill>
                  <a:effectLst/>
                  <a:uLnTx/>
                  <a:uFillTx/>
                  <a:latin typeface="Arial" panose="020B0604020202020204" pitchFamily="34" charset="0"/>
                  <a:ea typeface="Microsoft YaHei Light"/>
                  <a:cs typeface="+mn-cs"/>
                </a:rPr>
                <a:t>Reliability</a:t>
              </a:r>
              <a:endParaRPr kumimoji="0" lang="en-US" altLang="zh-CN" sz="1399"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Arial" pitchFamily="34" charset="0"/>
              </a:endParaRPr>
            </a:p>
          </p:txBody>
        </p:sp>
        <p:sp>
          <p:nvSpPr>
            <p:cNvPr id="107" name="Freeform 27"/>
            <p:cNvSpPr>
              <a:spLocks noEditPoints="1"/>
            </p:cNvSpPr>
            <p:nvPr/>
          </p:nvSpPr>
          <p:spPr bwMode="auto">
            <a:xfrm>
              <a:off x="7776055" y="4610878"/>
              <a:ext cx="393563" cy="393563"/>
            </a:xfrm>
            <a:custGeom>
              <a:avLst/>
              <a:gdLst>
                <a:gd name="T0" fmla="*/ 35 w 90"/>
                <a:gd name="T1" fmla="*/ 85 h 90"/>
                <a:gd name="T2" fmla="*/ 30 w 90"/>
                <a:gd name="T3" fmla="*/ 75 h 90"/>
                <a:gd name="T4" fmla="*/ 17 w 90"/>
                <a:gd name="T5" fmla="*/ 80 h 90"/>
                <a:gd name="T6" fmla="*/ 9 w 90"/>
                <a:gd name="T7" fmla="*/ 66 h 90"/>
                <a:gd name="T8" fmla="*/ 13 w 90"/>
                <a:gd name="T9" fmla="*/ 56 h 90"/>
                <a:gd name="T10" fmla="*/ 0 w 90"/>
                <a:gd name="T11" fmla="*/ 50 h 90"/>
                <a:gd name="T12" fmla="*/ 11 w 90"/>
                <a:gd name="T13" fmla="*/ 35 h 90"/>
                <a:gd name="T14" fmla="*/ 14 w 90"/>
                <a:gd name="T15" fmla="*/ 28 h 90"/>
                <a:gd name="T16" fmla="*/ 9 w 90"/>
                <a:gd name="T17" fmla="*/ 17 h 90"/>
                <a:gd name="T18" fmla="*/ 28 w 90"/>
                <a:gd name="T19" fmla="*/ 14 h 90"/>
                <a:gd name="T20" fmla="*/ 35 w 90"/>
                <a:gd name="T21" fmla="*/ 11 h 90"/>
                <a:gd name="T22" fmla="*/ 50 w 90"/>
                <a:gd name="T23" fmla="*/ 0 h 90"/>
                <a:gd name="T24" fmla="*/ 56 w 90"/>
                <a:gd name="T25" fmla="*/ 13 h 90"/>
                <a:gd name="T26" fmla="*/ 66 w 90"/>
                <a:gd name="T27" fmla="*/ 9 h 90"/>
                <a:gd name="T28" fmla="*/ 82 w 90"/>
                <a:gd name="T29" fmla="*/ 20 h 90"/>
                <a:gd name="T30" fmla="*/ 75 w 90"/>
                <a:gd name="T31" fmla="*/ 30 h 90"/>
                <a:gd name="T32" fmla="*/ 85 w 90"/>
                <a:gd name="T33" fmla="*/ 35 h 90"/>
                <a:gd name="T34" fmla="*/ 85 w 90"/>
                <a:gd name="T35" fmla="*/ 55 h 90"/>
                <a:gd name="T36" fmla="*/ 75 w 90"/>
                <a:gd name="T37" fmla="*/ 59 h 90"/>
                <a:gd name="T38" fmla="*/ 82 w 90"/>
                <a:gd name="T39" fmla="*/ 70 h 90"/>
                <a:gd name="T40" fmla="*/ 66 w 90"/>
                <a:gd name="T41" fmla="*/ 80 h 90"/>
                <a:gd name="T42" fmla="*/ 56 w 90"/>
                <a:gd name="T43" fmla="*/ 77 h 90"/>
                <a:gd name="T44" fmla="*/ 50 w 90"/>
                <a:gd name="T45" fmla="*/ 90 h 90"/>
                <a:gd name="T46" fmla="*/ 35 w 90"/>
                <a:gd name="T47" fmla="*/ 73 h 90"/>
                <a:gd name="T48" fmla="*/ 40 w 90"/>
                <a:gd name="T49" fmla="*/ 86 h 90"/>
                <a:gd name="T50" fmla="*/ 51 w 90"/>
                <a:gd name="T51" fmla="*/ 78 h 90"/>
                <a:gd name="T52" fmla="*/ 64 w 90"/>
                <a:gd name="T53" fmla="*/ 73 h 90"/>
                <a:gd name="T54" fmla="*/ 77 w 90"/>
                <a:gd name="T55" fmla="*/ 70 h 90"/>
                <a:gd name="T56" fmla="*/ 73 w 90"/>
                <a:gd name="T57" fmla="*/ 64 h 90"/>
                <a:gd name="T58" fmla="*/ 78 w 90"/>
                <a:gd name="T59" fmla="*/ 51 h 90"/>
                <a:gd name="T60" fmla="*/ 86 w 90"/>
                <a:gd name="T61" fmla="*/ 40 h 90"/>
                <a:gd name="T62" fmla="*/ 73 w 90"/>
                <a:gd name="T63" fmla="*/ 35 h 90"/>
                <a:gd name="T64" fmla="*/ 77 w 90"/>
                <a:gd name="T65" fmla="*/ 21 h 90"/>
                <a:gd name="T66" fmla="*/ 70 w 90"/>
                <a:gd name="T67" fmla="*/ 12 h 90"/>
                <a:gd name="T68" fmla="*/ 58 w 90"/>
                <a:gd name="T69" fmla="*/ 18 h 90"/>
                <a:gd name="T70" fmla="*/ 51 w 90"/>
                <a:gd name="T71" fmla="*/ 5 h 90"/>
                <a:gd name="T72" fmla="*/ 39 w 90"/>
                <a:gd name="T73" fmla="*/ 5 h 90"/>
                <a:gd name="T74" fmla="*/ 32 w 90"/>
                <a:gd name="T75" fmla="*/ 18 h 90"/>
                <a:gd name="T76" fmla="*/ 19 w 90"/>
                <a:gd name="T77" fmla="*/ 12 h 90"/>
                <a:gd name="T78" fmla="*/ 12 w 90"/>
                <a:gd name="T79" fmla="*/ 21 h 90"/>
                <a:gd name="T80" fmla="*/ 17 w 90"/>
                <a:gd name="T81" fmla="*/ 35 h 90"/>
                <a:gd name="T82" fmla="*/ 4 w 90"/>
                <a:gd name="T83" fmla="*/ 40 h 90"/>
                <a:gd name="T84" fmla="*/ 11 w 90"/>
                <a:gd name="T85" fmla="*/ 51 h 90"/>
                <a:gd name="T86" fmla="*/ 17 w 90"/>
                <a:gd name="T87" fmla="*/ 64 h 90"/>
                <a:gd name="T88" fmla="*/ 12 w 90"/>
                <a:gd name="T89" fmla="*/ 70 h 90"/>
                <a:gd name="T90" fmla="*/ 25 w 90"/>
                <a:gd name="T91" fmla="*/ 73 h 90"/>
                <a:gd name="T92" fmla="*/ 29 w 90"/>
                <a:gd name="T93" fmla="*/ 45 h 90"/>
                <a:gd name="T94" fmla="*/ 45 w 90"/>
                <a:gd name="T95" fmla="*/ 60 h 90"/>
                <a:gd name="T96" fmla="*/ 45 w 90"/>
                <a:gd name="T97" fmla="*/ 5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0" h="90">
                  <a:moveTo>
                    <a:pt x="50" y="90"/>
                  </a:moveTo>
                  <a:cubicBezTo>
                    <a:pt x="40" y="90"/>
                    <a:pt x="40" y="90"/>
                    <a:pt x="40" y="90"/>
                  </a:cubicBezTo>
                  <a:cubicBezTo>
                    <a:pt x="37" y="90"/>
                    <a:pt x="35" y="88"/>
                    <a:pt x="35" y="85"/>
                  </a:cubicBezTo>
                  <a:cubicBezTo>
                    <a:pt x="35" y="78"/>
                    <a:pt x="35" y="78"/>
                    <a:pt x="35" y="78"/>
                  </a:cubicBezTo>
                  <a:cubicBezTo>
                    <a:pt x="35" y="78"/>
                    <a:pt x="34" y="77"/>
                    <a:pt x="34" y="77"/>
                  </a:cubicBezTo>
                  <a:cubicBezTo>
                    <a:pt x="30" y="75"/>
                    <a:pt x="30" y="75"/>
                    <a:pt x="30" y="75"/>
                  </a:cubicBezTo>
                  <a:cubicBezTo>
                    <a:pt x="30" y="75"/>
                    <a:pt x="29" y="75"/>
                    <a:pt x="28" y="76"/>
                  </a:cubicBezTo>
                  <a:cubicBezTo>
                    <a:pt x="23" y="80"/>
                    <a:pt x="23" y="80"/>
                    <a:pt x="23" y="80"/>
                  </a:cubicBezTo>
                  <a:cubicBezTo>
                    <a:pt x="22" y="82"/>
                    <a:pt x="18" y="82"/>
                    <a:pt x="17" y="80"/>
                  </a:cubicBezTo>
                  <a:cubicBezTo>
                    <a:pt x="9" y="73"/>
                    <a:pt x="9" y="73"/>
                    <a:pt x="9" y="73"/>
                  </a:cubicBezTo>
                  <a:cubicBezTo>
                    <a:pt x="8" y="72"/>
                    <a:pt x="8" y="71"/>
                    <a:pt x="8" y="70"/>
                  </a:cubicBezTo>
                  <a:cubicBezTo>
                    <a:pt x="8" y="68"/>
                    <a:pt x="8" y="67"/>
                    <a:pt x="9" y="66"/>
                  </a:cubicBezTo>
                  <a:cubicBezTo>
                    <a:pt x="14" y="62"/>
                    <a:pt x="14" y="62"/>
                    <a:pt x="14" y="62"/>
                  </a:cubicBezTo>
                  <a:cubicBezTo>
                    <a:pt x="15" y="61"/>
                    <a:pt x="15" y="60"/>
                    <a:pt x="14" y="59"/>
                  </a:cubicBezTo>
                  <a:cubicBezTo>
                    <a:pt x="13" y="56"/>
                    <a:pt x="13" y="56"/>
                    <a:pt x="13" y="56"/>
                  </a:cubicBezTo>
                  <a:cubicBezTo>
                    <a:pt x="13" y="56"/>
                    <a:pt x="12" y="55"/>
                    <a:pt x="11" y="55"/>
                  </a:cubicBezTo>
                  <a:cubicBezTo>
                    <a:pt x="5" y="55"/>
                    <a:pt x="5" y="55"/>
                    <a:pt x="5" y="55"/>
                  </a:cubicBezTo>
                  <a:cubicBezTo>
                    <a:pt x="2" y="55"/>
                    <a:pt x="0" y="53"/>
                    <a:pt x="0" y="50"/>
                  </a:cubicBezTo>
                  <a:cubicBezTo>
                    <a:pt x="0" y="40"/>
                    <a:pt x="0" y="40"/>
                    <a:pt x="0" y="40"/>
                  </a:cubicBezTo>
                  <a:cubicBezTo>
                    <a:pt x="0" y="37"/>
                    <a:pt x="2" y="35"/>
                    <a:pt x="5" y="35"/>
                  </a:cubicBezTo>
                  <a:cubicBezTo>
                    <a:pt x="11" y="35"/>
                    <a:pt x="11" y="35"/>
                    <a:pt x="11" y="35"/>
                  </a:cubicBezTo>
                  <a:cubicBezTo>
                    <a:pt x="12" y="35"/>
                    <a:pt x="13" y="34"/>
                    <a:pt x="13" y="34"/>
                  </a:cubicBezTo>
                  <a:cubicBezTo>
                    <a:pt x="14" y="31"/>
                    <a:pt x="14" y="31"/>
                    <a:pt x="14" y="31"/>
                  </a:cubicBezTo>
                  <a:cubicBezTo>
                    <a:pt x="15" y="30"/>
                    <a:pt x="15" y="29"/>
                    <a:pt x="14" y="28"/>
                  </a:cubicBezTo>
                  <a:cubicBezTo>
                    <a:pt x="9" y="24"/>
                    <a:pt x="9" y="24"/>
                    <a:pt x="9" y="24"/>
                  </a:cubicBezTo>
                  <a:cubicBezTo>
                    <a:pt x="8" y="23"/>
                    <a:pt x="8" y="21"/>
                    <a:pt x="8" y="20"/>
                  </a:cubicBezTo>
                  <a:cubicBezTo>
                    <a:pt x="8" y="19"/>
                    <a:pt x="8" y="18"/>
                    <a:pt x="9" y="17"/>
                  </a:cubicBezTo>
                  <a:cubicBezTo>
                    <a:pt x="17" y="9"/>
                    <a:pt x="17" y="9"/>
                    <a:pt x="17" y="9"/>
                  </a:cubicBezTo>
                  <a:cubicBezTo>
                    <a:pt x="18" y="8"/>
                    <a:pt x="22" y="8"/>
                    <a:pt x="23" y="9"/>
                  </a:cubicBezTo>
                  <a:cubicBezTo>
                    <a:pt x="28" y="14"/>
                    <a:pt x="28" y="14"/>
                    <a:pt x="28" y="14"/>
                  </a:cubicBezTo>
                  <a:cubicBezTo>
                    <a:pt x="29" y="15"/>
                    <a:pt x="30" y="15"/>
                    <a:pt x="30" y="15"/>
                  </a:cubicBezTo>
                  <a:cubicBezTo>
                    <a:pt x="33" y="13"/>
                    <a:pt x="33" y="13"/>
                    <a:pt x="33" y="13"/>
                  </a:cubicBezTo>
                  <a:cubicBezTo>
                    <a:pt x="34" y="13"/>
                    <a:pt x="35" y="12"/>
                    <a:pt x="35" y="11"/>
                  </a:cubicBezTo>
                  <a:cubicBezTo>
                    <a:pt x="35" y="5"/>
                    <a:pt x="35" y="5"/>
                    <a:pt x="35" y="5"/>
                  </a:cubicBezTo>
                  <a:cubicBezTo>
                    <a:pt x="35" y="2"/>
                    <a:pt x="37" y="0"/>
                    <a:pt x="40" y="0"/>
                  </a:cubicBezTo>
                  <a:cubicBezTo>
                    <a:pt x="50" y="0"/>
                    <a:pt x="50" y="0"/>
                    <a:pt x="50" y="0"/>
                  </a:cubicBezTo>
                  <a:cubicBezTo>
                    <a:pt x="53" y="0"/>
                    <a:pt x="55" y="2"/>
                    <a:pt x="55" y="5"/>
                  </a:cubicBezTo>
                  <a:cubicBezTo>
                    <a:pt x="55" y="11"/>
                    <a:pt x="55" y="11"/>
                    <a:pt x="55" y="11"/>
                  </a:cubicBezTo>
                  <a:cubicBezTo>
                    <a:pt x="55" y="12"/>
                    <a:pt x="55" y="13"/>
                    <a:pt x="56" y="13"/>
                  </a:cubicBezTo>
                  <a:cubicBezTo>
                    <a:pt x="59" y="14"/>
                    <a:pt x="59" y="14"/>
                    <a:pt x="59" y="14"/>
                  </a:cubicBezTo>
                  <a:cubicBezTo>
                    <a:pt x="60" y="15"/>
                    <a:pt x="61" y="15"/>
                    <a:pt x="62" y="14"/>
                  </a:cubicBezTo>
                  <a:cubicBezTo>
                    <a:pt x="66" y="9"/>
                    <a:pt x="66" y="9"/>
                    <a:pt x="66" y="9"/>
                  </a:cubicBezTo>
                  <a:cubicBezTo>
                    <a:pt x="68" y="8"/>
                    <a:pt x="71" y="8"/>
                    <a:pt x="73" y="9"/>
                  </a:cubicBezTo>
                  <a:cubicBezTo>
                    <a:pt x="80" y="17"/>
                    <a:pt x="80" y="17"/>
                    <a:pt x="80" y="17"/>
                  </a:cubicBezTo>
                  <a:cubicBezTo>
                    <a:pt x="81" y="18"/>
                    <a:pt x="82" y="19"/>
                    <a:pt x="82" y="20"/>
                  </a:cubicBezTo>
                  <a:cubicBezTo>
                    <a:pt x="82" y="21"/>
                    <a:pt x="81" y="23"/>
                    <a:pt x="80" y="24"/>
                  </a:cubicBezTo>
                  <a:cubicBezTo>
                    <a:pt x="76" y="28"/>
                    <a:pt x="76" y="28"/>
                    <a:pt x="76" y="28"/>
                  </a:cubicBezTo>
                  <a:cubicBezTo>
                    <a:pt x="75" y="29"/>
                    <a:pt x="75" y="30"/>
                    <a:pt x="75" y="30"/>
                  </a:cubicBezTo>
                  <a:cubicBezTo>
                    <a:pt x="77" y="34"/>
                    <a:pt x="77" y="34"/>
                    <a:pt x="77" y="34"/>
                  </a:cubicBezTo>
                  <a:cubicBezTo>
                    <a:pt x="77" y="34"/>
                    <a:pt x="78" y="35"/>
                    <a:pt x="78" y="35"/>
                  </a:cubicBezTo>
                  <a:cubicBezTo>
                    <a:pt x="85" y="35"/>
                    <a:pt x="85" y="35"/>
                    <a:pt x="85" y="35"/>
                  </a:cubicBezTo>
                  <a:cubicBezTo>
                    <a:pt x="88" y="35"/>
                    <a:pt x="90" y="37"/>
                    <a:pt x="90" y="40"/>
                  </a:cubicBezTo>
                  <a:cubicBezTo>
                    <a:pt x="90" y="50"/>
                    <a:pt x="90" y="50"/>
                    <a:pt x="90" y="50"/>
                  </a:cubicBezTo>
                  <a:cubicBezTo>
                    <a:pt x="90" y="53"/>
                    <a:pt x="88" y="55"/>
                    <a:pt x="85" y="55"/>
                  </a:cubicBezTo>
                  <a:cubicBezTo>
                    <a:pt x="78" y="55"/>
                    <a:pt x="78" y="55"/>
                    <a:pt x="78" y="55"/>
                  </a:cubicBezTo>
                  <a:cubicBezTo>
                    <a:pt x="78" y="55"/>
                    <a:pt x="77" y="56"/>
                    <a:pt x="77" y="56"/>
                  </a:cubicBezTo>
                  <a:cubicBezTo>
                    <a:pt x="75" y="59"/>
                    <a:pt x="75" y="59"/>
                    <a:pt x="75" y="59"/>
                  </a:cubicBezTo>
                  <a:cubicBezTo>
                    <a:pt x="75" y="60"/>
                    <a:pt x="75" y="61"/>
                    <a:pt x="76" y="62"/>
                  </a:cubicBezTo>
                  <a:cubicBezTo>
                    <a:pt x="80" y="66"/>
                    <a:pt x="80" y="66"/>
                    <a:pt x="80" y="66"/>
                  </a:cubicBezTo>
                  <a:cubicBezTo>
                    <a:pt x="81" y="67"/>
                    <a:pt x="82" y="68"/>
                    <a:pt x="82" y="70"/>
                  </a:cubicBezTo>
                  <a:cubicBezTo>
                    <a:pt x="82" y="71"/>
                    <a:pt x="81" y="72"/>
                    <a:pt x="80" y="73"/>
                  </a:cubicBezTo>
                  <a:cubicBezTo>
                    <a:pt x="73" y="80"/>
                    <a:pt x="73" y="80"/>
                    <a:pt x="73" y="80"/>
                  </a:cubicBezTo>
                  <a:cubicBezTo>
                    <a:pt x="71" y="82"/>
                    <a:pt x="68" y="82"/>
                    <a:pt x="66" y="80"/>
                  </a:cubicBezTo>
                  <a:cubicBezTo>
                    <a:pt x="62" y="76"/>
                    <a:pt x="62" y="76"/>
                    <a:pt x="62" y="76"/>
                  </a:cubicBezTo>
                  <a:cubicBezTo>
                    <a:pt x="61" y="75"/>
                    <a:pt x="60" y="75"/>
                    <a:pt x="59" y="75"/>
                  </a:cubicBezTo>
                  <a:cubicBezTo>
                    <a:pt x="56" y="77"/>
                    <a:pt x="56" y="77"/>
                    <a:pt x="56" y="77"/>
                  </a:cubicBezTo>
                  <a:cubicBezTo>
                    <a:pt x="55" y="77"/>
                    <a:pt x="55" y="78"/>
                    <a:pt x="55" y="78"/>
                  </a:cubicBezTo>
                  <a:cubicBezTo>
                    <a:pt x="55" y="85"/>
                    <a:pt x="55" y="85"/>
                    <a:pt x="55" y="85"/>
                  </a:cubicBezTo>
                  <a:cubicBezTo>
                    <a:pt x="55" y="88"/>
                    <a:pt x="53" y="90"/>
                    <a:pt x="50" y="90"/>
                  </a:cubicBezTo>
                  <a:close/>
                  <a:moveTo>
                    <a:pt x="30" y="71"/>
                  </a:moveTo>
                  <a:cubicBezTo>
                    <a:pt x="30" y="71"/>
                    <a:pt x="31" y="71"/>
                    <a:pt x="32" y="72"/>
                  </a:cubicBezTo>
                  <a:cubicBezTo>
                    <a:pt x="35" y="73"/>
                    <a:pt x="35" y="73"/>
                    <a:pt x="35" y="73"/>
                  </a:cubicBezTo>
                  <a:cubicBezTo>
                    <a:pt x="37" y="74"/>
                    <a:pt x="39" y="76"/>
                    <a:pt x="39" y="78"/>
                  </a:cubicBezTo>
                  <a:cubicBezTo>
                    <a:pt x="39" y="85"/>
                    <a:pt x="39" y="85"/>
                    <a:pt x="39" y="85"/>
                  </a:cubicBezTo>
                  <a:cubicBezTo>
                    <a:pt x="39" y="86"/>
                    <a:pt x="39" y="86"/>
                    <a:pt x="40" y="86"/>
                  </a:cubicBezTo>
                  <a:cubicBezTo>
                    <a:pt x="50" y="86"/>
                    <a:pt x="50" y="86"/>
                    <a:pt x="50" y="86"/>
                  </a:cubicBezTo>
                  <a:cubicBezTo>
                    <a:pt x="50" y="86"/>
                    <a:pt x="51" y="86"/>
                    <a:pt x="51" y="85"/>
                  </a:cubicBezTo>
                  <a:cubicBezTo>
                    <a:pt x="51" y="78"/>
                    <a:pt x="51" y="78"/>
                    <a:pt x="51" y="78"/>
                  </a:cubicBezTo>
                  <a:cubicBezTo>
                    <a:pt x="51" y="76"/>
                    <a:pt x="53" y="74"/>
                    <a:pt x="55" y="73"/>
                  </a:cubicBezTo>
                  <a:cubicBezTo>
                    <a:pt x="58" y="72"/>
                    <a:pt x="58" y="72"/>
                    <a:pt x="58" y="72"/>
                  </a:cubicBezTo>
                  <a:cubicBezTo>
                    <a:pt x="59" y="71"/>
                    <a:pt x="63" y="71"/>
                    <a:pt x="64" y="73"/>
                  </a:cubicBezTo>
                  <a:cubicBezTo>
                    <a:pt x="69" y="78"/>
                    <a:pt x="69" y="78"/>
                    <a:pt x="69" y="78"/>
                  </a:cubicBezTo>
                  <a:cubicBezTo>
                    <a:pt x="69" y="78"/>
                    <a:pt x="70" y="78"/>
                    <a:pt x="70" y="78"/>
                  </a:cubicBezTo>
                  <a:cubicBezTo>
                    <a:pt x="77" y="70"/>
                    <a:pt x="77" y="70"/>
                    <a:pt x="77" y="70"/>
                  </a:cubicBezTo>
                  <a:cubicBezTo>
                    <a:pt x="78" y="70"/>
                    <a:pt x="78" y="70"/>
                    <a:pt x="78" y="70"/>
                  </a:cubicBezTo>
                  <a:cubicBezTo>
                    <a:pt x="78" y="70"/>
                    <a:pt x="78" y="69"/>
                    <a:pt x="77" y="69"/>
                  </a:cubicBezTo>
                  <a:cubicBezTo>
                    <a:pt x="73" y="64"/>
                    <a:pt x="73" y="64"/>
                    <a:pt x="73" y="64"/>
                  </a:cubicBezTo>
                  <a:cubicBezTo>
                    <a:pt x="71" y="63"/>
                    <a:pt x="71" y="60"/>
                    <a:pt x="72" y="58"/>
                  </a:cubicBezTo>
                  <a:cubicBezTo>
                    <a:pt x="73" y="55"/>
                    <a:pt x="73" y="55"/>
                    <a:pt x="73" y="55"/>
                  </a:cubicBezTo>
                  <a:cubicBezTo>
                    <a:pt x="74" y="53"/>
                    <a:pt x="76" y="51"/>
                    <a:pt x="78" y="51"/>
                  </a:cubicBezTo>
                  <a:cubicBezTo>
                    <a:pt x="85" y="51"/>
                    <a:pt x="85" y="51"/>
                    <a:pt x="85" y="51"/>
                  </a:cubicBezTo>
                  <a:cubicBezTo>
                    <a:pt x="85" y="51"/>
                    <a:pt x="86" y="51"/>
                    <a:pt x="86" y="50"/>
                  </a:cubicBezTo>
                  <a:cubicBezTo>
                    <a:pt x="86" y="40"/>
                    <a:pt x="86" y="40"/>
                    <a:pt x="86" y="40"/>
                  </a:cubicBezTo>
                  <a:cubicBezTo>
                    <a:pt x="86" y="39"/>
                    <a:pt x="85" y="39"/>
                    <a:pt x="85" y="39"/>
                  </a:cubicBezTo>
                  <a:cubicBezTo>
                    <a:pt x="78" y="39"/>
                    <a:pt x="78" y="39"/>
                    <a:pt x="78" y="39"/>
                  </a:cubicBezTo>
                  <a:cubicBezTo>
                    <a:pt x="76" y="39"/>
                    <a:pt x="74" y="37"/>
                    <a:pt x="73" y="35"/>
                  </a:cubicBezTo>
                  <a:cubicBezTo>
                    <a:pt x="72" y="32"/>
                    <a:pt x="72" y="32"/>
                    <a:pt x="72" y="32"/>
                  </a:cubicBezTo>
                  <a:cubicBezTo>
                    <a:pt x="71" y="30"/>
                    <a:pt x="71" y="27"/>
                    <a:pt x="73" y="25"/>
                  </a:cubicBezTo>
                  <a:cubicBezTo>
                    <a:pt x="77" y="21"/>
                    <a:pt x="77" y="21"/>
                    <a:pt x="77" y="21"/>
                  </a:cubicBezTo>
                  <a:cubicBezTo>
                    <a:pt x="78" y="21"/>
                    <a:pt x="78" y="20"/>
                    <a:pt x="78" y="20"/>
                  </a:cubicBezTo>
                  <a:cubicBezTo>
                    <a:pt x="78" y="20"/>
                    <a:pt x="78" y="20"/>
                    <a:pt x="77" y="20"/>
                  </a:cubicBezTo>
                  <a:cubicBezTo>
                    <a:pt x="70" y="12"/>
                    <a:pt x="70" y="12"/>
                    <a:pt x="70" y="12"/>
                  </a:cubicBezTo>
                  <a:cubicBezTo>
                    <a:pt x="70" y="12"/>
                    <a:pt x="69" y="12"/>
                    <a:pt x="69" y="12"/>
                  </a:cubicBezTo>
                  <a:cubicBezTo>
                    <a:pt x="64" y="17"/>
                    <a:pt x="64" y="17"/>
                    <a:pt x="64" y="17"/>
                  </a:cubicBezTo>
                  <a:cubicBezTo>
                    <a:pt x="63" y="19"/>
                    <a:pt x="60" y="19"/>
                    <a:pt x="58" y="18"/>
                  </a:cubicBezTo>
                  <a:cubicBezTo>
                    <a:pt x="55" y="17"/>
                    <a:pt x="55" y="17"/>
                    <a:pt x="55" y="17"/>
                  </a:cubicBezTo>
                  <a:cubicBezTo>
                    <a:pt x="53" y="16"/>
                    <a:pt x="51" y="14"/>
                    <a:pt x="51" y="11"/>
                  </a:cubicBezTo>
                  <a:cubicBezTo>
                    <a:pt x="51" y="5"/>
                    <a:pt x="51" y="5"/>
                    <a:pt x="51" y="5"/>
                  </a:cubicBezTo>
                  <a:cubicBezTo>
                    <a:pt x="51" y="4"/>
                    <a:pt x="50" y="4"/>
                    <a:pt x="50" y="4"/>
                  </a:cubicBezTo>
                  <a:cubicBezTo>
                    <a:pt x="40" y="4"/>
                    <a:pt x="40" y="4"/>
                    <a:pt x="40" y="4"/>
                  </a:cubicBezTo>
                  <a:cubicBezTo>
                    <a:pt x="39" y="4"/>
                    <a:pt x="39" y="4"/>
                    <a:pt x="39" y="5"/>
                  </a:cubicBezTo>
                  <a:cubicBezTo>
                    <a:pt x="39" y="11"/>
                    <a:pt x="39" y="11"/>
                    <a:pt x="39" y="11"/>
                  </a:cubicBezTo>
                  <a:cubicBezTo>
                    <a:pt x="39" y="14"/>
                    <a:pt x="37" y="16"/>
                    <a:pt x="35" y="17"/>
                  </a:cubicBezTo>
                  <a:cubicBezTo>
                    <a:pt x="32" y="18"/>
                    <a:pt x="32" y="18"/>
                    <a:pt x="32" y="18"/>
                  </a:cubicBezTo>
                  <a:cubicBezTo>
                    <a:pt x="30" y="19"/>
                    <a:pt x="27" y="19"/>
                    <a:pt x="25" y="17"/>
                  </a:cubicBezTo>
                  <a:cubicBezTo>
                    <a:pt x="21" y="12"/>
                    <a:pt x="21" y="12"/>
                    <a:pt x="21" y="12"/>
                  </a:cubicBezTo>
                  <a:cubicBezTo>
                    <a:pt x="20" y="12"/>
                    <a:pt x="20" y="12"/>
                    <a:pt x="19" y="12"/>
                  </a:cubicBezTo>
                  <a:cubicBezTo>
                    <a:pt x="12" y="20"/>
                    <a:pt x="12" y="20"/>
                    <a:pt x="12" y="20"/>
                  </a:cubicBezTo>
                  <a:cubicBezTo>
                    <a:pt x="12" y="20"/>
                    <a:pt x="12" y="20"/>
                    <a:pt x="12" y="20"/>
                  </a:cubicBezTo>
                  <a:cubicBezTo>
                    <a:pt x="12" y="20"/>
                    <a:pt x="12" y="21"/>
                    <a:pt x="12" y="21"/>
                  </a:cubicBezTo>
                  <a:cubicBezTo>
                    <a:pt x="17" y="25"/>
                    <a:pt x="17" y="25"/>
                    <a:pt x="17" y="25"/>
                  </a:cubicBezTo>
                  <a:cubicBezTo>
                    <a:pt x="19" y="27"/>
                    <a:pt x="19" y="30"/>
                    <a:pt x="18" y="32"/>
                  </a:cubicBezTo>
                  <a:cubicBezTo>
                    <a:pt x="17" y="35"/>
                    <a:pt x="17" y="35"/>
                    <a:pt x="17" y="35"/>
                  </a:cubicBezTo>
                  <a:cubicBezTo>
                    <a:pt x="16" y="37"/>
                    <a:pt x="14" y="39"/>
                    <a:pt x="11" y="39"/>
                  </a:cubicBezTo>
                  <a:cubicBezTo>
                    <a:pt x="5" y="39"/>
                    <a:pt x="5" y="39"/>
                    <a:pt x="5" y="39"/>
                  </a:cubicBezTo>
                  <a:cubicBezTo>
                    <a:pt x="4" y="39"/>
                    <a:pt x="4" y="39"/>
                    <a:pt x="4" y="40"/>
                  </a:cubicBezTo>
                  <a:cubicBezTo>
                    <a:pt x="4" y="50"/>
                    <a:pt x="4" y="50"/>
                    <a:pt x="4" y="50"/>
                  </a:cubicBezTo>
                  <a:cubicBezTo>
                    <a:pt x="4" y="51"/>
                    <a:pt x="4" y="51"/>
                    <a:pt x="5" y="51"/>
                  </a:cubicBezTo>
                  <a:cubicBezTo>
                    <a:pt x="11" y="51"/>
                    <a:pt x="11" y="51"/>
                    <a:pt x="11" y="51"/>
                  </a:cubicBezTo>
                  <a:cubicBezTo>
                    <a:pt x="14" y="51"/>
                    <a:pt x="16" y="53"/>
                    <a:pt x="17" y="55"/>
                  </a:cubicBezTo>
                  <a:cubicBezTo>
                    <a:pt x="18" y="58"/>
                    <a:pt x="18" y="58"/>
                    <a:pt x="18" y="58"/>
                  </a:cubicBezTo>
                  <a:cubicBezTo>
                    <a:pt x="19" y="60"/>
                    <a:pt x="19" y="63"/>
                    <a:pt x="17" y="64"/>
                  </a:cubicBezTo>
                  <a:cubicBezTo>
                    <a:pt x="12" y="69"/>
                    <a:pt x="12" y="69"/>
                    <a:pt x="12" y="69"/>
                  </a:cubicBezTo>
                  <a:cubicBezTo>
                    <a:pt x="12" y="69"/>
                    <a:pt x="12" y="70"/>
                    <a:pt x="12" y="70"/>
                  </a:cubicBezTo>
                  <a:cubicBezTo>
                    <a:pt x="12" y="70"/>
                    <a:pt x="12" y="70"/>
                    <a:pt x="12" y="70"/>
                  </a:cubicBezTo>
                  <a:cubicBezTo>
                    <a:pt x="19" y="78"/>
                    <a:pt x="19" y="78"/>
                    <a:pt x="19" y="78"/>
                  </a:cubicBezTo>
                  <a:cubicBezTo>
                    <a:pt x="20" y="78"/>
                    <a:pt x="20" y="78"/>
                    <a:pt x="21" y="78"/>
                  </a:cubicBezTo>
                  <a:cubicBezTo>
                    <a:pt x="25" y="73"/>
                    <a:pt x="25" y="73"/>
                    <a:pt x="25" y="73"/>
                  </a:cubicBezTo>
                  <a:cubicBezTo>
                    <a:pt x="26" y="72"/>
                    <a:pt x="28" y="71"/>
                    <a:pt x="30" y="71"/>
                  </a:cubicBezTo>
                  <a:close/>
                  <a:moveTo>
                    <a:pt x="45" y="60"/>
                  </a:moveTo>
                  <a:cubicBezTo>
                    <a:pt x="36" y="60"/>
                    <a:pt x="29" y="54"/>
                    <a:pt x="29" y="45"/>
                  </a:cubicBezTo>
                  <a:cubicBezTo>
                    <a:pt x="29" y="36"/>
                    <a:pt x="36" y="29"/>
                    <a:pt x="45" y="29"/>
                  </a:cubicBezTo>
                  <a:cubicBezTo>
                    <a:pt x="53" y="29"/>
                    <a:pt x="60" y="36"/>
                    <a:pt x="60" y="45"/>
                  </a:cubicBezTo>
                  <a:cubicBezTo>
                    <a:pt x="60" y="54"/>
                    <a:pt x="53" y="60"/>
                    <a:pt x="45" y="60"/>
                  </a:cubicBezTo>
                  <a:close/>
                  <a:moveTo>
                    <a:pt x="45" y="33"/>
                  </a:moveTo>
                  <a:cubicBezTo>
                    <a:pt x="38" y="33"/>
                    <a:pt x="33" y="39"/>
                    <a:pt x="33" y="45"/>
                  </a:cubicBezTo>
                  <a:cubicBezTo>
                    <a:pt x="33" y="51"/>
                    <a:pt x="38" y="56"/>
                    <a:pt x="45" y="56"/>
                  </a:cubicBezTo>
                  <a:cubicBezTo>
                    <a:pt x="51" y="56"/>
                    <a:pt x="56" y="51"/>
                    <a:pt x="56" y="45"/>
                  </a:cubicBezTo>
                  <a:cubicBezTo>
                    <a:pt x="56" y="39"/>
                    <a:pt x="51" y="33"/>
                    <a:pt x="45" y="33"/>
                  </a:cubicBezTo>
                  <a:close/>
                </a:path>
              </a:pathLst>
            </a:custGeom>
            <a:solidFill>
              <a:schemeClr val="bg1"/>
            </a:solidFill>
            <a:ln>
              <a:noFill/>
            </a:ln>
          </p:spPr>
          <p:txBody>
            <a:bodyPr vert="horz" wrap="square" lIns="91383" tIns="45691" rIns="91383" bIns="45691" numCol="1" anchor="t" anchorCtr="0" compatLnSpc="1">
              <a:prstTxWarp prst="textNoShape">
                <a:avLst/>
              </a:prstTxWarp>
              <a:noAutofit/>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kumimoji="0" lang="en-US" altLang="zh-CN" sz="1399"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grpSp>
      <p:grpSp>
        <p:nvGrpSpPr>
          <p:cNvPr id="16" name="组合 15"/>
          <p:cNvGrpSpPr/>
          <p:nvPr/>
        </p:nvGrpSpPr>
        <p:grpSpPr>
          <a:xfrm>
            <a:off x="8479921" y="929465"/>
            <a:ext cx="1107051" cy="1092825"/>
            <a:chOff x="7423433" y="1217889"/>
            <a:chExt cx="1107483" cy="1093252"/>
          </a:xfrm>
        </p:grpSpPr>
        <p:sp>
          <p:nvSpPr>
            <p:cNvPr id="88" name="椭圆 87"/>
            <p:cNvSpPr/>
            <p:nvPr/>
          </p:nvSpPr>
          <p:spPr>
            <a:xfrm>
              <a:off x="7423433" y="1217889"/>
              <a:ext cx="1093252" cy="1093252"/>
            </a:xfrm>
            <a:prstGeom prst="ellipse">
              <a:avLst/>
            </a:prstGeom>
            <a:solidFill>
              <a:srgbClr val="00B0F0"/>
            </a:solidFill>
            <a:ln w="76200">
              <a:noFill/>
              <a:prstDash val="solid"/>
            </a:ln>
            <a:effectLst/>
          </p:spPr>
          <p:txBody>
            <a:bodyPr vert="horz" wrap="square" lIns="0" tIns="0" rIns="0" bIns="0" rtlCol="0" anchor="ctr" anchorCtr="0" compatLnSpc="1">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marL="0" marR="0" lvl="0" indent="0" algn="ctr" defTabSz="1219444" rtl="0" eaLnBrk="1" fontAlgn="ctr" latinLnBrk="0" hangingPunct="1">
                <a:lnSpc>
                  <a:spcPts val="2931"/>
                </a:lnSpc>
                <a:spcBef>
                  <a:spcPts val="0"/>
                </a:spcBef>
                <a:spcAft>
                  <a:spcPts val="0"/>
                </a:spcAft>
                <a:buClrTx/>
                <a:buSzTx/>
                <a:buFontTx/>
                <a:buNone/>
                <a:tabLst/>
                <a:defRPr/>
              </a:pPr>
              <a:endParaRPr kumimoji="0" lang="en-US" altLang="zh-CN" sz="1399" b="1"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Arial" pitchFamily="34" charset="0"/>
              </a:endParaRPr>
            </a:p>
          </p:txBody>
        </p:sp>
        <p:sp>
          <p:nvSpPr>
            <p:cNvPr id="93" name="矩形 92"/>
            <p:cNvSpPr/>
            <p:nvPr/>
          </p:nvSpPr>
          <p:spPr>
            <a:xfrm>
              <a:off x="7445418" y="1467165"/>
              <a:ext cx="1085498" cy="743793"/>
            </a:xfrm>
            <a:prstGeom prst="rect">
              <a:avLst/>
            </a:prstGeom>
            <a:noFill/>
            <a:ln w="76200">
              <a:noFill/>
              <a:prstDash val="solid"/>
            </a:ln>
            <a:effectLst/>
          </p:spPr>
          <p:txBody>
            <a:bodyPr vert="horz" wrap="square" lIns="0" tIns="0" rIns="0" bIns="0" rtlCol="0" anchor="ctr" anchorCtr="0" compatLnSpc="1">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marL="0" marR="0" lvl="0" indent="0" algn="ctr" defTabSz="1219444" rtl="0" eaLnBrk="1" fontAlgn="ctr" latinLnBrk="0" hangingPunct="1">
                <a:lnSpc>
                  <a:spcPts val="2931"/>
                </a:lnSpc>
                <a:spcBef>
                  <a:spcPts val="0"/>
                </a:spcBef>
                <a:spcAft>
                  <a:spcPts val="0"/>
                </a:spcAft>
                <a:buClrTx/>
                <a:buSzTx/>
                <a:buFontTx/>
                <a:buNone/>
                <a:tabLst/>
                <a:defRPr/>
              </a:pPr>
              <a:r>
                <a:rPr kumimoji="0" lang="en-US" sz="1399" b="1" i="0" u="none" strike="noStrike" kern="1200" cap="none" spc="0" normalizeH="0" baseline="0" noProof="0">
                  <a:ln>
                    <a:noFill/>
                  </a:ln>
                  <a:solidFill>
                    <a:prstClr val="white"/>
                  </a:solidFill>
                  <a:effectLst/>
                  <a:uLnTx/>
                  <a:uFillTx/>
                  <a:latin typeface="Arial" panose="020B0604020202020204" pitchFamily="34" charset="0"/>
                  <a:ea typeface="Microsoft YaHei Light"/>
                  <a:cs typeface="+mn-cs"/>
                </a:rPr>
                <a:t>Scalability</a:t>
              </a:r>
              <a:endParaRPr kumimoji="0" lang="en-US" altLang="zh-CN" sz="1399"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Arial" pitchFamily="34" charset="0"/>
              </a:endParaRPr>
            </a:p>
          </p:txBody>
        </p:sp>
      </p:grpSp>
      <p:grpSp>
        <p:nvGrpSpPr>
          <p:cNvPr id="13" name="组合 12"/>
          <p:cNvGrpSpPr/>
          <p:nvPr/>
        </p:nvGrpSpPr>
        <p:grpSpPr>
          <a:xfrm>
            <a:off x="6652918" y="2415919"/>
            <a:ext cx="1102374" cy="1092825"/>
            <a:chOff x="6756828" y="2793634"/>
            <a:chExt cx="1102805" cy="1093252"/>
          </a:xfrm>
        </p:grpSpPr>
        <p:sp>
          <p:nvSpPr>
            <p:cNvPr id="87" name="椭圆 86"/>
            <p:cNvSpPr/>
            <p:nvPr/>
          </p:nvSpPr>
          <p:spPr>
            <a:xfrm>
              <a:off x="6756828" y="2793634"/>
              <a:ext cx="1093252" cy="1093252"/>
            </a:xfrm>
            <a:prstGeom prst="ellipse">
              <a:avLst/>
            </a:prstGeom>
            <a:solidFill>
              <a:srgbClr val="00B0F0"/>
            </a:solidFill>
            <a:ln w="76200">
              <a:noFill/>
              <a:prstDash val="solid"/>
            </a:ln>
            <a:effectLst/>
          </p:spPr>
          <p:txBody>
            <a:bodyPr vert="horz" wrap="square" lIns="0" tIns="0" rIns="0" bIns="0" rtlCol="0" anchor="ctr" anchorCtr="0" compatLnSpc="1">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marL="0" marR="0" lvl="0" indent="0" algn="ctr" defTabSz="1219444" rtl="0" eaLnBrk="1" fontAlgn="ctr" latinLnBrk="0" hangingPunct="1">
                <a:lnSpc>
                  <a:spcPts val="2931"/>
                </a:lnSpc>
                <a:spcBef>
                  <a:spcPts val="0"/>
                </a:spcBef>
                <a:spcAft>
                  <a:spcPts val="0"/>
                </a:spcAft>
                <a:buClrTx/>
                <a:buSzTx/>
                <a:buFontTx/>
                <a:buNone/>
                <a:tabLst/>
                <a:defRPr/>
              </a:pPr>
              <a:endParaRPr kumimoji="0" lang="en-US" altLang="zh-CN" sz="1399" b="1"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Arial" pitchFamily="34" charset="0"/>
              </a:endParaRPr>
            </a:p>
          </p:txBody>
        </p:sp>
        <p:sp>
          <p:nvSpPr>
            <p:cNvPr id="92" name="矩形 91"/>
            <p:cNvSpPr/>
            <p:nvPr/>
          </p:nvSpPr>
          <p:spPr>
            <a:xfrm>
              <a:off x="6758203" y="3035493"/>
              <a:ext cx="1101430" cy="743793"/>
            </a:xfrm>
            <a:prstGeom prst="rect">
              <a:avLst/>
            </a:prstGeom>
            <a:noFill/>
            <a:ln w="76200">
              <a:noFill/>
              <a:prstDash val="solid"/>
            </a:ln>
            <a:effectLst/>
          </p:spPr>
          <p:txBody>
            <a:bodyPr vert="horz" wrap="square" lIns="0" tIns="0" rIns="0" bIns="0" rtlCol="0" anchor="ctr" anchorCtr="0" compatLnSpc="1">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marL="0" marR="0" lvl="0" indent="0" algn="ctr" defTabSz="1219444" rtl="0" eaLnBrk="1" fontAlgn="ctr" latinLnBrk="0" hangingPunct="1">
                <a:lnSpc>
                  <a:spcPts val="2931"/>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panose="020B0604020202020204" pitchFamily="34" charset="0"/>
                  <a:ea typeface="Microsoft YaHei Light"/>
                  <a:cs typeface="+mn-cs"/>
                </a:rPr>
                <a:t>Performance</a:t>
              </a:r>
              <a:endParaRPr kumimoji="0" lang="en-US" altLang="zh-CN" sz="12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Arial" pitchFamily="34" charset="0"/>
              </a:endParaRPr>
            </a:p>
          </p:txBody>
        </p:sp>
        <p:sp>
          <p:nvSpPr>
            <p:cNvPr id="113" name="Freeform 7"/>
            <p:cNvSpPr>
              <a:spLocks noEditPoints="1"/>
            </p:cNvSpPr>
            <p:nvPr/>
          </p:nvSpPr>
          <p:spPr bwMode="auto">
            <a:xfrm>
              <a:off x="7155329" y="2940210"/>
              <a:ext cx="245456" cy="374650"/>
            </a:xfrm>
            <a:custGeom>
              <a:avLst/>
              <a:gdLst>
                <a:gd name="T0" fmla="*/ 13 w 56"/>
                <a:gd name="T1" fmla="*/ 100 h 100"/>
                <a:gd name="T2" fmla="*/ 12 w 56"/>
                <a:gd name="T3" fmla="*/ 100 h 100"/>
                <a:gd name="T4" fmla="*/ 11 w 56"/>
                <a:gd name="T5" fmla="*/ 97 h 100"/>
                <a:gd name="T6" fmla="*/ 22 w 56"/>
                <a:gd name="T7" fmla="*/ 61 h 100"/>
                <a:gd name="T8" fmla="*/ 2 w 56"/>
                <a:gd name="T9" fmla="*/ 61 h 100"/>
                <a:gd name="T10" fmla="*/ 1 w 56"/>
                <a:gd name="T11" fmla="*/ 59 h 100"/>
                <a:gd name="T12" fmla="*/ 1 w 56"/>
                <a:gd name="T13" fmla="*/ 57 h 100"/>
                <a:gd name="T14" fmla="*/ 42 w 56"/>
                <a:gd name="T15" fmla="*/ 1 h 100"/>
                <a:gd name="T16" fmla="*/ 44 w 56"/>
                <a:gd name="T17" fmla="*/ 1 h 100"/>
                <a:gd name="T18" fmla="*/ 45 w 56"/>
                <a:gd name="T19" fmla="*/ 3 h 100"/>
                <a:gd name="T20" fmla="*/ 35 w 56"/>
                <a:gd name="T21" fmla="*/ 40 h 100"/>
                <a:gd name="T22" fmla="*/ 54 w 56"/>
                <a:gd name="T23" fmla="*/ 40 h 100"/>
                <a:gd name="T24" fmla="*/ 56 w 56"/>
                <a:gd name="T25" fmla="*/ 41 h 100"/>
                <a:gd name="T26" fmla="*/ 56 w 56"/>
                <a:gd name="T27" fmla="*/ 43 h 100"/>
                <a:gd name="T28" fmla="*/ 15 w 56"/>
                <a:gd name="T29" fmla="*/ 99 h 100"/>
                <a:gd name="T30" fmla="*/ 13 w 56"/>
                <a:gd name="T31" fmla="*/ 100 h 100"/>
                <a:gd name="T32" fmla="*/ 6 w 56"/>
                <a:gd name="T33" fmla="*/ 57 h 100"/>
                <a:gd name="T34" fmla="*/ 24 w 56"/>
                <a:gd name="T35" fmla="*/ 57 h 100"/>
                <a:gd name="T36" fmla="*/ 26 w 56"/>
                <a:gd name="T37" fmla="*/ 57 h 100"/>
                <a:gd name="T38" fmla="*/ 26 w 56"/>
                <a:gd name="T39" fmla="*/ 59 h 100"/>
                <a:gd name="T40" fmla="*/ 18 w 56"/>
                <a:gd name="T41" fmla="*/ 88 h 100"/>
                <a:gd name="T42" fmla="*/ 50 w 56"/>
                <a:gd name="T43" fmla="*/ 44 h 100"/>
                <a:gd name="T44" fmla="*/ 32 w 56"/>
                <a:gd name="T45" fmla="*/ 44 h 100"/>
                <a:gd name="T46" fmla="*/ 31 w 56"/>
                <a:gd name="T47" fmla="*/ 43 h 100"/>
                <a:gd name="T48" fmla="*/ 30 w 56"/>
                <a:gd name="T49" fmla="*/ 41 h 100"/>
                <a:gd name="T50" fmla="*/ 38 w 56"/>
                <a:gd name="T51" fmla="*/ 12 h 100"/>
                <a:gd name="T52" fmla="*/ 6 w 56"/>
                <a:gd name="T53" fmla="*/ 5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6" h="100">
                  <a:moveTo>
                    <a:pt x="13" y="100"/>
                  </a:moveTo>
                  <a:cubicBezTo>
                    <a:pt x="13" y="100"/>
                    <a:pt x="13" y="100"/>
                    <a:pt x="12" y="100"/>
                  </a:cubicBezTo>
                  <a:cubicBezTo>
                    <a:pt x="11" y="99"/>
                    <a:pt x="11" y="98"/>
                    <a:pt x="11" y="97"/>
                  </a:cubicBezTo>
                  <a:cubicBezTo>
                    <a:pt x="22" y="61"/>
                    <a:pt x="22" y="61"/>
                    <a:pt x="22" y="61"/>
                  </a:cubicBezTo>
                  <a:cubicBezTo>
                    <a:pt x="2" y="61"/>
                    <a:pt x="2" y="61"/>
                    <a:pt x="2" y="61"/>
                  </a:cubicBezTo>
                  <a:cubicBezTo>
                    <a:pt x="2" y="61"/>
                    <a:pt x="1" y="60"/>
                    <a:pt x="1" y="59"/>
                  </a:cubicBezTo>
                  <a:cubicBezTo>
                    <a:pt x="0" y="59"/>
                    <a:pt x="0" y="58"/>
                    <a:pt x="1" y="57"/>
                  </a:cubicBezTo>
                  <a:cubicBezTo>
                    <a:pt x="42" y="1"/>
                    <a:pt x="42" y="1"/>
                    <a:pt x="42" y="1"/>
                  </a:cubicBezTo>
                  <a:cubicBezTo>
                    <a:pt x="42" y="0"/>
                    <a:pt x="43" y="0"/>
                    <a:pt x="44" y="1"/>
                  </a:cubicBezTo>
                  <a:cubicBezTo>
                    <a:pt x="45" y="1"/>
                    <a:pt x="46" y="2"/>
                    <a:pt x="45" y="3"/>
                  </a:cubicBezTo>
                  <a:cubicBezTo>
                    <a:pt x="35" y="40"/>
                    <a:pt x="35" y="40"/>
                    <a:pt x="35" y="40"/>
                  </a:cubicBezTo>
                  <a:cubicBezTo>
                    <a:pt x="54" y="40"/>
                    <a:pt x="54" y="40"/>
                    <a:pt x="54" y="40"/>
                  </a:cubicBezTo>
                  <a:cubicBezTo>
                    <a:pt x="55" y="40"/>
                    <a:pt x="56" y="40"/>
                    <a:pt x="56" y="41"/>
                  </a:cubicBezTo>
                  <a:cubicBezTo>
                    <a:pt x="56" y="41"/>
                    <a:pt x="56" y="42"/>
                    <a:pt x="56" y="43"/>
                  </a:cubicBezTo>
                  <a:cubicBezTo>
                    <a:pt x="15" y="99"/>
                    <a:pt x="15" y="99"/>
                    <a:pt x="15" y="99"/>
                  </a:cubicBezTo>
                  <a:cubicBezTo>
                    <a:pt x="14" y="100"/>
                    <a:pt x="14" y="100"/>
                    <a:pt x="13" y="100"/>
                  </a:cubicBezTo>
                  <a:close/>
                  <a:moveTo>
                    <a:pt x="6" y="57"/>
                  </a:moveTo>
                  <a:cubicBezTo>
                    <a:pt x="24" y="57"/>
                    <a:pt x="24" y="57"/>
                    <a:pt x="24" y="57"/>
                  </a:cubicBezTo>
                  <a:cubicBezTo>
                    <a:pt x="25" y="57"/>
                    <a:pt x="25" y="57"/>
                    <a:pt x="26" y="57"/>
                  </a:cubicBezTo>
                  <a:cubicBezTo>
                    <a:pt x="26" y="58"/>
                    <a:pt x="26" y="58"/>
                    <a:pt x="26" y="59"/>
                  </a:cubicBezTo>
                  <a:cubicBezTo>
                    <a:pt x="18" y="88"/>
                    <a:pt x="18" y="88"/>
                    <a:pt x="18" y="88"/>
                  </a:cubicBezTo>
                  <a:cubicBezTo>
                    <a:pt x="50" y="44"/>
                    <a:pt x="50" y="44"/>
                    <a:pt x="50" y="44"/>
                  </a:cubicBezTo>
                  <a:cubicBezTo>
                    <a:pt x="32" y="44"/>
                    <a:pt x="32" y="44"/>
                    <a:pt x="32" y="44"/>
                  </a:cubicBezTo>
                  <a:cubicBezTo>
                    <a:pt x="32" y="44"/>
                    <a:pt x="31" y="43"/>
                    <a:pt x="31" y="43"/>
                  </a:cubicBezTo>
                  <a:cubicBezTo>
                    <a:pt x="30" y="42"/>
                    <a:pt x="30" y="42"/>
                    <a:pt x="30" y="41"/>
                  </a:cubicBezTo>
                  <a:cubicBezTo>
                    <a:pt x="38" y="12"/>
                    <a:pt x="38" y="12"/>
                    <a:pt x="38" y="12"/>
                  </a:cubicBezTo>
                  <a:cubicBezTo>
                    <a:pt x="6" y="57"/>
                    <a:pt x="6" y="57"/>
                    <a:pt x="6" y="57"/>
                  </a:cubicBezTo>
                  <a:close/>
                </a:path>
              </a:pathLst>
            </a:custGeom>
            <a:solidFill>
              <a:schemeClr val="tx1"/>
            </a:solidFill>
            <a:ln w="0">
              <a:solidFill>
                <a:schemeClr val="bg1"/>
              </a:solidFill>
              <a:round/>
              <a:headEnd/>
              <a:tailEnd/>
            </a:ln>
          </p:spPr>
          <p:txBody>
            <a:bodyPr vert="horz" wrap="square" lIns="91404" tIns="45702" rIns="91404" bIns="45702" numCol="1" anchor="t" anchorCtr="0" compatLnSpc="1">
              <a:prstTxWarp prst="textNoShape">
                <a:avLst/>
              </a:prstTxWarp>
              <a:noAutofit/>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kumimoji="0" lang="en-US" altLang="zh-CN" sz="1399"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3" name="组合 2"/>
          <p:cNvGrpSpPr/>
          <p:nvPr/>
        </p:nvGrpSpPr>
        <p:grpSpPr>
          <a:xfrm>
            <a:off x="10412135" y="2338854"/>
            <a:ext cx="1101000" cy="1092825"/>
            <a:chOff x="7421816" y="5420432"/>
            <a:chExt cx="1101430" cy="1093252"/>
          </a:xfrm>
        </p:grpSpPr>
        <p:sp>
          <p:nvSpPr>
            <p:cNvPr id="114" name="椭圆 113"/>
            <p:cNvSpPr/>
            <p:nvPr/>
          </p:nvSpPr>
          <p:spPr>
            <a:xfrm>
              <a:off x="7421816" y="5420432"/>
              <a:ext cx="1093252" cy="1093252"/>
            </a:xfrm>
            <a:prstGeom prst="ellipse">
              <a:avLst/>
            </a:prstGeom>
            <a:solidFill>
              <a:srgbClr val="00B0F0"/>
            </a:solidFill>
            <a:ln w="76200">
              <a:noFill/>
              <a:prstDash val="solid"/>
            </a:ln>
            <a:effectLst/>
          </p:spPr>
          <p:txBody>
            <a:bodyPr vert="horz" wrap="square" lIns="0" tIns="0" rIns="0" bIns="0" rtlCol="0" anchor="ctr" anchorCtr="0" compatLnSpc="1">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marL="0" marR="0" lvl="0" indent="0" algn="ctr" defTabSz="1219444" rtl="0" eaLnBrk="1" fontAlgn="ctr" latinLnBrk="0" hangingPunct="1">
                <a:lnSpc>
                  <a:spcPts val="2931"/>
                </a:lnSpc>
                <a:spcBef>
                  <a:spcPts val="0"/>
                </a:spcBef>
                <a:spcAft>
                  <a:spcPts val="0"/>
                </a:spcAft>
                <a:buClrTx/>
                <a:buSzTx/>
                <a:buFontTx/>
                <a:buNone/>
                <a:tabLst/>
                <a:defRPr/>
              </a:pPr>
              <a:endParaRPr kumimoji="0" lang="en-US" altLang="zh-CN" sz="1399" b="1"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Arial" pitchFamily="34" charset="0"/>
              </a:endParaRPr>
            </a:p>
          </p:txBody>
        </p:sp>
        <p:grpSp>
          <p:nvGrpSpPr>
            <p:cNvPr id="108" name="组合 107"/>
            <p:cNvGrpSpPr/>
            <p:nvPr/>
          </p:nvGrpSpPr>
          <p:grpSpPr>
            <a:xfrm>
              <a:off x="7682287" y="5612019"/>
              <a:ext cx="522208" cy="268707"/>
              <a:chOff x="6442075" y="2690813"/>
              <a:chExt cx="327025" cy="168274"/>
            </a:xfrm>
          </p:grpSpPr>
          <p:sp>
            <p:nvSpPr>
              <p:cNvPr id="109" name="Freeform 9"/>
              <p:cNvSpPr>
                <a:spLocks noEditPoints="1"/>
              </p:cNvSpPr>
              <p:nvPr/>
            </p:nvSpPr>
            <p:spPr bwMode="auto">
              <a:xfrm>
                <a:off x="6442075" y="2690813"/>
                <a:ext cx="327025" cy="160337"/>
              </a:xfrm>
              <a:custGeom>
                <a:avLst/>
                <a:gdLst>
                  <a:gd name="T0" fmla="*/ 87 w 87"/>
                  <a:gd name="T1" fmla="*/ 43 h 43"/>
                  <a:gd name="T2" fmla="*/ 75 w 87"/>
                  <a:gd name="T3" fmla="*/ 12 h 43"/>
                  <a:gd name="T4" fmla="*/ 44 w 87"/>
                  <a:gd name="T5" fmla="*/ 0 h 43"/>
                  <a:gd name="T6" fmla="*/ 29 w 87"/>
                  <a:gd name="T7" fmla="*/ 2 h 43"/>
                  <a:gd name="T8" fmla="*/ 8 w 87"/>
                  <a:gd name="T9" fmla="*/ 19 h 43"/>
                  <a:gd name="T10" fmla="*/ 0 w 87"/>
                  <a:gd name="T11" fmla="*/ 43 h 43"/>
                  <a:gd name="T12" fmla="*/ 42 w 87"/>
                  <a:gd name="T13" fmla="*/ 31 h 43"/>
                  <a:gd name="T14" fmla="*/ 11 w 87"/>
                  <a:gd name="T15" fmla="*/ 1 h 43"/>
                  <a:gd name="T16" fmla="*/ 37 w 87"/>
                  <a:gd name="T17" fmla="*/ 3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43">
                    <a:moveTo>
                      <a:pt x="87" y="43"/>
                    </a:moveTo>
                    <a:cubicBezTo>
                      <a:pt x="87" y="31"/>
                      <a:pt x="83" y="20"/>
                      <a:pt x="75" y="12"/>
                    </a:cubicBezTo>
                    <a:cubicBezTo>
                      <a:pt x="67" y="4"/>
                      <a:pt x="56" y="0"/>
                      <a:pt x="44" y="0"/>
                    </a:cubicBezTo>
                    <a:cubicBezTo>
                      <a:pt x="39" y="0"/>
                      <a:pt x="34" y="0"/>
                      <a:pt x="29" y="2"/>
                    </a:cubicBezTo>
                    <a:moveTo>
                      <a:pt x="8" y="19"/>
                    </a:moveTo>
                    <a:cubicBezTo>
                      <a:pt x="3" y="26"/>
                      <a:pt x="0" y="34"/>
                      <a:pt x="0" y="43"/>
                    </a:cubicBezTo>
                    <a:moveTo>
                      <a:pt x="42" y="31"/>
                    </a:moveTo>
                    <a:cubicBezTo>
                      <a:pt x="11" y="1"/>
                      <a:pt x="11" y="1"/>
                      <a:pt x="11" y="1"/>
                    </a:cubicBezTo>
                    <a:cubicBezTo>
                      <a:pt x="37" y="36"/>
                      <a:pt x="37" y="36"/>
                      <a:pt x="37" y="36"/>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3" tIns="45691" rIns="91383" bIns="45691" numCol="1" anchor="t" anchorCtr="0" compatLnSpc="1">
                <a:prstTxWarp prst="textNoShape">
                  <a:avLst/>
                </a:prstTxWarp>
                <a:noAutofit/>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kumimoji="0" lang="en-US" altLang="zh-CN" sz="1399"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110" name="Oval 10"/>
              <p:cNvSpPr>
                <a:spLocks noChangeArrowheads="1"/>
              </p:cNvSpPr>
              <p:nvPr/>
            </p:nvSpPr>
            <p:spPr bwMode="auto">
              <a:xfrm>
                <a:off x="6580188" y="2806700"/>
                <a:ext cx="53975" cy="52387"/>
              </a:xfrm>
              <a:prstGeom prst="ellips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3" tIns="45691" rIns="91383" bIns="45691" numCol="1" anchor="t" anchorCtr="0" compatLnSpc="1">
                <a:prstTxWarp prst="textNoShape">
                  <a:avLst/>
                </a:prstTxWarp>
                <a:noAutofit/>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kumimoji="0" lang="en-US" altLang="zh-CN" sz="1399"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grpSp>
        <p:sp>
          <p:nvSpPr>
            <p:cNvPr id="115" name="矩形 114"/>
            <p:cNvSpPr/>
            <p:nvPr/>
          </p:nvSpPr>
          <p:spPr>
            <a:xfrm>
              <a:off x="7421816" y="5693211"/>
              <a:ext cx="1101430" cy="743793"/>
            </a:xfrm>
            <a:prstGeom prst="rect">
              <a:avLst/>
            </a:prstGeom>
            <a:noFill/>
            <a:ln w="76200">
              <a:noFill/>
              <a:prstDash val="solid"/>
            </a:ln>
            <a:effectLst/>
          </p:spPr>
          <p:txBody>
            <a:bodyPr vert="horz" wrap="square" lIns="0" tIns="0" rIns="0" bIns="0" rtlCol="0" anchor="ctr" anchorCtr="0" compatLnSpc="1">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marL="0" marR="0" lvl="0" indent="0" algn="ctr" defTabSz="1219444" rtl="0" eaLnBrk="1" fontAlgn="ctr" latinLnBrk="0" hangingPunct="1">
                <a:lnSpc>
                  <a:spcPts val="2931"/>
                </a:lnSpc>
                <a:spcBef>
                  <a:spcPts val="0"/>
                </a:spcBef>
                <a:spcAft>
                  <a:spcPts val="0"/>
                </a:spcAft>
                <a:buClrTx/>
                <a:buSzTx/>
                <a:buFontTx/>
                <a:buNone/>
                <a:tabLst/>
                <a:defRPr/>
              </a:pPr>
              <a:r>
                <a:rPr kumimoji="0" lang="en-US" sz="1399" b="1" i="0" u="none" strike="noStrike" kern="1200" cap="none" spc="0" normalizeH="0" baseline="0" noProof="0">
                  <a:ln>
                    <a:noFill/>
                  </a:ln>
                  <a:solidFill>
                    <a:prstClr val="white"/>
                  </a:solidFill>
                  <a:effectLst/>
                  <a:uLnTx/>
                  <a:uFillTx/>
                  <a:latin typeface="Arial" panose="020B0604020202020204" pitchFamily="34" charset="0"/>
                  <a:ea typeface="Microsoft YaHei Light"/>
                  <a:cs typeface="+mn-cs"/>
                </a:rPr>
                <a:t>Usability</a:t>
              </a:r>
              <a:endParaRPr kumimoji="0" lang="en-US" altLang="zh-CN" sz="1399"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Arial" pitchFamily="34" charset="0"/>
              </a:endParaRPr>
            </a:p>
          </p:txBody>
        </p:sp>
      </p:grpSp>
      <p:grpSp>
        <p:nvGrpSpPr>
          <p:cNvPr id="5" name="组合 4"/>
          <p:cNvGrpSpPr/>
          <p:nvPr/>
        </p:nvGrpSpPr>
        <p:grpSpPr>
          <a:xfrm>
            <a:off x="9935831" y="4568008"/>
            <a:ext cx="1119401" cy="1092825"/>
            <a:chOff x="9743659" y="5109458"/>
            <a:chExt cx="1119838" cy="1093252"/>
          </a:xfrm>
        </p:grpSpPr>
        <p:sp>
          <p:nvSpPr>
            <p:cNvPr id="117" name="椭圆 116"/>
            <p:cNvSpPr/>
            <p:nvPr/>
          </p:nvSpPr>
          <p:spPr>
            <a:xfrm>
              <a:off x="9770245" y="5109458"/>
              <a:ext cx="1093252" cy="1093252"/>
            </a:xfrm>
            <a:prstGeom prst="ellipse">
              <a:avLst/>
            </a:prstGeom>
            <a:solidFill>
              <a:srgbClr val="00B0F0"/>
            </a:solidFill>
            <a:ln w="76200">
              <a:noFill/>
              <a:prstDash val="solid"/>
            </a:ln>
            <a:effectLst/>
          </p:spPr>
          <p:txBody>
            <a:bodyPr vert="horz" wrap="square" lIns="0" tIns="0" rIns="0" bIns="0" rtlCol="0" anchor="ctr" anchorCtr="0" compatLnSpc="1">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marL="0" marR="0" lvl="0" indent="0" algn="ctr" defTabSz="1219444" rtl="0" eaLnBrk="1" fontAlgn="ctr" latinLnBrk="0" hangingPunct="1">
                <a:lnSpc>
                  <a:spcPts val="2931"/>
                </a:lnSpc>
                <a:spcBef>
                  <a:spcPts val="0"/>
                </a:spcBef>
                <a:spcAft>
                  <a:spcPts val="0"/>
                </a:spcAft>
                <a:buClrTx/>
                <a:buSzTx/>
                <a:buFontTx/>
                <a:buNone/>
                <a:tabLst/>
                <a:defRPr/>
              </a:pPr>
              <a:endParaRPr kumimoji="0" lang="en-US" altLang="zh-CN" sz="1399" b="1"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Arial" pitchFamily="34" charset="0"/>
              </a:endParaRPr>
            </a:p>
          </p:txBody>
        </p:sp>
        <p:grpSp>
          <p:nvGrpSpPr>
            <p:cNvPr id="95" name="组合 46"/>
            <p:cNvGrpSpPr/>
            <p:nvPr/>
          </p:nvGrpSpPr>
          <p:grpSpPr>
            <a:xfrm>
              <a:off x="10068224" y="5268859"/>
              <a:ext cx="472509" cy="427078"/>
              <a:chOff x="7158038" y="4556125"/>
              <a:chExt cx="420687" cy="487363"/>
            </a:xfrm>
          </p:grpSpPr>
          <p:sp>
            <p:nvSpPr>
              <p:cNvPr id="96" name="Freeform 22"/>
              <p:cNvSpPr>
                <a:spLocks/>
              </p:cNvSpPr>
              <p:nvPr/>
            </p:nvSpPr>
            <p:spPr bwMode="auto">
              <a:xfrm>
                <a:off x="7207250" y="4630738"/>
                <a:ext cx="322262" cy="93663"/>
              </a:xfrm>
              <a:custGeom>
                <a:avLst/>
                <a:gdLst>
                  <a:gd name="T0" fmla="*/ 6 w 86"/>
                  <a:gd name="T1" fmla="*/ 6 h 25"/>
                  <a:gd name="T2" fmla="*/ 9 w 86"/>
                  <a:gd name="T3" fmla="*/ 5 h 25"/>
                  <a:gd name="T4" fmla="*/ 17 w 86"/>
                  <a:gd name="T5" fmla="*/ 2 h 25"/>
                  <a:gd name="T6" fmla="*/ 16 w 86"/>
                  <a:gd name="T7" fmla="*/ 0 h 25"/>
                  <a:gd name="T8" fmla="*/ 9 w 86"/>
                  <a:gd name="T9" fmla="*/ 2 h 25"/>
                  <a:gd name="T10" fmla="*/ 5 w 86"/>
                  <a:gd name="T11" fmla="*/ 4 h 25"/>
                  <a:gd name="T12" fmla="*/ 1 w 86"/>
                  <a:gd name="T13" fmla="*/ 7 h 25"/>
                  <a:gd name="T14" fmla="*/ 0 w 86"/>
                  <a:gd name="T15" fmla="*/ 9 h 25"/>
                  <a:gd name="T16" fmla="*/ 0 w 86"/>
                  <a:gd name="T17" fmla="*/ 12 h 25"/>
                  <a:gd name="T18" fmla="*/ 1 w 86"/>
                  <a:gd name="T19" fmla="*/ 14 h 25"/>
                  <a:gd name="T20" fmla="*/ 2 w 86"/>
                  <a:gd name="T21" fmla="*/ 16 h 25"/>
                  <a:gd name="T22" fmla="*/ 9 w 86"/>
                  <a:gd name="T23" fmla="*/ 20 h 25"/>
                  <a:gd name="T24" fmla="*/ 25 w 86"/>
                  <a:gd name="T25" fmla="*/ 24 h 25"/>
                  <a:gd name="T26" fmla="*/ 41 w 86"/>
                  <a:gd name="T27" fmla="*/ 25 h 25"/>
                  <a:gd name="T28" fmla="*/ 57 w 86"/>
                  <a:gd name="T29" fmla="*/ 24 h 25"/>
                  <a:gd name="T30" fmla="*/ 73 w 86"/>
                  <a:gd name="T31" fmla="*/ 21 h 25"/>
                  <a:gd name="T32" fmla="*/ 81 w 86"/>
                  <a:gd name="T33" fmla="*/ 18 h 25"/>
                  <a:gd name="T34" fmla="*/ 84 w 86"/>
                  <a:gd name="T35" fmla="*/ 15 h 25"/>
                  <a:gd name="T36" fmla="*/ 86 w 86"/>
                  <a:gd name="T37" fmla="*/ 13 h 25"/>
                  <a:gd name="T38" fmla="*/ 86 w 86"/>
                  <a:gd name="T39" fmla="*/ 11 h 25"/>
                  <a:gd name="T40" fmla="*/ 86 w 86"/>
                  <a:gd name="T41" fmla="*/ 9 h 25"/>
                  <a:gd name="T42" fmla="*/ 84 w 86"/>
                  <a:gd name="T43" fmla="*/ 7 h 25"/>
                  <a:gd name="T44" fmla="*/ 81 w 86"/>
                  <a:gd name="T45" fmla="*/ 4 h 25"/>
                  <a:gd name="T46" fmla="*/ 73 w 86"/>
                  <a:gd name="T47" fmla="*/ 1 h 25"/>
                  <a:gd name="T48" fmla="*/ 72 w 86"/>
                  <a:gd name="T49" fmla="*/ 3 h 25"/>
                  <a:gd name="T50" fmla="*/ 80 w 86"/>
                  <a:gd name="T51" fmla="*/ 6 h 25"/>
                  <a:gd name="T52" fmla="*/ 82 w 86"/>
                  <a:gd name="T53" fmla="*/ 8 h 25"/>
                  <a:gd name="T54" fmla="*/ 84 w 86"/>
                  <a:gd name="T55" fmla="*/ 11 h 25"/>
                  <a:gd name="T56" fmla="*/ 82 w 86"/>
                  <a:gd name="T57" fmla="*/ 14 h 25"/>
                  <a:gd name="T58" fmla="*/ 79 w 86"/>
                  <a:gd name="T59" fmla="*/ 16 h 25"/>
                  <a:gd name="T60" fmla="*/ 72 w 86"/>
                  <a:gd name="T61" fmla="*/ 19 h 25"/>
                  <a:gd name="T62" fmla="*/ 57 w 86"/>
                  <a:gd name="T63" fmla="*/ 22 h 25"/>
                  <a:gd name="T64" fmla="*/ 41 w 86"/>
                  <a:gd name="T65" fmla="*/ 22 h 25"/>
                  <a:gd name="T66" fmla="*/ 25 w 86"/>
                  <a:gd name="T67" fmla="*/ 21 h 25"/>
                  <a:gd name="T68" fmla="*/ 10 w 86"/>
                  <a:gd name="T69" fmla="*/ 18 h 25"/>
                  <a:gd name="T70" fmla="*/ 4 w 86"/>
                  <a:gd name="T71" fmla="*/ 14 h 25"/>
                  <a:gd name="T72" fmla="*/ 2 w 86"/>
                  <a:gd name="T73" fmla="*/ 11 h 25"/>
                  <a:gd name="T74" fmla="*/ 3 w 86"/>
                  <a:gd name="T75" fmla="*/ 9 h 25"/>
                  <a:gd name="T76" fmla="*/ 6 w 86"/>
                  <a:gd name="T77"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25">
                    <a:moveTo>
                      <a:pt x="6" y="6"/>
                    </a:moveTo>
                    <a:cubicBezTo>
                      <a:pt x="7" y="6"/>
                      <a:pt x="8" y="5"/>
                      <a:pt x="9" y="5"/>
                    </a:cubicBezTo>
                    <a:cubicBezTo>
                      <a:pt x="12" y="4"/>
                      <a:pt x="14" y="3"/>
                      <a:pt x="17" y="2"/>
                    </a:cubicBezTo>
                    <a:cubicBezTo>
                      <a:pt x="16" y="0"/>
                      <a:pt x="16" y="0"/>
                      <a:pt x="16" y="0"/>
                    </a:cubicBezTo>
                    <a:cubicBezTo>
                      <a:pt x="14" y="0"/>
                      <a:pt x="11" y="1"/>
                      <a:pt x="9" y="2"/>
                    </a:cubicBezTo>
                    <a:cubicBezTo>
                      <a:pt x="7" y="3"/>
                      <a:pt x="6" y="3"/>
                      <a:pt x="5" y="4"/>
                    </a:cubicBezTo>
                    <a:cubicBezTo>
                      <a:pt x="4" y="5"/>
                      <a:pt x="2" y="6"/>
                      <a:pt x="1" y="7"/>
                    </a:cubicBezTo>
                    <a:cubicBezTo>
                      <a:pt x="1" y="8"/>
                      <a:pt x="0" y="8"/>
                      <a:pt x="0" y="9"/>
                    </a:cubicBezTo>
                    <a:cubicBezTo>
                      <a:pt x="0" y="10"/>
                      <a:pt x="0" y="11"/>
                      <a:pt x="0" y="12"/>
                    </a:cubicBezTo>
                    <a:cubicBezTo>
                      <a:pt x="0" y="12"/>
                      <a:pt x="0" y="13"/>
                      <a:pt x="1" y="14"/>
                    </a:cubicBezTo>
                    <a:cubicBezTo>
                      <a:pt x="1" y="15"/>
                      <a:pt x="2" y="15"/>
                      <a:pt x="2" y="16"/>
                    </a:cubicBezTo>
                    <a:cubicBezTo>
                      <a:pt x="4" y="18"/>
                      <a:pt x="7" y="19"/>
                      <a:pt x="9" y="20"/>
                    </a:cubicBezTo>
                    <a:cubicBezTo>
                      <a:pt x="14" y="22"/>
                      <a:pt x="20" y="23"/>
                      <a:pt x="25" y="24"/>
                    </a:cubicBezTo>
                    <a:cubicBezTo>
                      <a:pt x="30" y="25"/>
                      <a:pt x="36" y="25"/>
                      <a:pt x="41" y="25"/>
                    </a:cubicBezTo>
                    <a:cubicBezTo>
                      <a:pt x="47" y="25"/>
                      <a:pt x="52" y="25"/>
                      <a:pt x="57" y="24"/>
                    </a:cubicBezTo>
                    <a:cubicBezTo>
                      <a:pt x="63" y="24"/>
                      <a:pt x="68" y="23"/>
                      <a:pt x="73" y="21"/>
                    </a:cubicBezTo>
                    <a:cubicBezTo>
                      <a:pt x="76" y="20"/>
                      <a:pt x="78" y="19"/>
                      <a:pt x="81" y="18"/>
                    </a:cubicBezTo>
                    <a:cubicBezTo>
                      <a:pt x="82" y="17"/>
                      <a:pt x="83" y="16"/>
                      <a:pt x="84" y="15"/>
                    </a:cubicBezTo>
                    <a:cubicBezTo>
                      <a:pt x="85" y="15"/>
                      <a:pt x="85" y="14"/>
                      <a:pt x="86" y="13"/>
                    </a:cubicBezTo>
                    <a:cubicBezTo>
                      <a:pt x="86" y="13"/>
                      <a:pt x="86" y="12"/>
                      <a:pt x="86" y="11"/>
                    </a:cubicBezTo>
                    <a:cubicBezTo>
                      <a:pt x="86" y="10"/>
                      <a:pt x="86" y="9"/>
                      <a:pt x="86" y="9"/>
                    </a:cubicBezTo>
                    <a:cubicBezTo>
                      <a:pt x="85" y="8"/>
                      <a:pt x="85" y="7"/>
                      <a:pt x="84" y="7"/>
                    </a:cubicBezTo>
                    <a:cubicBezTo>
                      <a:pt x="83" y="5"/>
                      <a:pt x="82" y="5"/>
                      <a:pt x="81" y="4"/>
                    </a:cubicBezTo>
                    <a:cubicBezTo>
                      <a:pt x="78" y="3"/>
                      <a:pt x="76" y="2"/>
                      <a:pt x="73" y="1"/>
                    </a:cubicBezTo>
                    <a:cubicBezTo>
                      <a:pt x="72" y="3"/>
                      <a:pt x="72" y="3"/>
                      <a:pt x="72" y="3"/>
                    </a:cubicBezTo>
                    <a:cubicBezTo>
                      <a:pt x="75" y="4"/>
                      <a:pt x="77" y="5"/>
                      <a:pt x="80" y="6"/>
                    </a:cubicBezTo>
                    <a:cubicBezTo>
                      <a:pt x="81" y="7"/>
                      <a:pt x="82" y="7"/>
                      <a:pt x="82" y="8"/>
                    </a:cubicBezTo>
                    <a:cubicBezTo>
                      <a:pt x="83" y="9"/>
                      <a:pt x="84" y="10"/>
                      <a:pt x="84" y="11"/>
                    </a:cubicBezTo>
                    <a:cubicBezTo>
                      <a:pt x="84" y="12"/>
                      <a:pt x="83" y="13"/>
                      <a:pt x="82" y="14"/>
                    </a:cubicBezTo>
                    <a:cubicBezTo>
                      <a:pt x="82" y="14"/>
                      <a:pt x="81" y="15"/>
                      <a:pt x="79" y="16"/>
                    </a:cubicBezTo>
                    <a:cubicBezTo>
                      <a:pt x="77" y="17"/>
                      <a:pt x="75" y="18"/>
                      <a:pt x="72" y="19"/>
                    </a:cubicBezTo>
                    <a:cubicBezTo>
                      <a:pt x="67" y="20"/>
                      <a:pt x="62" y="21"/>
                      <a:pt x="57" y="22"/>
                    </a:cubicBezTo>
                    <a:cubicBezTo>
                      <a:pt x="52" y="22"/>
                      <a:pt x="46" y="23"/>
                      <a:pt x="41" y="22"/>
                    </a:cubicBezTo>
                    <a:cubicBezTo>
                      <a:pt x="36" y="22"/>
                      <a:pt x="31" y="22"/>
                      <a:pt x="25" y="21"/>
                    </a:cubicBezTo>
                    <a:cubicBezTo>
                      <a:pt x="20" y="21"/>
                      <a:pt x="15" y="19"/>
                      <a:pt x="10" y="18"/>
                    </a:cubicBezTo>
                    <a:cubicBezTo>
                      <a:pt x="8" y="17"/>
                      <a:pt x="5" y="16"/>
                      <a:pt x="4" y="14"/>
                    </a:cubicBezTo>
                    <a:cubicBezTo>
                      <a:pt x="3" y="13"/>
                      <a:pt x="2" y="12"/>
                      <a:pt x="2" y="11"/>
                    </a:cubicBezTo>
                    <a:cubicBezTo>
                      <a:pt x="2" y="10"/>
                      <a:pt x="3" y="9"/>
                      <a:pt x="3" y="9"/>
                    </a:cubicBezTo>
                    <a:cubicBezTo>
                      <a:pt x="4" y="8"/>
                      <a:pt x="5" y="7"/>
                      <a:pt x="6" y="6"/>
                    </a:cubicBezTo>
                    <a:close/>
                  </a:path>
                </a:pathLst>
              </a:custGeom>
              <a:solidFill>
                <a:srgbClr val="2298F0"/>
              </a:solidFill>
              <a:ln>
                <a:solidFill>
                  <a:schemeClr val="bg1"/>
                </a:solidFill>
              </a:ln>
            </p:spPr>
            <p:txBody>
              <a:bodyPr vert="horz" wrap="square" lIns="91404" tIns="45702" rIns="91404" bIns="45702" numCol="1" anchor="t" anchorCtr="0" compatLnSpc="1">
                <a:prstTxWarp prst="textNoShape">
                  <a:avLst/>
                </a:prstTxWarp>
                <a:noAutofit/>
              </a:bodyPr>
              <a:lstStyle/>
              <a:p>
                <a:pPr marL="0" marR="0" lvl="0" indent="0" algn="l" defTabSz="1218956" rtl="0" eaLnBrk="1" fontAlgn="ctr" latinLnBrk="0" hangingPunct="1">
                  <a:lnSpc>
                    <a:spcPct val="100000"/>
                  </a:lnSpc>
                  <a:spcBef>
                    <a:spcPts val="0"/>
                  </a:spcBef>
                  <a:spcAft>
                    <a:spcPts val="0"/>
                  </a:spcAft>
                  <a:buClrTx/>
                  <a:buSzTx/>
                  <a:buFontTx/>
                  <a:buNone/>
                  <a:tabLst/>
                  <a:defRPr/>
                </a:pPr>
                <a:endParaRPr kumimoji="0" lang="en-US" altLang="zh-CN" sz="1399"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7" name="Freeform 40"/>
              <p:cNvSpPr>
                <a:spLocks noEditPoints="1"/>
              </p:cNvSpPr>
              <p:nvPr/>
            </p:nvSpPr>
            <p:spPr bwMode="auto">
              <a:xfrm>
                <a:off x="7158038" y="4611688"/>
                <a:ext cx="420687" cy="360363"/>
              </a:xfrm>
              <a:custGeom>
                <a:avLst/>
                <a:gdLst>
                  <a:gd name="T0" fmla="*/ 110 w 112"/>
                  <a:gd name="T1" fmla="*/ 11 h 96"/>
                  <a:gd name="T2" fmla="*/ 97 w 112"/>
                  <a:gd name="T3" fmla="*/ 4 h 96"/>
                  <a:gd name="T4" fmla="*/ 85 w 112"/>
                  <a:gd name="T5" fmla="*/ 3 h 96"/>
                  <a:gd name="T6" fmla="*/ 106 w 112"/>
                  <a:gd name="T7" fmla="*/ 11 h 96"/>
                  <a:gd name="T8" fmla="*/ 108 w 112"/>
                  <a:gd name="T9" fmla="*/ 19 h 96"/>
                  <a:gd name="T10" fmla="*/ 99 w 112"/>
                  <a:gd name="T11" fmla="*/ 25 h 96"/>
                  <a:gd name="T12" fmla="*/ 77 w 112"/>
                  <a:gd name="T13" fmla="*/ 30 h 96"/>
                  <a:gd name="T14" fmla="*/ 32 w 112"/>
                  <a:gd name="T15" fmla="*/ 30 h 96"/>
                  <a:gd name="T16" fmla="*/ 10 w 112"/>
                  <a:gd name="T17" fmla="*/ 24 h 96"/>
                  <a:gd name="T18" fmla="*/ 3 w 112"/>
                  <a:gd name="T19" fmla="*/ 17 h 96"/>
                  <a:gd name="T20" fmla="*/ 8 w 112"/>
                  <a:gd name="T21" fmla="*/ 9 h 96"/>
                  <a:gd name="T22" fmla="*/ 30 w 112"/>
                  <a:gd name="T23" fmla="*/ 3 h 96"/>
                  <a:gd name="T24" fmla="*/ 18 w 112"/>
                  <a:gd name="T25" fmla="*/ 3 h 96"/>
                  <a:gd name="T26" fmla="*/ 2 w 112"/>
                  <a:gd name="T27" fmla="*/ 11 h 96"/>
                  <a:gd name="T28" fmla="*/ 0 w 112"/>
                  <a:gd name="T29" fmla="*/ 17 h 96"/>
                  <a:gd name="T30" fmla="*/ 4 w 112"/>
                  <a:gd name="T31" fmla="*/ 23 h 96"/>
                  <a:gd name="T32" fmla="*/ 42 w 112"/>
                  <a:gd name="T33" fmla="*/ 73 h 96"/>
                  <a:gd name="T34" fmla="*/ 42 w 112"/>
                  <a:gd name="T35" fmla="*/ 90 h 96"/>
                  <a:gd name="T36" fmla="*/ 42 w 112"/>
                  <a:gd name="T37" fmla="*/ 90 h 96"/>
                  <a:gd name="T38" fmla="*/ 42 w 112"/>
                  <a:gd name="T39" fmla="*/ 91 h 96"/>
                  <a:gd name="T40" fmla="*/ 48 w 112"/>
                  <a:gd name="T41" fmla="*/ 95 h 96"/>
                  <a:gd name="T42" fmla="*/ 64 w 112"/>
                  <a:gd name="T43" fmla="*/ 95 h 96"/>
                  <a:gd name="T44" fmla="*/ 70 w 112"/>
                  <a:gd name="T45" fmla="*/ 91 h 96"/>
                  <a:gd name="T46" fmla="*/ 70 w 112"/>
                  <a:gd name="T47" fmla="*/ 90 h 96"/>
                  <a:gd name="T48" fmla="*/ 70 w 112"/>
                  <a:gd name="T49" fmla="*/ 90 h 96"/>
                  <a:gd name="T50" fmla="*/ 70 w 112"/>
                  <a:gd name="T51" fmla="*/ 73 h 96"/>
                  <a:gd name="T52" fmla="*/ 105 w 112"/>
                  <a:gd name="T53" fmla="*/ 25 h 96"/>
                  <a:gd name="T54" fmla="*/ 111 w 112"/>
                  <a:gd name="T55" fmla="*/ 18 h 96"/>
                  <a:gd name="T56" fmla="*/ 68 w 112"/>
                  <a:gd name="T57" fmla="*/ 72 h 96"/>
                  <a:gd name="T58" fmla="*/ 68 w 112"/>
                  <a:gd name="T59" fmla="*/ 90 h 96"/>
                  <a:gd name="T60" fmla="*/ 67 w 112"/>
                  <a:gd name="T61" fmla="*/ 90 h 96"/>
                  <a:gd name="T62" fmla="*/ 63 w 112"/>
                  <a:gd name="T63" fmla="*/ 93 h 96"/>
                  <a:gd name="T64" fmla="*/ 49 w 112"/>
                  <a:gd name="T65" fmla="*/ 93 h 96"/>
                  <a:gd name="T66" fmla="*/ 44 w 112"/>
                  <a:gd name="T67" fmla="*/ 90 h 96"/>
                  <a:gd name="T68" fmla="*/ 44 w 112"/>
                  <a:gd name="T69" fmla="*/ 90 h 96"/>
                  <a:gd name="T70" fmla="*/ 44 w 112"/>
                  <a:gd name="T71" fmla="*/ 72 h 96"/>
                  <a:gd name="T72" fmla="*/ 20 w 112"/>
                  <a:gd name="T73" fmla="*/ 30 h 96"/>
                  <a:gd name="T74" fmla="*/ 54 w 112"/>
                  <a:gd name="T75" fmla="*/ 34 h 96"/>
                  <a:gd name="T76" fmla="*/ 89 w 112"/>
                  <a:gd name="T77" fmla="*/ 30 h 96"/>
                  <a:gd name="T78" fmla="*/ 68 w 112"/>
                  <a:gd name="T79"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 h="96">
                    <a:moveTo>
                      <a:pt x="111" y="14"/>
                    </a:moveTo>
                    <a:cubicBezTo>
                      <a:pt x="111" y="13"/>
                      <a:pt x="111" y="12"/>
                      <a:pt x="110" y="11"/>
                    </a:cubicBezTo>
                    <a:cubicBezTo>
                      <a:pt x="109" y="10"/>
                      <a:pt x="109" y="10"/>
                      <a:pt x="108" y="9"/>
                    </a:cubicBezTo>
                    <a:cubicBezTo>
                      <a:pt x="104" y="7"/>
                      <a:pt x="101" y="5"/>
                      <a:pt x="97" y="4"/>
                    </a:cubicBezTo>
                    <a:cubicBezTo>
                      <a:pt x="93" y="3"/>
                      <a:pt x="90" y="2"/>
                      <a:pt x="86" y="1"/>
                    </a:cubicBezTo>
                    <a:cubicBezTo>
                      <a:pt x="85" y="3"/>
                      <a:pt x="85" y="3"/>
                      <a:pt x="85" y="3"/>
                    </a:cubicBezTo>
                    <a:cubicBezTo>
                      <a:pt x="89" y="4"/>
                      <a:pt x="93" y="5"/>
                      <a:pt x="96" y="6"/>
                    </a:cubicBezTo>
                    <a:cubicBezTo>
                      <a:pt x="100" y="7"/>
                      <a:pt x="103" y="9"/>
                      <a:pt x="106" y="11"/>
                    </a:cubicBezTo>
                    <a:cubicBezTo>
                      <a:pt x="108" y="12"/>
                      <a:pt x="109" y="14"/>
                      <a:pt x="109" y="15"/>
                    </a:cubicBezTo>
                    <a:cubicBezTo>
                      <a:pt x="109" y="16"/>
                      <a:pt x="109" y="18"/>
                      <a:pt x="108" y="19"/>
                    </a:cubicBezTo>
                    <a:cubicBezTo>
                      <a:pt x="107" y="20"/>
                      <a:pt x="105" y="22"/>
                      <a:pt x="104" y="22"/>
                    </a:cubicBezTo>
                    <a:cubicBezTo>
                      <a:pt x="102" y="23"/>
                      <a:pt x="101" y="24"/>
                      <a:pt x="99" y="25"/>
                    </a:cubicBezTo>
                    <a:cubicBezTo>
                      <a:pt x="95" y="26"/>
                      <a:pt x="92" y="27"/>
                      <a:pt x="88" y="28"/>
                    </a:cubicBezTo>
                    <a:cubicBezTo>
                      <a:pt x="84" y="29"/>
                      <a:pt x="81" y="29"/>
                      <a:pt x="77" y="30"/>
                    </a:cubicBezTo>
                    <a:cubicBezTo>
                      <a:pt x="69" y="31"/>
                      <a:pt x="62" y="31"/>
                      <a:pt x="54" y="31"/>
                    </a:cubicBezTo>
                    <a:cubicBezTo>
                      <a:pt x="47" y="31"/>
                      <a:pt x="39" y="31"/>
                      <a:pt x="32" y="30"/>
                    </a:cubicBezTo>
                    <a:cubicBezTo>
                      <a:pt x="28" y="29"/>
                      <a:pt x="24" y="28"/>
                      <a:pt x="21" y="27"/>
                    </a:cubicBezTo>
                    <a:cubicBezTo>
                      <a:pt x="17" y="26"/>
                      <a:pt x="13" y="25"/>
                      <a:pt x="10" y="24"/>
                    </a:cubicBezTo>
                    <a:cubicBezTo>
                      <a:pt x="8" y="23"/>
                      <a:pt x="7" y="22"/>
                      <a:pt x="6" y="21"/>
                    </a:cubicBezTo>
                    <a:cubicBezTo>
                      <a:pt x="4" y="20"/>
                      <a:pt x="3" y="18"/>
                      <a:pt x="3" y="17"/>
                    </a:cubicBezTo>
                    <a:cubicBezTo>
                      <a:pt x="2" y="15"/>
                      <a:pt x="3" y="14"/>
                      <a:pt x="4" y="13"/>
                    </a:cubicBezTo>
                    <a:cubicBezTo>
                      <a:pt x="5" y="11"/>
                      <a:pt x="7" y="10"/>
                      <a:pt x="8" y="9"/>
                    </a:cubicBezTo>
                    <a:cubicBezTo>
                      <a:pt x="12" y="8"/>
                      <a:pt x="15" y="6"/>
                      <a:pt x="19" y="5"/>
                    </a:cubicBezTo>
                    <a:cubicBezTo>
                      <a:pt x="22" y="4"/>
                      <a:pt x="26" y="3"/>
                      <a:pt x="30" y="3"/>
                    </a:cubicBezTo>
                    <a:cubicBezTo>
                      <a:pt x="29" y="0"/>
                      <a:pt x="29" y="0"/>
                      <a:pt x="29" y="0"/>
                    </a:cubicBezTo>
                    <a:cubicBezTo>
                      <a:pt x="25" y="1"/>
                      <a:pt x="22" y="2"/>
                      <a:pt x="18" y="3"/>
                    </a:cubicBezTo>
                    <a:cubicBezTo>
                      <a:pt x="14" y="4"/>
                      <a:pt x="11" y="5"/>
                      <a:pt x="7" y="7"/>
                    </a:cubicBezTo>
                    <a:cubicBezTo>
                      <a:pt x="5" y="8"/>
                      <a:pt x="4" y="9"/>
                      <a:pt x="2" y="11"/>
                    </a:cubicBezTo>
                    <a:cubicBezTo>
                      <a:pt x="2" y="12"/>
                      <a:pt x="1" y="13"/>
                      <a:pt x="1" y="14"/>
                    </a:cubicBezTo>
                    <a:cubicBezTo>
                      <a:pt x="0" y="15"/>
                      <a:pt x="0" y="16"/>
                      <a:pt x="0" y="17"/>
                    </a:cubicBezTo>
                    <a:cubicBezTo>
                      <a:pt x="1" y="18"/>
                      <a:pt x="1" y="19"/>
                      <a:pt x="2" y="20"/>
                    </a:cubicBezTo>
                    <a:cubicBezTo>
                      <a:pt x="2" y="21"/>
                      <a:pt x="3" y="22"/>
                      <a:pt x="4" y="23"/>
                    </a:cubicBezTo>
                    <a:cubicBezTo>
                      <a:pt x="5" y="24"/>
                      <a:pt x="7" y="25"/>
                      <a:pt x="9" y="26"/>
                    </a:cubicBezTo>
                    <a:cubicBezTo>
                      <a:pt x="42" y="73"/>
                      <a:pt x="42" y="73"/>
                      <a:pt x="42" y="73"/>
                    </a:cubicBezTo>
                    <a:cubicBezTo>
                      <a:pt x="42" y="89"/>
                      <a:pt x="42" y="89"/>
                      <a:pt x="42" y="89"/>
                    </a:cubicBezTo>
                    <a:cubicBezTo>
                      <a:pt x="42" y="90"/>
                      <a:pt x="42" y="90"/>
                      <a:pt x="42" y="90"/>
                    </a:cubicBezTo>
                    <a:cubicBezTo>
                      <a:pt x="42" y="90"/>
                      <a:pt x="42" y="90"/>
                      <a:pt x="42" y="90"/>
                    </a:cubicBezTo>
                    <a:cubicBezTo>
                      <a:pt x="42" y="90"/>
                      <a:pt x="42" y="90"/>
                      <a:pt x="42" y="90"/>
                    </a:cubicBezTo>
                    <a:cubicBezTo>
                      <a:pt x="42" y="91"/>
                      <a:pt x="42" y="91"/>
                      <a:pt x="42" y="91"/>
                    </a:cubicBezTo>
                    <a:cubicBezTo>
                      <a:pt x="42" y="91"/>
                      <a:pt x="42" y="91"/>
                      <a:pt x="42" y="91"/>
                    </a:cubicBezTo>
                    <a:cubicBezTo>
                      <a:pt x="43" y="92"/>
                      <a:pt x="43" y="93"/>
                      <a:pt x="44" y="93"/>
                    </a:cubicBezTo>
                    <a:cubicBezTo>
                      <a:pt x="45" y="94"/>
                      <a:pt x="46" y="95"/>
                      <a:pt x="48" y="95"/>
                    </a:cubicBezTo>
                    <a:cubicBezTo>
                      <a:pt x="50" y="96"/>
                      <a:pt x="53" y="96"/>
                      <a:pt x="56" y="96"/>
                    </a:cubicBezTo>
                    <a:cubicBezTo>
                      <a:pt x="59" y="96"/>
                      <a:pt x="61" y="96"/>
                      <a:pt x="64" y="95"/>
                    </a:cubicBezTo>
                    <a:cubicBezTo>
                      <a:pt x="66" y="95"/>
                      <a:pt x="67" y="94"/>
                      <a:pt x="68" y="93"/>
                    </a:cubicBezTo>
                    <a:cubicBezTo>
                      <a:pt x="69" y="93"/>
                      <a:pt x="69" y="92"/>
                      <a:pt x="70" y="91"/>
                    </a:cubicBezTo>
                    <a:cubicBezTo>
                      <a:pt x="70" y="91"/>
                      <a:pt x="70" y="91"/>
                      <a:pt x="70" y="91"/>
                    </a:cubicBezTo>
                    <a:cubicBezTo>
                      <a:pt x="70" y="91"/>
                      <a:pt x="70" y="91"/>
                      <a:pt x="70" y="90"/>
                    </a:cubicBezTo>
                    <a:cubicBezTo>
                      <a:pt x="70" y="90"/>
                      <a:pt x="70" y="90"/>
                      <a:pt x="70" y="90"/>
                    </a:cubicBezTo>
                    <a:cubicBezTo>
                      <a:pt x="70" y="90"/>
                      <a:pt x="70" y="90"/>
                      <a:pt x="70" y="90"/>
                    </a:cubicBezTo>
                    <a:cubicBezTo>
                      <a:pt x="70" y="89"/>
                      <a:pt x="70" y="89"/>
                      <a:pt x="70" y="89"/>
                    </a:cubicBezTo>
                    <a:cubicBezTo>
                      <a:pt x="70" y="73"/>
                      <a:pt x="70" y="73"/>
                      <a:pt x="70" y="73"/>
                    </a:cubicBezTo>
                    <a:cubicBezTo>
                      <a:pt x="103" y="26"/>
                      <a:pt x="103" y="26"/>
                      <a:pt x="103" y="26"/>
                    </a:cubicBezTo>
                    <a:cubicBezTo>
                      <a:pt x="104" y="25"/>
                      <a:pt x="104" y="25"/>
                      <a:pt x="105" y="25"/>
                    </a:cubicBezTo>
                    <a:cubicBezTo>
                      <a:pt x="107" y="24"/>
                      <a:pt x="108" y="22"/>
                      <a:pt x="110" y="21"/>
                    </a:cubicBezTo>
                    <a:cubicBezTo>
                      <a:pt x="111" y="20"/>
                      <a:pt x="111" y="19"/>
                      <a:pt x="111" y="18"/>
                    </a:cubicBezTo>
                    <a:cubicBezTo>
                      <a:pt x="112" y="17"/>
                      <a:pt x="112" y="15"/>
                      <a:pt x="111" y="14"/>
                    </a:cubicBezTo>
                    <a:close/>
                    <a:moveTo>
                      <a:pt x="68" y="72"/>
                    </a:moveTo>
                    <a:cubicBezTo>
                      <a:pt x="68" y="89"/>
                      <a:pt x="68" y="89"/>
                      <a:pt x="68" y="89"/>
                    </a:cubicBezTo>
                    <a:cubicBezTo>
                      <a:pt x="68" y="90"/>
                      <a:pt x="68" y="90"/>
                      <a:pt x="68" y="90"/>
                    </a:cubicBezTo>
                    <a:cubicBezTo>
                      <a:pt x="68" y="90"/>
                      <a:pt x="68" y="90"/>
                      <a:pt x="68" y="90"/>
                    </a:cubicBezTo>
                    <a:cubicBezTo>
                      <a:pt x="67" y="90"/>
                      <a:pt x="67" y="90"/>
                      <a:pt x="67" y="90"/>
                    </a:cubicBezTo>
                    <a:cubicBezTo>
                      <a:pt x="67" y="90"/>
                      <a:pt x="67" y="91"/>
                      <a:pt x="66" y="91"/>
                    </a:cubicBezTo>
                    <a:cubicBezTo>
                      <a:pt x="66" y="92"/>
                      <a:pt x="65" y="92"/>
                      <a:pt x="63" y="93"/>
                    </a:cubicBezTo>
                    <a:cubicBezTo>
                      <a:pt x="61" y="94"/>
                      <a:pt x="59" y="94"/>
                      <a:pt x="56" y="94"/>
                    </a:cubicBezTo>
                    <a:cubicBezTo>
                      <a:pt x="53" y="94"/>
                      <a:pt x="51" y="94"/>
                      <a:pt x="49" y="93"/>
                    </a:cubicBezTo>
                    <a:cubicBezTo>
                      <a:pt x="47" y="92"/>
                      <a:pt x="46" y="92"/>
                      <a:pt x="45" y="91"/>
                    </a:cubicBezTo>
                    <a:cubicBezTo>
                      <a:pt x="45" y="91"/>
                      <a:pt x="45" y="90"/>
                      <a:pt x="44" y="90"/>
                    </a:cubicBezTo>
                    <a:cubicBezTo>
                      <a:pt x="44" y="90"/>
                      <a:pt x="44" y="90"/>
                      <a:pt x="44" y="90"/>
                    </a:cubicBezTo>
                    <a:cubicBezTo>
                      <a:pt x="44" y="90"/>
                      <a:pt x="44" y="90"/>
                      <a:pt x="44" y="90"/>
                    </a:cubicBezTo>
                    <a:cubicBezTo>
                      <a:pt x="44" y="89"/>
                      <a:pt x="44" y="89"/>
                      <a:pt x="44" y="89"/>
                    </a:cubicBezTo>
                    <a:cubicBezTo>
                      <a:pt x="44" y="72"/>
                      <a:pt x="44" y="72"/>
                      <a:pt x="44" y="72"/>
                    </a:cubicBezTo>
                    <a:cubicBezTo>
                      <a:pt x="13" y="28"/>
                      <a:pt x="13" y="28"/>
                      <a:pt x="13" y="28"/>
                    </a:cubicBezTo>
                    <a:cubicBezTo>
                      <a:pt x="16" y="28"/>
                      <a:pt x="18" y="29"/>
                      <a:pt x="20" y="30"/>
                    </a:cubicBezTo>
                    <a:cubicBezTo>
                      <a:pt x="24" y="31"/>
                      <a:pt x="28" y="31"/>
                      <a:pt x="31" y="32"/>
                    </a:cubicBezTo>
                    <a:cubicBezTo>
                      <a:pt x="39" y="33"/>
                      <a:pt x="47" y="34"/>
                      <a:pt x="54" y="34"/>
                    </a:cubicBezTo>
                    <a:cubicBezTo>
                      <a:pt x="62" y="34"/>
                      <a:pt x="70" y="33"/>
                      <a:pt x="77" y="32"/>
                    </a:cubicBezTo>
                    <a:cubicBezTo>
                      <a:pt x="81" y="32"/>
                      <a:pt x="85" y="31"/>
                      <a:pt x="89" y="30"/>
                    </a:cubicBezTo>
                    <a:cubicBezTo>
                      <a:pt x="92" y="30"/>
                      <a:pt x="95" y="29"/>
                      <a:pt x="99" y="28"/>
                    </a:cubicBezTo>
                    <a:lnTo>
                      <a:pt x="68" y="72"/>
                    </a:lnTo>
                    <a:close/>
                  </a:path>
                </a:pathLst>
              </a:custGeom>
              <a:solidFill>
                <a:srgbClr val="2298F0"/>
              </a:solidFill>
              <a:ln>
                <a:solidFill>
                  <a:schemeClr val="bg1"/>
                </a:solidFill>
              </a:ln>
            </p:spPr>
            <p:txBody>
              <a:bodyPr vert="horz" wrap="square" lIns="91404" tIns="45702" rIns="91404" bIns="45702" numCol="1" anchor="t" anchorCtr="0" compatLnSpc="1">
                <a:prstTxWarp prst="textNoShape">
                  <a:avLst/>
                </a:prstTxWarp>
                <a:noAutofit/>
              </a:bodyPr>
              <a:lstStyle/>
              <a:p>
                <a:pPr marL="0" marR="0" lvl="0" indent="0" algn="l" defTabSz="1218956" rtl="0" eaLnBrk="1" fontAlgn="ctr" latinLnBrk="0" hangingPunct="1">
                  <a:lnSpc>
                    <a:spcPct val="100000"/>
                  </a:lnSpc>
                  <a:spcBef>
                    <a:spcPts val="0"/>
                  </a:spcBef>
                  <a:spcAft>
                    <a:spcPts val="0"/>
                  </a:spcAft>
                  <a:buClrTx/>
                  <a:buSzTx/>
                  <a:buFontTx/>
                  <a:buNone/>
                  <a:tabLst/>
                  <a:defRPr/>
                </a:pPr>
                <a:endParaRPr kumimoji="0" lang="en-US" altLang="zh-CN" sz="1399"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8" name="Freeform 41"/>
              <p:cNvSpPr>
                <a:spLocks noEditPoints="1"/>
              </p:cNvSpPr>
              <p:nvPr/>
            </p:nvSpPr>
            <p:spPr bwMode="auto">
              <a:xfrm>
                <a:off x="7275513" y="4573588"/>
                <a:ext cx="63500" cy="65088"/>
              </a:xfrm>
              <a:custGeom>
                <a:avLst/>
                <a:gdLst>
                  <a:gd name="T0" fmla="*/ 8 w 17"/>
                  <a:gd name="T1" fmla="*/ 17 h 17"/>
                  <a:gd name="T2" fmla="*/ 17 w 17"/>
                  <a:gd name="T3" fmla="*/ 8 h 17"/>
                  <a:gd name="T4" fmla="*/ 8 w 17"/>
                  <a:gd name="T5" fmla="*/ 0 h 17"/>
                  <a:gd name="T6" fmla="*/ 0 w 17"/>
                  <a:gd name="T7" fmla="*/ 8 h 17"/>
                  <a:gd name="T8" fmla="*/ 8 w 17"/>
                  <a:gd name="T9" fmla="*/ 17 h 17"/>
                  <a:gd name="T10" fmla="*/ 8 w 17"/>
                  <a:gd name="T11" fmla="*/ 2 h 17"/>
                  <a:gd name="T12" fmla="*/ 15 w 17"/>
                  <a:gd name="T13" fmla="*/ 8 h 17"/>
                  <a:gd name="T14" fmla="*/ 8 w 17"/>
                  <a:gd name="T15" fmla="*/ 15 h 17"/>
                  <a:gd name="T16" fmla="*/ 2 w 17"/>
                  <a:gd name="T17" fmla="*/ 8 h 17"/>
                  <a:gd name="T18" fmla="*/ 8 w 17"/>
                  <a:gd name="T19"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7">
                    <a:moveTo>
                      <a:pt x="8" y="17"/>
                    </a:moveTo>
                    <a:cubicBezTo>
                      <a:pt x="13" y="17"/>
                      <a:pt x="17" y="13"/>
                      <a:pt x="17" y="8"/>
                    </a:cubicBezTo>
                    <a:cubicBezTo>
                      <a:pt x="17" y="4"/>
                      <a:pt x="13" y="0"/>
                      <a:pt x="8" y="0"/>
                    </a:cubicBezTo>
                    <a:cubicBezTo>
                      <a:pt x="4" y="0"/>
                      <a:pt x="0" y="4"/>
                      <a:pt x="0" y="8"/>
                    </a:cubicBezTo>
                    <a:cubicBezTo>
                      <a:pt x="0" y="13"/>
                      <a:pt x="4" y="17"/>
                      <a:pt x="8" y="17"/>
                    </a:cubicBezTo>
                    <a:close/>
                    <a:moveTo>
                      <a:pt x="8" y="2"/>
                    </a:moveTo>
                    <a:cubicBezTo>
                      <a:pt x="12" y="2"/>
                      <a:pt x="15" y="5"/>
                      <a:pt x="15" y="8"/>
                    </a:cubicBezTo>
                    <a:cubicBezTo>
                      <a:pt x="15" y="12"/>
                      <a:pt x="12" y="15"/>
                      <a:pt x="8" y="15"/>
                    </a:cubicBezTo>
                    <a:cubicBezTo>
                      <a:pt x="5" y="15"/>
                      <a:pt x="2" y="12"/>
                      <a:pt x="2" y="8"/>
                    </a:cubicBezTo>
                    <a:cubicBezTo>
                      <a:pt x="2" y="5"/>
                      <a:pt x="5" y="2"/>
                      <a:pt x="8" y="2"/>
                    </a:cubicBezTo>
                    <a:close/>
                  </a:path>
                </a:pathLst>
              </a:custGeom>
              <a:solidFill>
                <a:srgbClr val="2298F0"/>
              </a:solidFill>
              <a:ln>
                <a:solidFill>
                  <a:schemeClr val="bg1"/>
                </a:solidFill>
              </a:ln>
            </p:spPr>
            <p:txBody>
              <a:bodyPr vert="horz" wrap="square" lIns="91404" tIns="45702" rIns="91404" bIns="45702" numCol="1" anchor="t" anchorCtr="0" compatLnSpc="1">
                <a:prstTxWarp prst="textNoShape">
                  <a:avLst/>
                </a:prstTxWarp>
                <a:noAutofit/>
              </a:bodyPr>
              <a:lstStyle/>
              <a:p>
                <a:pPr marL="0" marR="0" lvl="0" indent="0" algn="l" defTabSz="1218956" rtl="0" eaLnBrk="1" fontAlgn="ctr" latinLnBrk="0" hangingPunct="1">
                  <a:lnSpc>
                    <a:spcPct val="100000"/>
                  </a:lnSpc>
                  <a:spcBef>
                    <a:spcPts val="0"/>
                  </a:spcBef>
                  <a:spcAft>
                    <a:spcPts val="0"/>
                  </a:spcAft>
                  <a:buClrTx/>
                  <a:buSzTx/>
                  <a:buFontTx/>
                  <a:buNone/>
                  <a:tabLst/>
                  <a:defRPr/>
                </a:pPr>
                <a:endParaRPr kumimoji="0" lang="en-US" altLang="zh-CN" sz="1399"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9" name="Freeform 42"/>
              <p:cNvSpPr>
                <a:spLocks noEditPoints="1"/>
              </p:cNvSpPr>
              <p:nvPr/>
            </p:nvSpPr>
            <p:spPr bwMode="auto">
              <a:xfrm>
                <a:off x="7323138" y="4641850"/>
                <a:ext cx="63500" cy="63500"/>
              </a:xfrm>
              <a:custGeom>
                <a:avLst/>
                <a:gdLst>
                  <a:gd name="T0" fmla="*/ 0 w 17"/>
                  <a:gd name="T1" fmla="*/ 9 h 17"/>
                  <a:gd name="T2" fmla="*/ 9 w 17"/>
                  <a:gd name="T3" fmla="*/ 17 h 17"/>
                  <a:gd name="T4" fmla="*/ 17 w 17"/>
                  <a:gd name="T5" fmla="*/ 9 h 17"/>
                  <a:gd name="T6" fmla="*/ 9 w 17"/>
                  <a:gd name="T7" fmla="*/ 0 h 17"/>
                  <a:gd name="T8" fmla="*/ 0 w 17"/>
                  <a:gd name="T9" fmla="*/ 9 h 17"/>
                  <a:gd name="T10" fmla="*/ 9 w 17"/>
                  <a:gd name="T11" fmla="*/ 2 h 17"/>
                  <a:gd name="T12" fmla="*/ 15 w 17"/>
                  <a:gd name="T13" fmla="*/ 9 h 17"/>
                  <a:gd name="T14" fmla="*/ 9 w 17"/>
                  <a:gd name="T15" fmla="*/ 15 h 17"/>
                  <a:gd name="T16" fmla="*/ 2 w 17"/>
                  <a:gd name="T17" fmla="*/ 9 h 17"/>
                  <a:gd name="T18" fmla="*/ 9 w 17"/>
                  <a:gd name="T19"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7">
                    <a:moveTo>
                      <a:pt x="0" y="9"/>
                    </a:moveTo>
                    <a:cubicBezTo>
                      <a:pt x="0" y="13"/>
                      <a:pt x="4" y="17"/>
                      <a:pt x="9" y="17"/>
                    </a:cubicBezTo>
                    <a:cubicBezTo>
                      <a:pt x="14" y="17"/>
                      <a:pt x="17" y="13"/>
                      <a:pt x="17" y="9"/>
                    </a:cubicBezTo>
                    <a:cubicBezTo>
                      <a:pt x="17" y="4"/>
                      <a:pt x="14" y="0"/>
                      <a:pt x="9" y="0"/>
                    </a:cubicBezTo>
                    <a:cubicBezTo>
                      <a:pt x="4" y="0"/>
                      <a:pt x="0" y="4"/>
                      <a:pt x="0" y="9"/>
                    </a:cubicBezTo>
                    <a:close/>
                    <a:moveTo>
                      <a:pt x="9" y="2"/>
                    </a:moveTo>
                    <a:cubicBezTo>
                      <a:pt x="12" y="2"/>
                      <a:pt x="15" y="5"/>
                      <a:pt x="15" y="9"/>
                    </a:cubicBezTo>
                    <a:cubicBezTo>
                      <a:pt x="15" y="12"/>
                      <a:pt x="12" y="15"/>
                      <a:pt x="9" y="15"/>
                    </a:cubicBezTo>
                    <a:cubicBezTo>
                      <a:pt x="5" y="15"/>
                      <a:pt x="2" y="12"/>
                      <a:pt x="2" y="9"/>
                    </a:cubicBezTo>
                    <a:cubicBezTo>
                      <a:pt x="2" y="5"/>
                      <a:pt x="5" y="2"/>
                      <a:pt x="9" y="2"/>
                    </a:cubicBezTo>
                    <a:close/>
                  </a:path>
                </a:pathLst>
              </a:custGeom>
              <a:solidFill>
                <a:srgbClr val="2298F0"/>
              </a:solidFill>
              <a:ln>
                <a:solidFill>
                  <a:schemeClr val="bg1"/>
                </a:solidFill>
              </a:ln>
            </p:spPr>
            <p:txBody>
              <a:bodyPr vert="horz" wrap="square" lIns="91404" tIns="45702" rIns="91404" bIns="45702" numCol="1" anchor="t" anchorCtr="0" compatLnSpc="1">
                <a:prstTxWarp prst="textNoShape">
                  <a:avLst/>
                </a:prstTxWarp>
                <a:noAutofit/>
              </a:bodyPr>
              <a:lstStyle/>
              <a:p>
                <a:pPr marL="0" marR="0" lvl="0" indent="0" algn="l" defTabSz="1218956" rtl="0" eaLnBrk="1" fontAlgn="ctr" latinLnBrk="0" hangingPunct="1">
                  <a:lnSpc>
                    <a:spcPct val="100000"/>
                  </a:lnSpc>
                  <a:spcBef>
                    <a:spcPts val="0"/>
                  </a:spcBef>
                  <a:spcAft>
                    <a:spcPts val="0"/>
                  </a:spcAft>
                  <a:buClrTx/>
                  <a:buSzTx/>
                  <a:buFontTx/>
                  <a:buNone/>
                  <a:tabLst/>
                  <a:defRPr/>
                </a:pPr>
                <a:endParaRPr kumimoji="0" lang="en-US" altLang="zh-CN" sz="1399"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00" name="Freeform 43"/>
              <p:cNvSpPr>
                <a:spLocks noEditPoints="1"/>
              </p:cNvSpPr>
              <p:nvPr/>
            </p:nvSpPr>
            <p:spPr bwMode="auto">
              <a:xfrm>
                <a:off x="7334250" y="4979988"/>
                <a:ext cx="63500" cy="63500"/>
              </a:xfrm>
              <a:custGeom>
                <a:avLst/>
                <a:gdLst>
                  <a:gd name="T0" fmla="*/ 9 w 17"/>
                  <a:gd name="T1" fmla="*/ 0 h 17"/>
                  <a:gd name="T2" fmla="*/ 0 w 17"/>
                  <a:gd name="T3" fmla="*/ 9 h 17"/>
                  <a:gd name="T4" fmla="*/ 9 w 17"/>
                  <a:gd name="T5" fmla="*/ 17 h 17"/>
                  <a:gd name="T6" fmla="*/ 17 w 17"/>
                  <a:gd name="T7" fmla="*/ 9 h 17"/>
                  <a:gd name="T8" fmla="*/ 9 w 17"/>
                  <a:gd name="T9" fmla="*/ 0 h 17"/>
                  <a:gd name="T10" fmla="*/ 9 w 17"/>
                  <a:gd name="T11" fmla="*/ 15 h 17"/>
                  <a:gd name="T12" fmla="*/ 2 w 17"/>
                  <a:gd name="T13" fmla="*/ 9 h 17"/>
                  <a:gd name="T14" fmla="*/ 9 w 17"/>
                  <a:gd name="T15" fmla="*/ 2 h 17"/>
                  <a:gd name="T16" fmla="*/ 15 w 17"/>
                  <a:gd name="T17" fmla="*/ 9 h 17"/>
                  <a:gd name="T18" fmla="*/ 9 w 17"/>
                  <a:gd name="T19"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7">
                    <a:moveTo>
                      <a:pt x="9" y="0"/>
                    </a:moveTo>
                    <a:cubicBezTo>
                      <a:pt x="4" y="0"/>
                      <a:pt x="0" y="4"/>
                      <a:pt x="0" y="9"/>
                    </a:cubicBezTo>
                    <a:cubicBezTo>
                      <a:pt x="0" y="14"/>
                      <a:pt x="4" y="17"/>
                      <a:pt x="9" y="17"/>
                    </a:cubicBezTo>
                    <a:cubicBezTo>
                      <a:pt x="14" y="17"/>
                      <a:pt x="17" y="14"/>
                      <a:pt x="17" y="9"/>
                    </a:cubicBezTo>
                    <a:cubicBezTo>
                      <a:pt x="17" y="4"/>
                      <a:pt x="14" y="0"/>
                      <a:pt x="9" y="0"/>
                    </a:cubicBezTo>
                    <a:close/>
                    <a:moveTo>
                      <a:pt x="9" y="15"/>
                    </a:moveTo>
                    <a:cubicBezTo>
                      <a:pt x="5" y="15"/>
                      <a:pt x="2" y="12"/>
                      <a:pt x="2" y="9"/>
                    </a:cubicBezTo>
                    <a:cubicBezTo>
                      <a:pt x="2" y="5"/>
                      <a:pt x="5" y="2"/>
                      <a:pt x="9" y="2"/>
                    </a:cubicBezTo>
                    <a:cubicBezTo>
                      <a:pt x="13" y="2"/>
                      <a:pt x="15" y="5"/>
                      <a:pt x="15" y="9"/>
                    </a:cubicBezTo>
                    <a:cubicBezTo>
                      <a:pt x="15" y="12"/>
                      <a:pt x="13" y="15"/>
                      <a:pt x="9" y="15"/>
                    </a:cubicBezTo>
                    <a:close/>
                  </a:path>
                </a:pathLst>
              </a:custGeom>
              <a:solidFill>
                <a:srgbClr val="2298F0"/>
              </a:solidFill>
              <a:ln>
                <a:solidFill>
                  <a:schemeClr val="bg1"/>
                </a:solidFill>
              </a:ln>
            </p:spPr>
            <p:txBody>
              <a:bodyPr vert="horz" wrap="square" lIns="91404" tIns="45702" rIns="91404" bIns="45702" numCol="1" anchor="t" anchorCtr="0" compatLnSpc="1">
                <a:prstTxWarp prst="textNoShape">
                  <a:avLst/>
                </a:prstTxWarp>
                <a:noAutofit/>
              </a:bodyPr>
              <a:lstStyle/>
              <a:p>
                <a:pPr marL="0" marR="0" lvl="0" indent="0" algn="l" defTabSz="1218956" rtl="0" eaLnBrk="1" fontAlgn="ctr" latinLnBrk="0" hangingPunct="1">
                  <a:lnSpc>
                    <a:spcPct val="100000"/>
                  </a:lnSpc>
                  <a:spcBef>
                    <a:spcPts val="0"/>
                  </a:spcBef>
                  <a:spcAft>
                    <a:spcPts val="0"/>
                  </a:spcAft>
                  <a:buClrTx/>
                  <a:buSzTx/>
                  <a:buFontTx/>
                  <a:buNone/>
                  <a:tabLst/>
                  <a:defRPr/>
                </a:pPr>
                <a:endParaRPr kumimoji="0" lang="en-US" altLang="zh-CN" sz="1399"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01" name="Freeform 44"/>
              <p:cNvSpPr>
                <a:spLocks noEditPoints="1"/>
              </p:cNvSpPr>
              <p:nvPr/>
            </p:nvSpPr>
            <p:spPr bwMode="auto">
              <a:xfrm>
                <a:off x="7380288" y="4556125"/>
                <a:ext cx="96837" cy="96838"/>
              </a:xfrm>
              <a:custGeom>
                <a:avLst/>
                <a:gdLst>
                  <a:gd name="T0" fmla="*/ 13 w 26"/>
                  <a:gd name="T1" fmla="*/ 26 h 26"/>
                  <a:gd name="T2" fmla="*/ 26 w 26"/>
                  <a:gd name="T3" fmla="*/ 13 h 26"/>
                  <a:gd name="T4" fmla="*/ 13 w 26"/>
                  <a:gd name="T5" fmla="*/ 0 h 26"/>
                  <a:gd name="T6" fmla="*/ 0 w 26"/>
                  <a:gd name="T7" fmla="*/ 13 h 26"/>
                  <a:gd name="T8" fmla="*/ 13 w 26"/>
                  <a:gd name="T9" fmla="*/ 26 h 26"/>
                  <a:gd name="T10" fmla="*/ 13 w 26"/>
                  <a:gd name="T11" fmla="*/ 2 h 26"/>
                  <a:gd name="T12" fmla="*/ 24 w 26"/>
                  <a:gd name="T13" fmla="*/ 13 h 26"/>
                  <a:gd name="T14" fmla="*/ 13 w 26"/>
                  <a:gd name="T15" fmla="*/ 24 h 26"/>
                  <a:gd name="T16" fmla="*/ 2 w 26"/>
                  <a:gd name="T17" fmla="*/ 13 h 26"/>
                  <a:gd name="T18" fmla="*/ 13 w 26"/>
                  <a:gd name="T19"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6">
                    <a:moveTo>
                      <a:pt x="13" y="26"/>
                    </a:moveTo>
                    <a:cubicBezTo>
                      <a:pt x="20" y="26"/>
                      <a:pt x="26" y="20"/>
                      <a:pt x="26" y="13"/>
                    </a:cubicBezTo>
                    <a:cubicBezTo>
                      <a:pt x="26" y="6"/>
                      <a:pt x="20" y="0"/>
                      <a:pt x="13" y="0"/>
                    </a:cubicBezTo>
                    <a:cubicBezTo>
                      <a:pt x="6" y="0"/>
                      <a:pt x="0" y="6"/>
                      <a:pt x="0" y="13"/>
                    </a:cubicBezTo>
                    <a:cubicBezTo>
                      <a:pt x="0" y="20"/>
                      <a:pt x="6" y="26"/>
                      <a:pt x="13" y="26"/>
                    </a:cubicBezTo>
                    <a:close/>
                    <a:moveTo>
                      <a:pt x="13" y="2"/>
                    </a:moveTo>
                    <a:cubicBezTo>
                      <a:pt x="19" y="2"/>
                      <a:pt x="24" y="7"/>
                      <a:pt x="24" y="13"/>
                    </a:cubicBezTo>
                    <a:cubicBezTo>
                      <a:pt x="24" y="19"/>
                      <a:pt x="19" y="24"/>
                      <a:pt x="13" y="24"/>
                    </a:cubicBezTo>
                    <a:cubicBezTo>
                      <a:pt x="7" y="24"/>
                      <a:pt x="2" y="19"/>
                      <a:pt x="2" y="13"/>
                    </a:cubicBezTo>
                    <a:cubicBezTo>
                      <a:pt x="2" y="7"/>
                      <a:pt x="7" y="2"/>
                      <a:pt x="13" y="2"/>
                    </a:cubicBezTo>
                    <a:close/>
                  </a:path>
                </a:pathLst>
              </a:custGeom>
              <a:solidFill>
                <a:srgbClr val="2298F0"/>
              </a:solidFill>
              <a:ln>
                <a:solidFill>
                  <a:schemeClr val="bg1"/>
                </a:solidFill>
              </a:ln>
            </p:spPr>
            <p:txBody>
              <a:bodyPr vert="horz" wrap="square" lIns="91404" tIns="45702" rIns="91404" bIns="45702" numCol="1" anchor="t" anchorCtr="0" compatLnSpc="1">
                <a:prstTxWarp prst="textNoShape">
                  <a:avLst/>
                </a:prstTxWarp>
                <a:noAutofit/>
              </a:bodyPr>
              <a:lstStyle/>
              <a:p>
                <a:pPr marL="0" marR="0" lvl="0" indent="0" algn="l" defTabSz="1218956" rtl="0" eaLnBrk="1" fontAlgn="ctr" latinLnBrk="0" hangingPunct="1">
                  <a:lnSpc>
                    <a:spcPct val="100000"/>
                  </a:lnSpc>
                  <a:spcBef>
                    <a:spcPts val="0"/>
                  </a:spcBef>
                  <a:spcAft>
                    <a:spcPts val="0"/>
                  </a:spcAft>
                  <a:buClrTx/>
                  <a:buSzTx/>
                  <a:buFontTx/>
                  <a:buNone/>
                  <a:tabLst/>
                  <a:defRPr/>
                </a:pPr>
                <a:endParaRPr kumimoji="0" lang="en-US" altLang="zh-CN" sz="1399"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sp>
          <p:nvSpPr>
            <p:cNvPr id="118" name="矩形 117"/>
            <p:cNvSpPr/>
            <p:nvPr/>
          </p:nvSpPr>
          <p:spPr>
            <a:xfrm>
              <a:off x="9743659" y="5617378"/>
              <a:ext cx="1101430" cy="371897"/>
            </a:xfrm>
            <a:prstGeom prst="rect">
              <a:avLst/>
            </a:prstGeom>
            <a:noFill/>
            <a:ln w="76200">
              <a:noFill/>
              <a:prstDash val="solid"/>
            </a:ln>
            <a:effectLst/>
          </p:spPr>
          <p:txBody>
            <a:bodyPr vert="horz" wrap="square" lIns="0" tIns="0" rIns="0" bIns="0" rtlCol="0" anchor="ctr" anchorCtr="0" compatLnSpc="1">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marL="0" marR="0" lvl="0" indent="0" algn="ctr" defTabSz="1219444" rtl="0" eaLnBrk="1" fontAlgn="ctr" latinLnBrk="0" hangingPunct="1">
                <a:lnSpc>
                  <a:spcPts val="2931"/>
                </a:lnSpc>
                <a:spcBef>
                  <a:spcPts val="0"/>
                </a:spcBef>
                <a:spcAft>
                  <a:spcPts val="0"/>
                </a:spcAft>
                <a:buClrTx/>
                <a:buSzTx/>
                <a:buFontTx/>
                <a:buNone/>
                <a:tabLst/>
                <a:defRPr/>
              </a:pPr>
              <a:r>
                <a:rPr kumimoji="0" lang="en-US" sz="1399" b="1" i="0" u="none" strike="noStrike" kern="1200" cap="none" spc="0" normalizeH="0" baseline="0" noProof="0">
                  <a:ln>
                    <a:noFill/>
                  </a:ln>
                  <a:solidFill>
                    <a:prstClr val="white"/>
                  </a:solidFill>
                  <a:effectLst/>
                  <a:uLnTx/>
                  <a:uFillTx/>
                  <a:latin typeface="Arial" panose="020B0604020202020204" pitchFamily="34" charset="0"/>
                  <a:ea typeface="Microsoft YaHei Light"/>
                  <a:cs typeface="+mn-cs"/>
                </a:rPr>
                <a:t>Cost</a:t>
              </a:r>
              <a:endParaRPr kumimoji="0" lang="en-US" altLang="zh-CN" sz="1399"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Arial" pitchFamily="34" charset="0"/>
              </a:endParaRPr>
            </a:p>
          </p:txBody>
        </p:sp>
      </p:grpSp>
      <p:sp>
        <p:nvSpPr>
          <p:cNvPr id="120" name="Line 39"/>
          <p:cNvSpPr>
            <a:spLocks noChangeShapeType="1"/>
          </p:cNvSpPr>
          <p:nvPr/>
        </p:nvSpPr>
        <p:spPr bwMode="auto">
          <a:xfrm flipH="1">
            <a:off x="9515515" y="3046141"/>
            <a:ext cx="922149" cy="285369"/>
          </a:xfrm>
          <a:prstGeom prst="line">
            <a:avLst/>
          </a:prstGeom>
          <a:noFill/>
          <a:ln w="19050" cap="sq">
            <a:solidFill>
              <a:srgbClr val="313E4F"/>
            </a:solidFill>
            <a:prstDash val="sysDot"/>
            <a:miter lim="800000"/>
            <a:headEnd/>
            <a:tailEnd type="triangle" w="med" len="med"/>
          </a:ln>
        </p:spPr>
        <p:txBody>
          <a:bodyPr wrap="square" anchor="ctr">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marL="0" marR="0" lvl="0" indent="0" algn="l" defTabSz="1219444" rtl="0" eaLnBrk="1" fontAlgn="ctr" latinLnBrk="0" hangingPunct="1">
              <a:lnSpc>
                <a:spcPct val="100000"/>
              </a:lnSpc>
              <a:spcBef>
                <a:spcPts val="0"/>
              </a:spcBef>
              <a:spcAft>
                <a:spcPts val="0"/>
              </a:spcAft>
              <a:buClrTx/>
              <a:buSzTx/>
              <a:buFontTx/>
              <a:buNone/>
              <a:tabLst/>
              <a:defRPr/>
            </a:pPr>
            <a:endParaRPr kumimoji="0" lang="en-US" altLang="zh-CN" sz="3198"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Arial" pitchFamily="34" charset="0"/>
            </a:endParaRPr>
          </a:p>
        </p:txBody>
      </p:sp>
      <p:sp>
        <p:nvSpPr>
          <p:cNvPr id="121" name="Line 39"/>
          <p:cNvSpPr>
            <a:spLocks noChangeShapeType="1"/>
          </p:cNvSpPr>
          <p:nvPr/>
        </p:nvSpPr>
        <p:spPr bwMode="auto">
          <a:xfrm flipH="1" flipV="1">
            <a:off x="9341334" y="3784762"/>
            <a:ext cx="771825" cy="910638"/>
          </a:xfrm>
          <a:prstGeom prst="line">
            <a:avLst/>
          </a:prstGeom>
          <a:noFill/>
          <a:ln w="19050" cap="sq">
            <a:solidFill>
              <a:srgbClr val="313E4F"/>
            </a:solidFill>
            <a:prstDash val="sysDot"/>
            <a:miter lim="800000"/>
            <a:headEnd/>
            <a:tailEnd type="triangle" w="med" len="med"/>
          </a:ln>
        </p:spPr>
        <p:txBody>
          <a:bodyPr wrap="square" anchor="ctr">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marL="0" marR="0" lvl="0" indent="0" algn="l" defTabSz="1219444" rtl="0" eaLnBrk="1" fontAlgn="ctr" latinLnBrk="0" hangingPunct="1">
              <a:lnSpc>
                <a:spcPct val="100000"/>
              </a:lnSpc>
              <a:spcBef>
                <a:spcPts val="0"/>
              </a:spcBef>
              <a:spcAft>
                <a:spcPts val="0"/>
              </a:spcAft>
              <a:buClrTx/>
              <a:buSzTx/>
              <a:buFontTx/>
              <a:buNone/>
              <a:tabLst/>
              <a:defRPr/>
            </a:pPr>
            <a:endParaRPr kumimoji="0" lang="en-US" altLang="zh-CN" sz="3198"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Arial" pitchFamily="34" charset="0"/>
            </a:endParaRPr>
          </a:p>
        </p:txBody>
      </p:sp>
      <p:grpSp>
        <p:nvGrpSpPr>
          <p:cNvPr id="17" name="组合 16"/>
          <p:cNvGrpSpPr/>
          <p:nvPr/>
        </p:nvGrpSpPr>
        <p:grpSpPr>
          <a:xfrm>
            <a:off x="8784552" y="1062963"/>
            <a:ext cx="483562" cy="386486"/>
            <a:chOff x="993897" y="1062038"/>
            <a:chExt cx="752476" cy="604837"/>
          </a:xfrm>
        </p:grpSpPr>
        <p:sp>
          <p:nvSpPr>
            <p:cNvPr id="127" name="Freeform 101"/>
            <p:cNvSpPr>
              <a:spLocks noEditPoints="1"/>
            </p:cNvSpPr>
            <p:nvPr/>
          </p:nvSpPr>
          <p:spPr bwMode="auto">
            <a:xfrm>
              <a:off x="1459035" y="1062038"/>
              <a:ext cx="287338" cy="292100"/>
            </a:xfrm>
            <a:custGeom>
              <a:avLst/>
              <a:gdLst>
                <a:gd name="T0" fmla="*/ 168 w 181"/>
                <a:gd name="T1" fmla="*/ 111 h 184"/>
                <a:gd name="T2" fmla="*/ 169 w 181"/>
                <a:gd name="T3" fmla="*/ 101 h 184"/>
                <a:gd name="T4" fmla="*/ 170 w 181"/>
                <a:gd name="T5" fmla="*/ 92 h 184"/>
                <a:gd name="T6" fmla="*/ 168 w 181"/>
                <a:gd name="T7" fmla="*/ 72 h 184"/>
                <a:gd name="T8" fmla="*/ 180 w 181"/>
                <a:gd name="T9" fmla="*/ 65 h 184"/>
                <a:gd name="T10" fmla="*/ 161 w 181"/>
                <a:gd name="T11" fmla="*/ 28 h 184"/>
                <a:gd name="T12" fmla="*/ 158 w 181"/>
                <a:gd name="T13" fmla="*/ 29 h 184"/>
                <a:gd name="T14" fmla="*/ 146 w 181"/>
                <a:gd name="T15" fmla="*/ 35 h 184"/>
                <a:gd name="T16" fmla="*/ 131 w 181"/>
                <a:gd name="T17" fmla="*/ 23 h 184"/>
                <a:gd name="T18" fmla="*/ 112 w 181"/>
                <a:gd name="T19" fmla="*/ 15 h 184"/>
                <a:gd name="T20" fmla="*/ 112 w 181"/>
                <a:gd name="T21" fmla="*/ 1 h 184"/>
                <a:gd name="T22" fmla="*/ 70 w 181"/>
                <a:gd name="T23" fmla="*/ 0 h 184"/>
                <a:gd name="T24" fmla="*/ 70 w 181"/>
                <a:gd name="T25" fmla="*/ 1 h 184"/>
                <a:gd name="T26" fmla="*/ 70 w 181"/>
                <a:gd name="T27" fmla="*/ 15 h 184"/>
                <a:gd name="T28" fmla="*/ 51 w 181"/>
                <a:gd name="T29" fmla="*/ 23 h 184"/>
                <a:gd name="T30" fmla="*/ 35 w 181"/>
                <a:gd name="T31" fmla="*/ 35 h 184"/>
                <a:gd name="T32" fmla="*/ 23 w 181"/>
                <a:gd name="T33" fmla="*/ 29 h 184"/>
                <a:gd name="T34" fmla="*/ 0 w 181"/>
                <a:gd name="T35" fmla="*/ 64 h 184"/>
                <a:gd name="T36" fmla="*/ 2 w 181"/>
                <a:gd name="T37" fmla="*/ 65 h 184"/>
                <a:gd name="T38" fmla="*/ 13 w 181"/>
                <a:gd name="T39" fmla="*/ 72 h 184"/>
                <a:gd name="T40" fmla="*/ 11 w 181"/>
                <a:gd name="T41" fmla="*/ 92 h 184"/>
                <a:gd name="T42" fmla="*/ 12 w 181"/>
                <a:gd name="T43" fmla="*/ 101 h 184"/>
                <a:gd name="T44" fmla="*/ 2 w 181"/>
                <a:gd name="T45" fmla="*/ 118 h 184"/>
                <a:gd name="T46" fmla="*/ 0 w 181"/>
                <a:gd name="T47" fmla="*/ 119 h 184"/>
                <a:gd name="T48" fmla="*/ 22 w 181"/>
                <a:gd name="T49" fmla="*/ 156 h 184"/>
                <a:gd name="T50" fmla="*/ 35 w 181"/>
                <a:gd name="T51" fmla="*/ 148 h 184"/>
                <a:gd name="T52" fmla="*/ 42 w 181"/>
                <a:gd name="T53" fmla="*/ 155 h 184"/>
                <a:gd name="T54" fmla="*/ 60 w 181"/>
                <a:gd name="T55" fmla="*/ 164 h 184"/>
                <a:gd name="T56" fmla="*/ 70 w 181"/>
                <a:gd name="T57" fmla="*/ 182 h 184"/>
                <a:gd name="T58" fmla="*/ 70 w 181"/>
                <a:gd name="T59" fmla="*/ 184 h 184"/>
                <a:gd name="T60" fmla="*/ 111 w 181"/>
                <a:gd name="T61" fmla="*/ 184 h 184"/>
                <a:gd name="T62" fmla="*/ 112 w 181"/>
                <a:gd name="T63" fmla="*/ 168 h 184"/>
                <a:gd name="T64" fmla="*/ 122 w 181"/>
                <a:gd name="T65" fmla="*/ 164 h 184"/>
                <a:gd name="T66" fmla="*/ 139 w 181"/>
                <a:gd name="T67" fmla="*/ 155 h 184"/>
                <a:gd name="T68" fmla="*/ 158 w 181"/>
                <a:gd name="T69" fmla="*/ 156 h 184"/>
                <a:gd name="T70" fmla="*/ 161 w 181"/>
                <a:gd name="T71" fmla="*/ 156 h 184"/>
                <a:gd name="T72" fmla="*/ 181 w 181"/>
                <a:gd name="T73" fmla="*/ 119 h 184"/>
                <a:gd name="T74" fmla="*/ 180 w 181"/>
                <a:gd name="T75" fmla="*/ 118 h 184"/>
                <a:gd name="T76" fmla="*/ 91 w 181"/>
                <a:gd name="T77" fmla="*/ 132 h 184"/>
                <a:gd name="T78" fmla="*/ 75 w 181"/>
                <a:gd name="T79" fmla="*/ 129 h 184"/>
                <a:gd name="T80" fmla="*/ 63 w 181"/>
                <a:gd name="T81" fmla="*/ 119 h 184"/>
                <a:gd name="T82" fmla="*/ 54 w 181"/>
                <a:gd name="T83" fmla="*/ 107 h 184"/>
                <a:gd name="T84" fmla="*/ 51 w 181"/>
                <a:gd name="T85" fmla="*/ 92 h 184"/>
                <a:gd name="T86" fmla="*/ 52 w 181"/>
                <a:gd name="T87" fmla="*/ 83 h 184"/>
                <a:gd name="T88" fmla="*/ 58 w 181"/>
                <a:gd name="T89" fmla="*/ 70 h 184"/>
                <a:gd name="T90" fmla="*/ 69 w 181"/>
                <a:gd name="T91" fmla="*/ 59 h 184"/>
                <a:gd name="T92" fmla="*/ 82 w 181"/>
                <a:gd name="T93" fmla="*/ 53 h 184"/>
                <a:gd name="T94" fmla="*/ 91 w 181"/>
                <a:gd name="T95" fmla="*/ 52 h 184"/>
                <a:gd name="T96" fmla="*/ 106 w 181"/>
                <a:gd name="T97" fmla="*/ 55 h 184"/>
                <a:gd name="T98" fmla="*/ 120 w 181"/>
                <a:gd name="T99" fmla="*/ 64 h 184"/>
                <a:gd name="T100" fmla="*/ 128 w 181"/>
                <a:gd name="T101" fmla="*/ 76 h 184"/>
                <a:gd name="T102" fmla="*/ 131 w 181"/>
                <a:gd name="T103" fmla="*/ 92 h 184"/>
                <a:gd name="T104" fmla="*/ 131 w 181"/>
                <a:gd name="T105" fmla="*/ 100 h 184"/>
                <a:gd name="T106" fmla="*/ 125 w 181"/>
                <a:gd name="T107" fmla="*/ 115 h 184"/>
                <a:gd name="T108" fmla="*/ 114 w 181"/>
                <a:gd name="T109" fmla="*/ 124 h 184"/>
                <a:gd name="T110" fmla="*/ 99 w 181"/>
                <a:gd name="T111" fmla="*/ 130 h 184"/>
                <a:gd name="T112" fmla="*/ 91 w 181"/>
                <a:gd name="T113" fmla="*/ 13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1" h="184">
                  <a:moveTo>
                    <a:pt x="180" y="118"/>
                  </a:moveTo>
                  <a:lnTo>
                    <a:pt x="168" y="111"/>
                  </a:lnTo>
                  <a:lnTo>
                    <a:pt x="168" y="111"/>
                  </a:lnTo>
                  <a:lnTo>
                    <a:pt x="169" y="101"/>
                  </a:lnTo>
                  <a:lnTo>
                    <a:pt x="170" y="92"/>
                  </a:lnTo>
                  <a:lnTo>
                    <a:pt x="170" y="92"/>
                  </a:lnTo>
                  <a:lnTo>
                    <a:pt x="169" y="82"/>
                  </a:lnTo>
                  <a:lnTo>
                    <a:pt x="168" y="72"/>
                  </a:lnTo>
                  <a:lnTo>
                    <a:pt x="180" y="65"/>
                  </a:lnTo>
                  <a:lnTo>
                    <a:pt x="180" y="65"/>
                  </a:lnTo>
                  <a:lnTo>
                    <a:pt x="181" y="64"/>
                  </a:lnTo>
                  <a:lnTo>
                    <a:pt x="161" y="28"/>
                  </a:lnTo>
                  <a:lnTo>
                    <a:pt x="161" y="28"/>
                  </a:lnTo>
                  <a:lnTo>
                    <a:pt x="158" y="29"/>
                  </a:lnTo>
                  <a:lnTo>
                    <a:pt x="146" y="35"/>
                  </a:lnTo>
                  <a:lnTo>
                    <a:pt x="146" y="35"/>
                  </a:lnTo>
                  <a:lnTo>
                    <a:pt x="139" y="29"/>
                  </a:lnTo>
                  <a:lnTo>
                    <a:pt x="131" y="23"/>
                  </a:lnTo>
                  <a:lnTo>
                    <a:pt x="122" y="19"/>
                  </a:lnTo>
                  <a:lnTo>
                    <a:pt x="112" y="15"/>
                  </a:lnTo>
                  <a:lnTo>
                    <a:pt x="112" y="1"/>
                  </a:lnTo>
                  <a:lnTo>
                    <a:pt x="112" y="1"/>
                  </a:lnTo>
                  <a:lnTo>
                    <a:pt x="111" y="0"/>
                  </a:lnTo>
                  <a:lnTo>
                    <a:pt x="70" y="0"/>
                  </a:lnTo>
                  <a:lnTo>
                    <a:pt x="70" y="0"/>
                  </a:lnTo>
                  <a:lnTo>
                    <a:pt x="70" y="1"/>
                  </a:lnTo>
                  <a:lnTo>
                    <a:pt x="70" y="15"/>
                  </a:lnTo>
                  <a:lnTo>
                    <a:pt x="70" y="15"/>
                  </a:lnTo>
                  <a:lnTo>
                    <a:pt x="60" y="19"/>
                  </a:lnTo>
                  <a:lnTo>
                    <a:pt x="51" y="23"/>
                  </a:lnTo>
                  <a:lnTo>
                    <a:pt x="42" y="29"/>
                  </a:lnTo>
                  <a:lnTo>
                    <a:pt x="35" y="35"/>
                  </a:lnTo>
                  <a:lnTo>
                    <a:pt x="23" y="29"/>
                  </a:lnTo>
                  <a:lnTo>
                    <a:pt x="23" y="29"/>
                  </a:lnTo>
                  <a:lnTo>
                    <a:pt x="22" y="28"/>
                  </a:lnTo>
                  <a:lnTo>
                    <a:pt x="0" y="64"/>
                  </a:lnTo>
                  <a:lnTo>
                    <a:pt x="0" y="64"/>
                  </a:lnTo>
                  <a:lnTo>
                    <a:pt x="2" y="65"/>
                  </a:lnTo>
                  <a:lnTo>
                    <a:pt x="13" y="72"/>
                  </a:lnTo>
                  <a:lnTo>
                    <a:pt x="13" y="72"/>
                  </a:lnTo>
                  <a:lnTo>
                    <a:pt x="12" y="82"/>
                  </a:lnTo>
                  <a:lnTo>
                    <a:pt x="11" y="92"/>
                  </a:lnTo>
                  <a:lnTo>
                    <a:pt x="11" y="92"/>
                  </a:lnTo>
                  <a:lnTo>
                    <a:pt x="12" y="101"/>
                  </a:lnTo>
                  <a:lnTo>
                    <a:pt x="13" y="111"/>
                  </a:lnTo>
                  <a:lnTo>
                    <a:pt x="2" y="118"/>
                  </a:lnTo>
                  <a:lnTo>
                    <a:pt x="2" y="118"/>
                  </a:lnTo>
                  <a:lnTo>
                    <a:pt x="0" y="119"/>
                  </a:lnTo>
                  <a:lnTo>
                    <a:pt x="22" y="156"/>
                  </a:lnTo>
                  <a:lnTo>
                    <a:pt x="22" y="156"/>
                  </a:lnTo>
                  <a:lnTo>
                    <a:pt x="23" y="156"/>
                  </a:lnTo>
                  <a:lnTo>
                    <a:pt x="35" y="148"/>
                  </a:lnTo>
                  <a:lnTo>
                    <a:pt x="35" y="148"/>
                  </a:lnTo>
                  <a:lnTo>
                    <a:pt x="42" y="155"/>
                  </a:lnTo>
                  <a:lnTo>
                    <a:pt x="51" y="161"/>
                  </a:lnTo>
                  <a:lnTo>
                    <a:pt x="60" y="164"/>
                  </a:lnTo>
                  <a:lnTo>
                    <a:pt x="70" y="168"/>
                  </a:lnTo>
                  <a:lnTo>
                    <a:pt x="70" y="182"/>
                  </a:lnTo>
                  <a:lnTo>
                    <a:pt x="70" y="182"/>
                  </a:lnTo>
                  <a:lnTo>
                    <a:pt x="70" y="184"/>
                  </a:lnTo>
                  <a:lnTo>
                    <a:pt x="111" y="184"/>
                  </a:lnTo>
                  <a:lnTo>
                    <a:pt x="111" y="184"/>
                  </a:lnTo>
                  <a:lnTo>
                    <a:pt x="112" y="182"/>
                  </a:lnTo>
                  <a:lnTo>
                    <a:pt x="112" y="168"/>
                  </a:lnTo>
                  <a:lnTo>
                    <a:pt x="112" y="168"/>
                  </a:lnTo>
                  <a:lnTo>
                    <a:pt x="122" y="164"/>
                  </a:lnTo>
                  <a:lnTo>
                    <a:pt x="131" y="161"/>
                  </a:lnTo>
                  <a:lnTo>
                    <a:pt x="139" y="155"/>
                  </a:lnTo>
                  <a:lnTo>
                    <a:pt x="146" y="148"/>
                  </a:lnTo>
                  <a:lnTo>
                    <a:pt x="158" y="156"/>
                  </a:lnTo>
                  <a:lnTo>
                    <a:pt x="158" y="156"/>
                  </a:lnTo>
                  <a:lnTo>
                    <a:pt x="161" y="156"/>
                  </a:lnTo>
                  <a:lnTo>
                    <a:pt x="181" y="119"/>
                  </a:lnTo>
                  <a:lnTo>
                    <a:pt x="181" y="119"/>
                  </a:lnTo>
                  <a:lnTo>
                    <a:pt x="180" y="118"/>
                  </a:lnTo>
                  <a:lnTo>
                    <a:pt x="180" y="118"/>
                  </a:lnTo>
                  <a:close/>
                  <a:moveTo>
                    <a:pt x="91" y="132"/>
                  </a:moveTo>
                  <a:lnTo>
                    <a:pt x="91" y="132"/>
                  </a:lnTo>
                  <a:lnTo>
                    <a:pt x="82" y="130"/>
                  </a:lnTo>
                  <a:lnTo>
                    <a:pt x="75" y="129"/>
                  </a:lnTo>
                  <a:lnTo>
                    <a:pt x="69" y="124"/>
                  </a:lnTo>
                  <a:lnTo>
                    <a:pt x="63" y="119"/>
                  </a:lnTo>
                  <a:lnTo>
                    <a:pt x="58" y="115"/>
                  </a:lnTo>
                  <a:lnTo>
                    <a:pt x="54" y="107"/>
                  </a:lnTo>
                  <a:lnTo>
                    <a:pt x="52" y="100"/>
                  </a:lnTo>
                  <a:lnTo>
                    <a:pt x="51" y="92"/>
                  </a:lnTo>
                  <a:lnTo>
                    <a:pt x="51" y="92"/>
                  </a:lnTo>
                  <a:lnTo>
                    <a:pt x="52" y="83"/>
                  </a:lnTo>
                  <a:lnTo>
                    <a:pt x="54" y="76"/>
                  </a:lnTo>
                  <a:lnTo>
                    <a:pt x="58" y="70"/>
                  </a:lnTo>
                  <a:lnTo>
                    <a:pt x="63" y="64"/>
                  </a:lnTo>
                  <a:lnTo>
                    <a:pt x="69" y="59"/>
                  </a:lnTo>
                  <a:lnTo>
                    <a:pt x="75" y="55"/>
                  </a:lnTo>
                  <a:lnTo>
                    <a:pt x="82" y="53"/>
                  </a:lnTo>
                  <a:lnTo>
                    <a:pt x="91" y="52"/>
                  </a:lnTo>
                  <a:lnTo>
                    <a:pt x="91" y="52"/>
                  </a:lnTo>
                  <a:lnTo>
                    <a:pt x="99" y="53"/>
                  </a:lnTo>
                  <a:lnTo>
                    <a:pt x="106" y="55"/>
                  </a:lnTo>
                  <a:lnTo>
                    <a:pt x="114" y="59"/>
                  </a:lnTo>
                  <a:lnTo>
                    <a:pt x="120" y="64"/>
                  </a:lnTo>
                  <a:lnTo>
                    <a:pt x="125" y="70"/>
                  </a:lnTo>
                  <a:lnTo>
                    <a:pt x="128" y="76"/>
                  </a:lnTo>
                  <a:lnTo>
                    <a:pt x="131" y="83"/>
                  </a:lnTo>
                  <a:lnTo>
                    <a:pt x="131" y="92"/>
                  </a:lnTo>
                  <a:lnTo>
                    <a:pt x="131" y="92"/>
                  </a:lnTo>
                  <a:lnTo>
                    <a:pt x="131" y="100"/>
                  </a:lnTo>
                  <a:lnTo>
                    <a:pt x="128" y="107"/>
                  </a:lnTo>
                  <a:lnTo>
                    <a:pt x="125" y="115"/>
                  </a:lnTo>
                  <a:lnTo>
                    <a:pt x="120" y="119"/>
                  </a:lnTo>
                  <a:lnTo>
                    <a:pt x="114" y="124"/>
                  </a:lnTo>
                  <a:lnTo>
                    <a:pt x="106" y="129"/>
                  </a:lnTo>
                  <a:lnTo>
                    <a:pt x="99" y="130"/>
                  </a:lnTo>
                  <a:lnTo>
                    <a:pt x="91" y="132"/>
                  </a:lnTo>
                  <a:lnTo>
                    <a:pt x="91" y="1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noAutofit/>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kumimoji="0" lang="en-US" altLang="zh-CN" sz="1799"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128" name="Freeform 102"/>
            <p:cNvSpPr>
              <a:spLocks noEditPoints="1"/>
            </p:cNvSpPr>
            <p:nvPr/>
          </p:nvSpPr>
          <p:spPr bwMode="auto">
            <a:xfrm>
              <a:off x="993897" y="1147763"/>
              <a:ext cx="530225" cy="519112"/>
            </a:xfrm>
            <a:custGeom>
              <a:avLst/>
              <a:gdLst>
                <a:gd name="T0" fmla="*/ 332 w 334"/>
                <a:gd name="T1" fmla="*/ 122 h 327"/>
                <a:gd name="T2" fmla="*/ 304 w 334"/>
                <a:gd name="T3" fmla="*/ 122 h 327"/>
                <a:gd name="T4" fmla="*/ 298 w 334"/>
                <a:gd name="T5" fmla="*/ 105 h 327"/>
                <a:gd name="T6" fmla="*/ 280 w 334"/>
                <a:gd name="T7" fmla="*/ 75 h 327"/>
                <a:gd name="T8" fmla="*/ 278 w 334"/>
                <a:gd name="T9" fmla="*/ 39 h 327"/>
                <a:gd name="T10" fmla="*/ 280 w 334"/>
                <a:gd name="T11" fmla="*/ 36 h 327"/>
                <a:gd name="T12" fmla="*/ 214 w 334"/>
                <a:gd name="T13" fmla="*/ 0 h 327"/>
                <a:gd name="T14" fmla="*/ 200 w 334"/>
                <a:gd name="T15" fmla="*/ 24 h 327"/>
                <a:gd name="T16" fmla="*/ 182 w 334"/>
                <a:gd name="T17" fmla="*/ 21 h 327"/>
                <a:gd name="T18" fmla="*/ 145 w 334"/>
                <a:gd name="T19" fmla="*/ 22 h 327"/>
                <a:gd name="T20" fmla="*/ 115 w 334"/>
                <a:gd name="T21" fmla="*/ 4 h 327"/>
                <a:gd name="T22" fmla="*/ 113 w 334"/>
                <a:gd name="T23" fmla="*/ 3 h 327"/>
                <a:gd name="T24" fmla="*/ 49 w 334"/>
                <a:gd name="T25" fmla="*/ 40 h 327"/>
                <a:gd name="T26" fmla="*/ 63 w 334"/>
                <a:gd name="T27" fmla="*/ 65 h 327"/>
                <a:gd name="T28" fmla="*/ 51 w 334"/>
                <a:gd name="T29" fmla="*/ 79 h 327"/>
                <a:gd name="T30" fmla="*/ 41 w 334"/>
                <a:gd name="T31" fmla="*/ 94 h 327"/>
                <a:gd name="T32" fmla="*/ 28 w 334"/>
                <a:gd name="T33" fmla="*/ 128 h 327"/>
                <a:gd name="T34" fmla="*/ 4 w 334"/>
                <a:gd name="T35" fmla="*/ 128 h 327"/>
                <a:gd name="T36" fmla="*/ 3 w 334"/>
                <a:gd name="T37" fmla="*/ 203 h 327"/>
                <a:gd name="T38" fmla="*/ 5 w 334"/>
                <a:gd name="T39" fmla="*/ 205 h 327"/>
                <a:gd name="T40" fmla="*/ 30 w 334"/>
                <a:gd name="T41" fmla="*/ 205 h 327"/>
                <a:gd name="T42" fmla="*/ 45 w 334"/>
                <a:gd name="T43" fmla="*/ 237 h 327"/>
                <a:gd name="T44" fmla="*/ 67 w 334"/>
                <a:gd name="T45" fmla="*/ 265 h 327"/>
                <a:gd name="T46" fmla="*/ 56 w 334"/>
                <a:gd name="T47" fmla="*/ 287 h 327"/>
                <a:gd name="T48" fmla="*/ 120 w 334"/>
                <a:gd name="T49" fmla="*/ 327 h 327"/>
                <a:gd name="T50" fmla="*/ 122 w 334"/>
                <a:gd name="T51" fmla="*/ 324 h 327"/>
                <a:gd name="T52" fmla="*/ 134 w 334"/>
                <a:gd name="T53" fmla="*/ 303 h 327"/>
                <a:gd name="T54" fmla="*/ 171 w 334"/>
                <a:gd name="T55" fmla="*/ 306 h 327"/>
                <a:gd name="T56" fmla="*/ 206 w 334"/>
                <a:gd name="T57" fmla="*/ 301 h 327"/>
                <a:gd name="T58" fmla="*/ 219 w 334"/>
                <a:gd name="T59" fmla="*/ 322 h 327"/>
                <a:gd name="T60" fmla="*/ 286 w 334"/>
                <a:gd name="T61" fmla="*/ 286 h 327"/>
                <a:gd name="T62" fmla="*/ 284 w 334"/>
                <a:gd name="T63" fmla="*/ 283 h 327"/>
                <a:gd name="T64" fmla="*/ 271 w 334"/>
                <a:gd name="T65" fmla="*/ 261 h 327"/>
                <a:gd name="T66" fmla="*/ 293 w 334"/>
                <a:gd name="T67" fmla="*/ 232 h 327"/>
                <a:gd name="T68" fmla="*/ 300 w 334"/>
                <a:gd name="T69" fmla="*/ 215 h 327"/>
                <a:gd name="T70" fmla="*/ 330 w 334"/>
                <a:gd name="T71" fmla="*/ 199 h 327"/>
                <a:gd name="T72" fmla="*/ 334 w 334"/>
                <a:gd name="T73" fmla="*/ 197 h 327"/>
                <a:gd name="T74" fmla="*/ 163 w 334"/>
                <a:gd name="T75" fmla="*/ 235 h 327"/>
                <a:gd name="T76" fmla="*/ 156 w 334"/>
                <a:gd name="T77" fmla="*/ 235 h 327"/>
                <a:gd name="T78" fmla="*/ 136 w 334"/>
                <a:gd name="T79" fmla="*/ 230 h 327"/>
                <a:gd name="T80" fmla="*/ 113 w 334"/>
                <a:gd name="T81" fmla="*/ 214 h 327"/>
                <a:gd name="T82" fmla="*/ 97 w 334"/>
                <a:gd name="T83" fmla="*/ 191 h 327"/>
                <a:gd name="T84" fmla="*/ 91 w 334"/>
                <a:gd name="T85" fmla="*/ 171 h 327"/>
                <a:gd name="T86" fmla="*/ 91 w 334"/>
                <a:gd name="T87" fmla="*/ 163 h 327"/>
                <a:gd name="T88" fmla="*/ 92 w 334"/>
                <a:gd name="T89" fmla="*/ 149 h 327"/>
                <a:gd name="T90" fmla="*/ 103 w 334"/>
                <a:gd name="T91" fmla="*/ 124 h 327"/>
                <a:gd name="T92" fmla="*/ 122 w 334"/>
                <a:gd name="T93" fmla="*/ 103 h 327"/>
                <a:gd name="T94" fmla="*/ 149 w 334"/>
                <a:gd name="T95" fmla="*/ 92 h 327"/>
                <a:gd name="T96" fmla="*/ 163 w 334"/>
                <a:gd name="T97" fmla="*/ 91 h 327"/>
                <a:gd name="T98" fmla="*/ 171 w 334"/>
                <a:gd name="T99" fmla="*/ 92 h 327"/>
                <a:gd name="T100" fmla="*/ 191 w 334"/>
                <a:gd name="T101" fmla="*/ 97 h 327"/>
                <a:gd name="T102" fmla="*/ 214 w 334"/>
                <a:gd name="T103" fmla="*/ 113 h 327"/>
                <a:gd name="T104" fmla="*/ 230 w 334"/>
                <a:gd name="T105" fmla="*/ 136 h 327"/>
                <a:gd name="T106" fmla="*/ 235 w 334"/>
                <a:gd name="T107" fmla="*/ 156 h 327"/>
                <a:gd name="T108" fmla="*/ 236 w 334"/>
                <a:gd name="T109" fmla="*/ 163 h 327"/>
                <a:gd name="T110" fmla="*/ 234 w 334"/>
                <a:gd name="T111" fmla="*/ 178 h 327"/>
                <a:gd name="T112" fmla="*/ 223 w 334"/>
                <a:gd name="T113" fmla="*/ 203 h 327"/>
                <a:gd name="T114" fmla="*/ 203 w 334"/>
                <a:gd name="T115" fmla="*/ 223 h 327"/>
                <a:gd name="T116" fmla="*/ 178 w 334"/>
                <a:gd name="T117" fmla="*/ 234 h 327"/>
                <a:gd name="T118" fmla="*/ 163 w 334"/>
                <a:gd name="T119" fmla="*/ 235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4" h="327">
                  <a:moveTo>
                    <a:pt x="332" y="122"/>
                  </a:moveTo>
                  <a:lnTo>
                    <a:pt x="332" y="122"/>
                  </a:lnTo>
                  <a:lnTo>
                    <a:pt x="329" y="122"/>
                  </a:lnTo>
                  <a:lnTo>
                    <a:pt x="304" y="122"/>
                  </a:lnTo>
                  <a:lnTo>
                    <a:pt x="304" y="122"/>
                  </a:lnTo>
                  <a:lnTo>
                    <a:pt x="298" y="105"/>
                  </a:lnTo>
                  <a:lnTo>
                    <a:pt x="289" y="90"/>
                  </a:lnTo>
                  <a:lnTo>
                    <a:pt x="280" y="75"/>
                  </a:lnTo>
                  <a:lnTo>
                    <a:pt x="266" y="61"/>
                  </a:lnTo>
                  <a:lnTo>
                    <a:pt x="278" y="39"/>
                  </a:lnTo>
                  <a:lnTo>
                    <a:pt x="278" y="39"/>
                  </a:lnTo>
                  <a:lnTo>
                    <a:pt x="280" y="36"/>
                  </a:lnTo>
                  <a:lnTo>
                    <a:pt x="214" y="0"/>
                  </a:lnTo>
                  <a:lnTo>
                    <a:pt x="214" y="0"/>
                  </a:lnTo>
                  <a:lnTo>
                    <a:pt x="212" y="3"/>
                  </a:lnTo>
                  <a:lnTo>
                    <a:pt x="200" y="24"/>
                  </a:lnTo>
                  <a:lnTo>
                    <a:pt x="200" y="24"/>
                  </a:lnTo>
                  <a:lnTo>
                    <a:pt x="182" y="21"/>
                  </a:lnTo>
                  <a:lnTo>
                    <a:pt x="163" y="21"/>
                  </a:lnTo>
                  <a:lnTo>
                    <a:pt x="145" y="22"/>
                  </a:lnTo>
                  <a:lnTo>
                    <a:pt x="128" y="26"/>
                  </a:lnTo>
                  <a:lnTo>
                    <a:pt x="115" y="4"/>
                  </a:lnTo>
                  <a:lnTo>
                    <a:pt x="115" y="4"/>
                  </a:lnTo>
                  <a:lnTo>
                    <a:pt x="113" y="3"/>
                  </a:lnTo>
                  <a:lnTo>
                    <a:pt x="49" y="40"/>
                  </a:lnTo>
                  <a:lnTo>
                    <a:pt x="49" y="40"/>
                  </a:lnTo>
                  <a:lnTo>
                    <a:pt x="50" y="44"/>
                  </a:lnTo>
                  <a:lnTo>
                    <a:pt x="63" y="65"/>
                  </a:lnTo>
                  <a:lnTo>
                    <a:pt x="63" y="65"/>
                  </a:lnTo>
                  <a:lnTo>
                    <a:pt x="51" y="79"/>
                  </a:lnTo>
                  <a:lnTo>
                    <a:pt x="41" y="94"/>
                  </a:lnTo>
                  <a:lnTo>
                    <a:pt x="41" y="94"/>
                  </a:lnTo>
                  <a:lnTo>
                    <a:pt x="34" y="110"/>
                  </a:lnTo>
                  <a:lnTo>
                    <a:pt x="28" y="128"/>
                  </a:lnTo>
                  <a:lnTo>
                    <a:pt x="4" y="128"/>
                  </a:lnTo>
                  <a:lnTo>
                    <a:pt x="4" y="128"/>
                  </a:lnTo>
                  <a:lnTo>
                    <a:pt x="0" y="130"/>
                  </a:lnTo>
                  <a:lnTo>
                    <a:pt x="3" y="203"/>
                  </a:lnTo>
                  <a:lnTo>
                    <a:pt x="3" y="203"/>
                  </a:lnTo>
                  <a:lnTo>
                    <a:pt x="5" y="205"/>
                  </a:lnTo>
                  <a:lnTo>
                    <a:pt x="30" y="205"/>
                  </a:lnTo>
                  <a:lnTo>
                    <a:pt x="30" y="205"/>
                  </a:lnTo>
                  <a:lnTo>
                    <a:pt x="36" y="222"/>
                  </a:lnTo>
                  <a:lnTo>
                    <a:pt x="45" y="237"/>
                  </a:lnTo>
                  <a:lnTo>
                    <a:pt x="55" y="252"/>
                  </a:lnTo>
                  <a:lnTo>
                    <a:pt x="67" y="265"/>
                  </a:lnTo>
                  <a:lnTo>
                    <a:pt x="56" y="287"/>
                  </a:lnTo>
                  <a:lnTo>
                    <a:pt x="56" y="287"/>
                  </a:lnTo>
                  <a:lnTo>
                    <a:pt x="55" y="290"/>
                  </a:lnTo>
                  <a:lnTo>
                    <a:pt x="120" y="327"/>
                  </a:lnTo>
                  <a:lnTo>
                    <a:pt x="120" y="327"/>
                  </a:lnTo>
                  <a:lnTo>
                    <a:pt x="122" y="324"/>
                  </a:lnTo>
                  <a:lnTo>
                    <a:pt x="134" y="303"/>
                  </a:lnTo>
                  <a:lnTo>
                    <a:pt x="134" y="303"/>
                  </a:lnTo>
                  <a:lnTo>
                    <a:pt x="153" y="305"/>
                  </a:lnTo>
                  <a:lnTo>
                    <a:pt x="171" y="306"/>
                  </a:lnTo>
                  <a:lnTo>
                    <a:pt x="189" y="305"/>
                  </a:lnTo>
                  <a:lnTo>
                    <a:pt x="206" y="301"/>
                  </a:lnTo>
                  <a:lnTo>
                    <a:pt x="219" y="322"/>
                  </a:lnTo>
                  <a:lnTo>
                    <a:pt x="219" y="322"/>
                  </a:lnTo>
                  <a:lnTo>
                    <a:pt x="222" y="324"/>
                  </a:lnTo>
                  <a:lnTo>
                    <a:pt x="286" y="286"/>
                  </a:lnTo>
                  <a:lnTo>
                    <a:pt x="286" y="286"/>
                  </a:lnTo>
                  <a:lnTo>
                    <a:pt x="284" y="283"/>
                  </a:lnTo>
                  <a:lnTo>
                    <a:pt x="271" y="261"/>
                  </a:lnTo>
                  <a:lnTo>
                    <a:pt x="271" y="261"/>
                  </a:lnTo>
                  <a:lnTo>
                    <a:pt x="283" y="248"/>
                  </a:lnTo>
                  <a:lnTo>
                    <a:pt x="293" y="232"/>
                  </a:lnTo>
                  <a:lnTo>
                    <a:pt x="293" y="232"/>
                  </a:lnTo>
                  <a:lnTo>
                    <a:pt x="300" y="215"/>
                  </a:lnTo>
                  <a:lnTo>
                    <a:pt x="306" y="199"/>
                  </a:lnTo>
                  <a:lnTo>
                    <a:pt x="330" y="199"/>
                  </a:lnTo>
                  <a:lnTo>
                    <a:pt x="330" y="199"/>
                  </a:lnTo>
                  <a:lnTo>
                    <a:pt x="334" y="197"/>
                  </a:lnTo>
                  <a:lnTo>
                    <a:pt x="332" y="122"/>
                  </a:lnTo>
                  <a:close/>
                  <a:moveTo>
                    <a:pt x="163" y="235"/>
                  </a:moveTo>
                  <a:lnTo>
                    <a:pt x="163" y="235"/>
                  </a:lnTo>
                  <a:lnTo>
                    <a:pt x="156" y="235"/>
                  </a:lnTo>
                  <a:lnTo>
                    <a:pt x="149" y="234"/>
                  </a:lnTo>
                  <a:lnTo>
                    <a:pt x="136" y="230"/>
                  </a:lnTo>
                  <a:lnTo>
                    <a:pt x="122" y="223"/>
                  </a:lnTo>
                  <a:lnTo>
                    <a:pt x="113" y="214"/>
                  </a:lnTo>
                  <a:lnTo>
                    <a:pt x="103" y="203"/>
                  </a:lnTo>
                  <a:lnTo>
                    <a:pt x="97" y="191"/>
                  </a:lnTo>
                  <a:lnTo>
                    <a:pt x="92" y="178"/>
                  </a:lnTo>
                  <a:lnTo>
                    <a:pt x="91" y="171"/>
                  </a:lnTo>
                  <a:lnTo>
                    <a:pt x="91" y="163"/>
                  </a:lnTo>
                  <a:lnTo>
                    <a:pt x="91" y="163"/>
                  </a:lnTo>
                  <a:lnTo>
                    <a:pt x="91" y="156"/>
                  </a:lnTo>
                  <a:lnTo>
                    <a:pt x="92" y="149"/>
                  </a:lnTo>
                  <a:lnTo>
                    <a:pt x="97" y="136"/>
                  </a:lnTo>
                  <a:lnTo>
                    <a:pt x="103" y="124"/>
                  </a:lnTo>
                  <a:lnTo>
                    <a:pt x="113" y="113"/>
                  </a:lnTo>
                  <a:lnTo>
                    <a:pt x="122" y="103"/>
                  </a:lnTo>
                  <a:lnTo>
                    <a:pt x="136" y="97"/>
                  </a:lnTo>
                  <a:lnTo>
                    <a:pt x="149" y="92"/>
                  </a:lnTo>
                  <a:lnTo>
                    <a:pt x="156" y="92"/>
                  </a:lnTo>
                  <a:lnTo>
                    <a:pt x="163" y="91"/>
                  </a:lnTo>
                  <a:lnTo>
                    <a:pt x="163" y="91"/>
                  </a:lnTo>
                  <a:lnTo>
                    <a:pt x="171" y="92"/>
                  </a:lnTo>
                  <a:lnTo>
                    <a:pt x="178" y="92"/>
                  </a:lnTo>
                  <a:lnTo>
                    <a:pt x="191" y="97"/>
                  </a:lnTo>
                  <a:lnTo>
                    <a:pt x="203" y="103"/>
                  </a:lnTo>
                  <a:lnTo>
                    <a:pt x="214" y="113"/>
                  </a:lnTo>
                  <a:lnTo>
                    <a:pt x="223" y="124"/>
                  </a:lnTo>
                  <a:lnTo>
                    <a:pt x="230" y="136"/>
                  </a:lnTo>
                  <a:lnTo>
                    <a:pt x="234" y="149"/>
                  </a:lnTo>
                  <a:lnTo>
                    <a:pt x="235" y="156"/>
                  </a:lnTo>
                  <a:lnTo>
                    <a:pt x="236" y="163"/>
                  </a:lnTo>
                  <a:lnTo>
                    <a:pt x="236" y="163"/>
                  </a:lnTo>
                  <a:lnTo>
                    <a:pt x="235" y="171"/>
                  </a:lnTo>
                  <a:lnTo>
                    <a:pt x="234" y="178"/>
                  </a:lnTo>
                  <a:lnTo>
                    <a:pt x="230" y="191"/>
                  </a:lnTo>
                  <a:lnTo>
                    <a:pt x="223" y="203"/>
                  </a:lnTo>
                  <a:lnTo>
                    <a:pt x="214" y="214"/>
                  </a:lnTo>
                  <a:lnTo>
                    <a:pt x="203" y="223"/>
                  </a:lnTo>
                  <a:lnTo>
                    <a:pt x="191" y="230"/>
                  </a:lnTo>
                  <a:lnTo>
                    <a:pt x="178" y="234"/>
                  </a:lnTo>
                  <a:lnTo>
                    <a:pt x="171" y="235"/>
                  </a:lnTo>
                  <a:lnTo>
                    <a:pt x="163" y="235"/>
                  </a:lnTo>
                  <a:lnTo>
                    <a:pt x="163" y="235"/>
                  </a:lnTo>
                  <a:close/>
                </a:path>
              </a:pathLst>
            </a:custGeom>
            <a:solidFill>
              <a:srgbClr val="C9CA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noAutofit/>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kumimoji="0" lang="en-US" altLang="zh-CN" sz="1799"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grpSp>
      <p:grpSp>
        <p:nvGrpSpPr>
          <p:cNvPr id="21" name="Group 20">
            <a:extLst>
              <a:ext uri="{FF2B5EF4-FFF2-40B4-BE49-F238E27FC236}">
                <a16:creationId xmlns:a16="http://schemas.microsoft.com/office/drawing/2014/main" id="{C3B6DF52-C97C-48FB-8F8E-01F15BFB5DFB}"/>
              </a:ext>
            </a:extLst>
          </p:cNvPr>
          <p:cNvGrpSpPr/>
          <p:nvPr/>
        </p:nvGrpSpPr>
        <p:grpSpPr>
          <a:xfrm>
            <a:off x="727732" y="549170"/>
            <a:ext cx="5457110" cy="4425812"/>
            <a:chOff x="695060" y="1082084"/>
            <a:chExt cx="5457110" cy="4425812"/>
          </a:xfrm>
        </p:grpSpPr>
        <p:sp>
          <p:nvSpPr>
            <p:cNvPr id="4" name="Shape 330"/>
            <p:cNvSpPr/>
            <p:nvPr/>
          </p:nvSpPr>
          <p:spPr>
            <a:xfrm flipV="1">
              <a:off x="1029465" y="1821177"/>
              <a:ext cx="0" cy="2435206"/>
            </a:xfrm>
            <a:prstGeom prst="line">
              <a:avLst/>
            </a:prstGeom>
            <a:ln w="12700">
              <a:solidFill>
                <a:srgbClr val="2298F0"/>
              </a:solidFill>
              <a:tailEnd type="triangle"/>
            </a:ln>
            <a:effectLst/>
          </p:spPr>
          <p:style>
            <a:lnRef idx="2">
              <a:schemeClr val="accent1"/>
            </a:lnRef>
            <a:fillRef idx="0">
              <a:schemeClr val="accent1"/>
            </a:fillRef>
            <a:effectRef idx="1">
              <a:schemeClr val="accent1"/>
            </a:effectRef>
            <a:fontRef idx="minor">
              <a:schemeClr val="tx1"/>
            </a:fontRef>
          </p:style>
          <p:txBody>
            <a:bodyPr wrap="square" lIns="0" tIns="0" rIns="0" bIns="0">
              <a:noAutofit/>
            </a:bodyPr>
            <a:lstStyle/>
            <a:p>
              <a:pPr marL="0" marR="0" lvl="0" indent="0" algn="l" defTabSz="1040675" rtl="0" eaLnBrk="1" fontAlgn="ctr" latinLnBrk="0" hangingPunct="1">
                <a:lnSpc>
                  <a:spcPct val="100000"/>
                </a:lnSpc>
                <a:spcBef>
                  <a:spcPts val="0"/>
                </a:spcBef>
                <a:spcAft>
                  <a:spcPts val="0"/>
                </a:spcAft>
                <a:buClr>
                  <a:srgbClr val="000000"/>
                </a:buClr>
                <a:buSzTx/>
                <a:buFontTx/>
                <a:buNone/>
                <a:tabLst/>
                <a:defRPr sz="2000">
                  <a:uFill>
                    <a:solidFill/>
                  </a:uFill>
                </a:defRPr>
              </a:pPr>
              <a:endParaRPr kumimoji="0" lang="en-US" sz="1999" b="0" i="0" u="none" strike="noStrike" kern="0" cap="none" spc="0" normalizeH="0" baseline="0" noProof="0">
                <a:ln>
                  <a:noFill/>
                </a:ln>
                <a:solidFill>
                  <a:prstClr val="black">
                    <a:lumMod val="75000"/>
                    <a:lumOff val="25000"/>
                  </a:prstClr>
                </a:solidFill>
                <a:effectLst/>
                <a:uLnTx/>
                <a:uFill>
                  <a:solidFill/>
                </a:uFill>
                <a:latin typeface="Arial" panose="020B0604020202020204" pitchFamily="34" charset="0"/>
                <a:ea typeface="微软雅黑" panose="020B0503020204020204" pitchFamily="34" charset="-122"/>
                <a:cs typeface="+mn-cs"/>
                <a:sym typeface="+mn-lt"/>
              </a:endParaRPr>
            </a:p>
          </p:txBody>
        </p:sp>
        <p:cxnSp>
          <p:nvCxnSpPr>
            <p:cNvPr id="6" name="直接连接符 5"/>
            <p:cNvCxnSpPr/>
            <p:nvPr/>
          </p:nvCxnSpPr>
          <p:spPr>
            <a:xfrm flipV="1">
              <a:off x="1418171" y="1944684"/>
              <a:ext cx="0" cy="2311698"/>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1990398" y="1944684"/>
              <a:ext cx="0" cy="2311698"/>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2494141" y="1944684"/>
              <a:ext cx="0" cy="2311698"/>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3069846" y="1944684"/>
              <a:ext cx="0" cy="2311698"/>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3627266" y="1944684"/>
              <a:ext cx="0" cy="2311698"/>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4175793" y="1944684"/>
              <a:ext cx="0" cy="2311698"/>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4724320" y="1944684"/>
              <a:ext cx="0" cy="2311698"/>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5272847" y="1944684"/>
              <a:ext cx="0" cy="2311698"/>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Shape 315"/>
            <p:cNvSpPr/>
            <p:nvPr/>
          </p:nvSpPr>
          <p:spPr>
            <a:xfrm>
              <a:off x="1106297" y="4342181"/>
              <a:ext cx="561652" cy="710928"/>
            </a:xfrm>
            <a:prstGeom prst="rect">
              <a:avLst/>
            </a:prstGeom>
            <a:ln w="12700">
              <a:round/>
            </a:ln>
            <a:extLst>
              <a:ext uri="{C572A759-6A51-4108-AA02-DFA0A04FC94B}">
                <ma14:wrappingTextBoxFlag xmlns:ma14="http://schemas.microsoft.com/office/mac/drawingml/2011/main" xmlns="" val="1"/>
              </a:ext>
            </a:extLst>
          </p:spPr>
          <p:txBody>
            <a:bodyPr vert="horz" wrap="square" lIns="9511" tIns="9511" rIns="9511" bIns="9511">
              <a:noAutofit/>
            </a:bodyPr>
            <a:lstStyle>
              <a:lvl1pPr defTabSz="780464">
                <a:buClr>
                  <a:srgbClr val="929292"/>
                </a:buClr>
                <a:buFont typeface="FrutigerNext LT Regular"/>
                <a:defRPr sz="2000">
                  <a:solidFill>
                    <a:srgbClr val="FFFFFF"/>
                  </a:solidFill>
                  <a:uFill>
                    <a:solidFill>
                      <a:srgbClr val="FFFFFF"/>
                    </a:solidFill>
                  </a:uFill>
                  <a:latin typeface="Arial"/>
                  <a:ea typeface="Microsoft YaHei"/>
                  <a:cs typeface="Microsoft YaHei"/>
                  <a:sym typeface="Microsoft YaHei"/>
                </a:defRPr>
              </a:lvl1pPr>
            </a:lstStyle>
            <a:p>
              <a:pPr marL="0" marR="0" lvl="0" indent="0" algn="ctr" defTabSz="779921" rtl="0" eaLnBrk="1" fontAlgn="ctr" latinLnBrk="0" hangingPunct="1">
                <a:lnSpc>
                  <a:spcPct val="100000"/>
                </a:lnSpc>
                <a:spcBef>
                  <a:spcPts val="0"/>
                </a:spcBef>
                <a:spcAft>
                  <a:spcPts val="0"/>
                </a:spcAft>
                <a:buClr>
                  <a:srgbClr val="929292"/>
                </a:buClr>
                <a:buSzTx/>
                <a:buFont typeface="FrutigerNext LT Regular"/>
                <a:buNone/>
                <a:tabLst/>
                <a:defRPr sz="1800">
                  <a:solidFill>
                    <a:srgbClr val="000000"/>
                  </a:solidFill>
                  <a:uFillTx/>
                </a:defRPr>
              </a:pPr>
              <a:r>
                <a:rPr kumimoji="0" lang="en-US" sz="900" b="0" i="0" u="none" strike="noStrike" kern="1200" cap="none" spc="0" normalizeH="0" baseline="0" noProof="0">
                  <a:ln>
                    <a:noFill/>
                  </a:ln>
                  <a:solidFill>
                    <a:srgbClr val="595957"/>
                  </a:solidFill>
                  <a:effectLst/>
                  <a:uLnTx/>
                  <a:uFillTx/>
                  <a:latin typeface="Arial" panose="020B0604020202020204" pitchFamily="34" charset="0"/>
                  <a:ea typeface="Microsoft YaHei"/>
                  <a:sym typeface="Microsoft YaHei"/>
                </a:rPr>
                <a:t>High scalability</a:t>
              </a:r>
              <a:endParaRPr kumimoji="0" lang="en-US" altLang="zh-CN" sz="900" b="0" i="0" u="none" strike="noStrike" kern="0" cap="none" spc="0" normalizeH="0" baseline="0" noProof="0">
                <a:ln>
                  <a:noFill/>
                </a:ln>
                <a:solidFill>
                  <a:srgbClr val="595957"/>
                </a:solidFill>
                <a:effectLst/>
                <a:uLnTx/>
                <a:uFillTx/>
                <a:latin typeface="Arial" panose="020B0604020202020204" pitchFamily="34" charset="0"/>
                <a:ea typeface="微软雅黑" panose="020B0503020204020204" pitchFamily="34" charset="-122"/>
                <a:cs typeface="+mn-ea"/>
                <a:sym typeface="+mn-lt"/>
              </a:endParaRPr>
            </a:p>
            <a:p>
              <a:pPr marL="0" marR="0" lvl="0" indent="0" algn="r" defTabSz="779921" rtl="0" eaLnBrk="1" fontAlgn="ctr" latinLnBrk="0" hangingPunct="1">
                <a:lnSpc>
                  <a:spcPct val="100000"/>
                </a:lnSpc>
                <a:spcBef>
                  <a:spcPts val="0"/>
                </a:spcBef>
                <a:spcAft>
                  <a:spcPts val="0"/>
                </a:spcAft>
                <a:buClr>
                  <a:srgbClr val="929292"/>
                </a:buClr>
                <a:buSzTx/>
                <a:buFont typeface="FrutigerNext LT Regular"/>
                <a:buNone/>
                <a:tabLst/>
                <a:defRPr sz="1800">
                  <a:solidFill>
                    <a:srgbClr val="000000"/>
                  </a:solidFill>
                  <a:uFillTx/>
                </a:defRPr>
              </a:pPr>
              <a:endParaRPr kumimoji="0" lang="en-US" sz="900" b="1" i="0" u="none" strike="noStrike" kern="0" cap="none" spc="0" normalizeH="0" baseline="0" noProof="0">
                <a:ln>
                  <a:noFill/>
                </a:ln>
                <a:solidFill>
                  <a:srgbClr val="2298F0"/>
                </a:solidFill>
                <a:effectLst/>
                <a:uLnTx/>
                <a:uFillTx/>
                <a:latin typeface="Arial" panose="020B0604020202020204" pitchFamily="34" charset="0"/>
                <a:ea typeface="微软雅黑" panose="020B0503020204020204" pitchFamily="34" charset="-122"/>
                <a:cs typeface="+mn-ea"/>
                <a:sym typeface="+mn-lt"/>
              </a:endParaRPr>
            </a:p>
          </p:txBody>
        </p:sp>
        <p:sp>
          <p:nvSpPr>
            <p:cNvPr id="27" name="Shape 323"/>
            <p:cNvSpPr/>
            <p:nvPr/>
          </p:nvSpPr>
          <p:spPr>
            <a:xfrm>
              <a:off x="3740409" y="4324945"/>
              <a:ext cx="799710" cy="773690"/>
            </a:xfrm>
            <a:prstGeom prst="rect">
              <a:avLst/>
            </a:prstGeom>
            <a:ln w="12700">
              <a:round/>
            </a:ln>
            <a:extLst>
              <a:ext uri="{C572A759-6A51-4108-AA02-DFA0A04FC94B}">
                <ma14:wrappingTextBoxFlag xmlns:ma14="http://schemas.microsoft.com/office/mac/drawingml/2011/main" xmlns="" val="1"/>
              </a:ext>
            </a:extLst>
          </p:spPr>
          <p:txBody>
            <a:bodyPr vert="horz" wrap="square" lIns="9511" tIns="9511" rIns="9511" bIns="9511">
              <a:noAutofit/>
            </a:bodyPr>
            <a:lstStyle>
              <a:lvl1pPr defTabSz="780464">
                <a:buClr>
                  <a:srgbClr val="929292"/>
                </a:buClr>
                <a:buFont typeface="FrutigerNext LT Regular"/>
                <a:defRPr sz="2000">
                  <a:solidFill>
                    <a:srgbClr val="FFFFFF"/>
                  </a:solidFill>
                  <a:uFill>
                    <a:solidFill>
                      <a:srgbClr val="FFFFFF"/>
                    </a:solidFill>
                  </a:uFill>
                  <a:latin typeface="Arial"/>
                  <a:ea typeface="Microsoft YaHei"/>
                  <a:cs typeface="Microsoft YaHei"/>
                  <a:sym typeface="Microsoft YaHei"/>
                </a:defRPr>
              </a:lvl1pPr>
            </a:lstStyle>
            <a:p>
              <a:pPr marL="0" marR="0" lvl="0" indent="0" algn="ctr" defTabSz="779921" rtl="0" eaLnBrk="1" fontAlgn="ctr" latinLnBrk="0" hangingPunct="1">
                <a:lnSpc>
                  <a:spcPct val="100000"/>
                </a:lnSpc>
                <a:spcBef>
                  <a:spcPts val="0"/>
                </a:spcBef>
                <a:spcAft>
                  <a:spcPts val="0"/>
                </a:spcAft>
                <a:buClr>
                  <a:srgbClr val="929292"/>
                </a:buClr>
                <a:buSzTx/>
                <a:buFont typeface="FrutigerNext LT Regular"/>
                <a:buNone/>
                <a:tabLst/>
                <a:defRPr sz="1800">
                  <a:solidFill>
                    <a:srgbClr val="000000"/>
                  </a:solidFill>
                  <a:uFillTx/>
                </a:defRPr>
              </a:pPr>
              <a:r>
                <a:rPr kumimoji="0" lang="en-US" sz="90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Microsoft YaHei"/>
                  <a:sym typeface="Microsoft YaHei"/>
                </a:rPr>
                <a:t>Hotspot performance</a:t>
              </a:r>
              <a:endParaRPr kumimoji="0" lang="en-US" sz="900" b="0" i="0" u="none" strike="noStrike" kern="0" cap="none" spc="0" normalizeH="0" baseline="0" noProof="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mn-ea"/>
                <a:sym typeface="+mn-lt"/>
              </a:endParaRPr>
            </a:p>
          </p:txBody>
        </p:sp>
        <p:sp>
          <p:nvSpPr>
            <p:cNvPr id="28" name="Shape 324"/>
            <p:cNvSpPr/>
            <p:nvPr/>
          </p:nvSpPr>
          <p:spPr>
            <a:xfrm>
              <a:off x="3352910" y="4342180"/>
              <a:ext cx="330728" cy="1046229"/>
            </a:xfrm>
            <a:prstGeom prst="rect">
              <a:avLst/>
            </a:prstGeom>
            <a:ln w="12700">
              <a:round/>
            </a:ln>
            <a:extLst>
              <a:ext uri="{C572A759-6A51-4108-AA02-DFA0A04FC94B}">
                <ma14:wrappingTextBoxFlag xmlns:ma14="http://schemas.microsoft.com/office/mac/drawingml/2011/main" xmlns="" val="1"/>
              </a:ext>
            </a:extLst>
          </p:spPr>
          <p:txBody>
            <a:bodyPr vert="horz" wrap="square" lIns="9511" tIns="9511" rIns="9511" bIns="9511">
              <a:noAutofit/>
            </a:bodyPr>
            <a:lstStyle>
              <a:lvl1pPr defTabSz="780464">
                <a:buClr>
                  <a:srgbClr val="929292"/>
                </a:buClr>
                <a:buFont typeface="FrutigerNext LT Regular"/>
                <a:defRPr sz="2000">
                  <a:solidFill>
                    <a:srgbClr val="FFFFFF"/>
                  </a:solidFill>
                  <a:uFill>
                    <a:solidFill>
                      <a:srgbClr val="FFFFFF"/>
                    </a:solidFill>
                  </a:uFill>
                  <a:latin typeface="Arial"/>
                  <a:ea typeface="Microsoft YaHei"/>
                  <a:cs typeface="Microsoft YaHei"/>
                  <a:sym typeface="Microsoft YaHei"/>
                </a:defRPr>
              </a:lvl1pPr>
            </a:lstStyle>
            <a:p>
              <a:pPr marL="0" marR="0" lvl="0" indent="0" algn="r" defTabSz="779921" rtl="0" eaLnBrk="1" fontAlgn="ctr" latinLnBrk="0" hangingPunct="1">
                <a:lnSpc>
                  <a:spcPct val="100000"/>
                </a:lnSpc>
                <a:spcBef>
                  <a:spcPts val="0"/>
                </a:spcBef>
                <a:spcAft>
                  <a:spcPts val="0"/>
                </a:spcAft>
                <a:buClr>
                  <a:srgbClr val="929292"/>
                </a:buClr>
                <a:buSzTx/>
                <a:buFont typeface="FrutigerNext LT Regular"/>
                <a:buNone/>
                <a:tabLst/>
                <a:defRPr sz="1800">
                  <a:solidFill>
                    <a:srgbClr val="000000"/>
                  </a:solidFill>
                  <a:uFillTx/>
                </a:defRPr>
              </a:pPr>
              <a:r>
                <a:rPr kumimoji="0" lang="en-US" sz="90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Microsoft YaHei"/>
                  <a:sym typeface="Microsoft YaHei"/>
                </a:rPr>
                <a:t>Cost</a:t>
              </a:r>
              <a:endParaRPr kumimoji="0" lang="en-US" sz="900" b="0" i="0" u="none" strike="noStrike" kern="0" cap="none" spc="0" normalizeH="0" baseline="0" noProof="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mn-ea"/>
                <a:sym typeface="+mn-lt"/>
              </a:endParaRPr>
            </a:p>
          </p:txBody>
        </p:sp>
        <p:sp>
          <p:nvSpPr>
            <p:cNvPr id="29" name="Shape 325"/>
            <p:cNvSpPr/>
            <p:nvPr/>
          </p:nvSpPr>
          <p:spPr>
            <a:xfrm>
              <a:off x="2905420" y="4332997"/>
              <a:ext cx="458370" cy="751754"/>
            </a:xfrm>
            <a:prstGeom prst="rect">
              <a:avLst/>
            </a:prstGeom>
            <a:ln w="12700">
              <a:round/>
            </a:ln>
            <a:extLst>
              <a:ext uri="{C572A759-6A51-4108-AA02-DFA0A04FC94B}">
                <ma14:wrappingTextBoxFlag xmlns:ma14="http://schemas.microsoft.com/office/mac/drawingml/2011/main" xmlns="" val="1"/>
              </a:ext>
            </a:extLst>
          </p:spPr>
          <p:txBody>
            <a:bodyPr vert="horz" wrap="square" lIns="9511" tIns="9511" rIns="9511" bIns="9511">
              <a:noAutofit/>
            </a:bodyPr>
            <a:lstStyle/>
            <a:p>
              <a:pPr marL="0" marR="0" lvl="0" indent="0" algn="r" defTabSz="779921" rtl="0" eaLnBrk="1" fontAlgn="ctr" latinLnBrk="0" hangingPunct="1">
                <a:lnSpc>
                  <a:spcPct val="100000"/>
                </a:lnSpc>
                <a:spcBef>
                  <a:spcPts val="0"/>
                </a:spcBef>
                <a:spcAft>
                  <a:spcPts val="0"/>
                </a:spcAft>
                <a:buClr>
                  <a:srgbClr val="929292"/>
                </a:buClr>
                <a:buSzTx/>
                <a:buFontTx/>
                <a:buNone/>
                <a:tabLst/>
                <a:defRPr sz="1800"/>
              </a:pPr>
              <a:r>
                <a:rPr kumimoji="0" lang="en-US" sz="900" b="0" i="0" u="none" strike="noStrike" kern="1200" cap="none" spc="0" normalizeH="0" baseline="0" noProof="0">
                  <a:ln>
                    <a:noFill/>
                  </a:ln>
                  <a:solidFill>
                    <a:srgbClr val="595957"/>
                  </a:solidFill>
                  <a:effectLst/>
                  <a:uLnTx/>
                  <a:uFillTx/>
                  <a:latin typeface="Arial" panose="020B0604020202020204" pitchFamily="34" charset="0"/>
                  <a:ea typeface="Microsoft YaHei Light"/>
                  <a:cs typeface="+mn-cs"/>
                </a:rPr>
                <a:t>Usability</a:t>
              </a:r>
              <a:endParaRPr kumimoji="0" lang="en-US" sz="900" b="0" i="0" u="none" strike="noStrike" kern="1200" cap="none" spc="0" normalizeH="0" baseline="0" noProof="0">
                <a:ln>
                  <a:noFill/>
                </a:ln>
                <a:solidFill>
                  <a:prstClr val="black">
                    <a:lumMod val="75000"/>
                    <a:lumOff val="25000"/>
                  </a:prstClr>
                </a:solidFill>
                <a:effectLst/>
                <a:uLnTx/>
                <a:uFill>
                  <a:solidFill>
                    <a:srgbClr val="FFFFFF"/>
                  </a:solidFill>
                </a:uFill>
                <a:latin typeface="Arial" panose="020B0604020202020204" pitchFamily="34" charset="0"/>
                <a:ea typeface="微软雅黑" panose="020B0503020204020204" pitchFamily="34" charset="-122"/>
                <a:cs typeface="+mn-cs"/>
                <a:sym typeface="+mn-lt"/>
              </a:endParaRPr>
            </a:p>
          </p:txBody>
        </p:sp>
        <p:sp>
          <p:nvSpPr>
            <p:cNvPr id="30" name="Shape 326"/>
            <p:cNvSpPr/>
            <p:nvPr/>
          </p:nvSpPr>
          <p:spPr>
            <a:xfrm>
              <a:off x="2176043" y="4333467"/>
              <a:ext cx="681163" cy="710926"/>
            </a:xfrm>
            <a:prstGeom prst="rect">
              <a:avLst/>
            </a:prstGeom>
            <a:ln w="12700">
              <a:round/>
            </a:ln>
            <a:extLst>
              <a:ext uri="{C572A759-6A51-4108-AA02-DFA0A04FC94B}">
                <ma14:wrappingTextBoxFlag xmlns:ma14="http://schemas.microsoft.com/office/mac/drawingml/2011/main" xmlns="" val="1"/>
              </a:ext>
            </a:extLst>
          </p:spPr>
          <p:txBody>
            <a:bodyPr vert="horz" wrap="square" lIns="9511" tIns="9511" rIns="9511" bIns="9511">
              <a:noAutofit/>
            </a:bodyPr>
            <a:lstStyle/>
            <a:p>
              <a:pPr marL="0" marR="0" lvl="0" indent="0" algn="ctr" defTabSz="779921" rtl="0" eaLnBrk="1" fontAlgn="ctr" latinLnBrk="0" hangingPunct="1">
                <a:lnSpc>
                  <a:spcPct val="100000"/>
                </a:lnSpc>
                <a:spcBef>
                  <a:spcPts val="0"/>
                </a:spcBef>
                <a:spcAft>
                  <a:spcPts val="0"/>
                </a:spcAft>
                <a:buClr>
                  <a:srgbClr val="929292"/>
                </a:buClr>
                <a:buSzTx/>
                <a:buFontTx/>
                <a:buNone/>
                <a:tabLst/>
                <a:defRPr sz="1800"/>
              </a:pPr>
              <a:r>
                <a:rPr kumimoji="0" lang="en-US" sz="900" b="0" i="0" u="none" strike="noStrike" kern="1200" cap="none" spc="0" normalizeH="0" baseline="0" noProof="0">
                  <a:ln>
                    <a:noFill/>
                  </a:ln>
                  <a:solidFill>
                    <a:srgbClr val="595957"/>
                  </a:solidFill>
                  <a:effectLst/>
                  <a:uLnTx/>
                  <a:uFillTx/>
                  <a:latin typeface="Arial" panose="020B0604020202020204" pitchFamily="34" charset="0"/>
                  <a:ea typeface="Microsoft YaHei Light"/>
                  <a:cs typeface="+mn-cs"/>
                </a:rPr>
                <a:t>I/O performance</a:t>
              </a:r>
              <a:endParaRPr kumimoji="0" lang="en-US" sz="900" b="0" i="0" u="none" strike="noStrike" kern="1200" cap="none" spc="0" normalizeH="0" baseline="0" noProof="0">
                <a:ln>
                  <a:noFill/>
                </a:ln>
                <a:solidFill>
                  <a:srgbClr val="595957"/>
                </a:solidFill>
                <a:effectLst/>
                <a:uLnTx/>
                <a:uFill>
                  <a:solidFill>
                    <a:srgbClr val="FFFFFF"/>
                  </a:solidFill>
                </a:uFill>
                <a:latin typeface="Arial" panose="020B0604020202020204" pitchFamily="34" charset="0"/>
                <a:ea typeface="微软雅黑" panose="020B0503020204020204" pitchFamily="34" charset="-122"/>
                <a:cs typeface="+mn-cs"/>
                <a:sym typeface="+mn-lt"/>
              </a:endParaRPr>
            </a:p>
          </p:txBody>
        </p:sp>
        <p:sp>
          <p:nvSpPr>
            <p:cNvPr id="31" name="Shape 328"/>
            <p:cNvSpPr/>
            <p:nvPr/>
          </p:nvSpPr>
          <p:spPr>
            <a:xfrm>
              <a:off x="1700031" y="4324946"/>
              <a:ext cx="550185" cy="710927"/>
            </a:xfrm>
            <a:prstGeom prst="rect">
              <a:avLst/>
            </a:prstGeom>
            <a:ln w="12700">
              <a:round/>
            </a:ln>
            <a:extLst>
              <a:ext uri="{C572A759-6A51-4108-AA02-DFA0A04FC94B}">
                <ma14:wrappingTextBoxFlag xmlns:ma14="http://schemas.microsoft.com/office/mac/drawingml/2011/main" xmlns="" val="1"/>
              </a:ext>
            </a:extLst>
          </p:spPr>
          <p:txBody>
            <a:bodyPr vert="horz" wrap="square" lIns="9511" tIns="9511" rIns="9511" bIns="9511">
              <a:noAutofit/>
            </a:bodyPr>
            <a:lstStyle/>
            <a:p>
              <a:pPr marL="0" marR="0" lvl="0" indent="0" algn="ctr" defTabSz="779921" rtl="0" eaLnBrk="1" fontAlgn="ctr" latinLnBrk="0" hangingPunct="1">
                <a:lnSpc>
                  <a:spcPct val="100000"/>
                </a:lnSpc>
                <a:spcBef>
                  <a:spcPts val="0"/>
                </a:spcBef>
                <a:spcAft>
                  <a:spcPts val="0"/>
                </a:spcAft>
                <a:buClr>
                  <a:srgbClr val="929292"/>
                </a:buClr>
                <a:buSzTx/>
                <a:buFontTx/>
                <a:buNone/>
                <a:tabLst/>
                <a:defRPr/>
              </a:pPr>
              <a:r>
                <a:rPr kumimoji="0" lang="en-US" sz="900" b="0" i="0" u="none" strike="noStrike" kern="1200" cap="none" spc="0" normalizeH="0" baseline="0" noProof="0">
                  <a:ln>
                    <a:noFill/>
                  </a:ln>
                  <a:solidFill>
                    <a:srgbClr val="595957"/>
                  </a:solidFill>
                  <a:effectLst/>
                  <a:uLnTx/>
                  <a:uFillTx/>
                  <a:latin typeface="Arial" panose="020B0604020202020204" pitchFamily="34" charset="0"/>
                  <a:ea typeface="Microsoft YaHei Light"/>
                  <a:cs typeface="+mn-cs"/>
                </a:rPr>
                <a:t>Reliability</a:t>
              </a:r>
              <a:endParaRPr kumimoji="0" lang="en-US" sz="900" b="0" i="0" u="none" strike="noStrike" kern="0" cap="none" spc="0" normalizeH="0" baseline="0" noProof="0">
                <a:ln>
                  <a:noFill/>
                </a:ln>
                <a:solidFill>
                  <a:srgbClr val="595957"/>
                </a:solidFill>
                <a:effectLst/>
                <a:uLnTx/>
                <a:uFillTx/>
                <a:latin typeface="Arial" panose="020B0604020202020204" pitchFamily="34" charset="0"/>
                <a:ea typeface="微软雅黑" panose="020B0503020204020204" pitchFamily="34" charset="-122"/>
                <a:cs typeface="+mn-cs"/>
                <a:sym typeface="+mn-lt"/>
              </a:endParaRPr>
            </a:p>
          </p:txBody>
        </p:sp>
        <p:sp>
          <p:nvSpPr>
            <p:cNvPr id="32" name="Shape 329"/>
            <p:cNvSpPr/>
            <p:nvPr/>
          </p:nvSpPr>
          <p:spPr>
            <a:xfrm>
              <a:off x="1033438" y="4256382"/>
              <a:ext cx="4816255" cy="0"/>
            </a:xfrm>
            <a:prstGeom prst="line">
              <a:avLst/>
            </a:prstGeom>
            <a:ln w="12700">
              <a:solidFill>
                <a:srgbClr val="2298F0"/>
              </a:solidFill>
              <a:tailEnd type="triangle"/>
            </a:ln>
            <a:effectLst/>
          </p:spPr>
          <p:style>
            <a:lnRef idx="2">
              <a:schemeClr val="accent1"/>
            </a:lnRef>
            <a:fillRef idx="0">
              <a:schemeClr val="accent1"/>
            </a:fillRef>
            <a:effectRef idx="1">
              <a:schemeClr val="accent1"/>
            </a:effectRef>
            <a:fontRef idx="minor">
              <a:schemeClr val="tx1"/>
            </a:fontRef>
          </p:style>
          <p:txBody>
            <a:bodyPr wrap="square" lIns="0" tIns="0" rIns="0" bIns="0">
              <a:noAutofit/>
            </a:bodyPr>
            <a:lstStyle/>
            <a:p>
              <a:pPr marL="0" marR="0" lvl="0" indent="0" algn="l" defTabSz="1040675" rtl="0" eaLnBrk="1" fontAlgn="ctr" latinLnBrk="0" hangingPunct="1">
                <a:lnSpc>
                  <a:spcPct val="100000"/>
                </a:lnSpc>
                <a:spcBef>
                  <a:spcPts val="0"/>
                </a:spcBef>
                <a:spcAft>
                  <a:spcPts val="0"/>
                </a:spcAft>
                <a:buClr>
                  <a:srgbClr val="000000"/>
                </a:buClr>
                <a:buSzTx/>
                <a:buFontTx/>
                <a:buNone/>
                <a:tabLst/>
                <a:defRPr sz="2000">
                  <a:uFill>
                    <a:solidFill/>
                  </a:uFill>
                </a:defRPr>
              </a:pPr>
              <a:endParaRPr kumimoji="0" lang="en-US" sz="1100" b="0" i="0" u="none" strike="noStrike" kern="0" cap="none" spc="0" normalizeH="0" baseline="0" noProof="0">
                <a:ln>
                  <a:noFill/>
                </a:ln>
                <a:solidFill>
                  <a:prstClr val="black">
                    <a:lumMod val="75000"/>
                    <a:lumOff val="25000"/>
                  </a:prstClr>
                </a:solidFill>
                <a:effectLst/>
                <a:uLnTx/>
                <a:uFill>
                  <a:solidFill/>
                </a:uFill>
                <a:latin typeface="Arial" panose="020B0604020202020204" pitchFamily="34" charset="0"/>
                <a:ea typeface="微软雅黑" panose="020B0503020204020204" pitchFamily="34" charset="-122"/>
                <a:cs typeface="+mn-cs"/>
                <a:sym typeface="+mn-lt"/>
              </a:endParaRPr>
            </a:p>
          </p:txBody>
        </p:sp>
        <p:sp>
          <p:nvSpPr>
            <p:cNvPr id="60" name="矩形 59"/>
            <p:cNvSpPr/>
            <p:nvPr/>
          </p:nvSpPr>
          <p:spPr>
            <a:xfrm>
              <a:off x="1366235" y="2072541"/>
              <a:ext cx="133850" cy="218384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US" altLang="zh-CN" sz="1799"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61" name="矩形 60"/>
            <p:cNvSpPr/>
            <p:nvPr/>
          </p:nvSpPr>
          <p:spPr>
            <a:xfrm>
              <a:off x="1914762" y="2094128"/>
              <a:ext cx="133850" cy="216225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US" altLang="zh-CN" sz="1799"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62" name="矩形 61"/>
            <p:cNvSpPr/>
            <p:nvPr/>
          </p:nvSpPr>
          <p:spPr>
            <a:xfrm>
              <a:off x="2463289" y="2162485"/>
              <a:ext cx="133850" cy="209389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US" altLang="zh-CN" sz="1799"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63" name="矩形 62"/>
            <p:cNvSpPr/>
            <p:nvPr/>
          </p:nvSpPr>
          <p:spPr>
            <a:xfrm>
              <a:off x="3011816" y="2220049"/>
              <a:ext cx="133850" cy="20363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US" altLang="zh-CN" sz="1799"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64" name="矩形 63"/>
            <p:cNvSpPr/>
            <p:nvPr/>
          </p:nvSpPr>
          <p:spPr>
            <a:xfrm>
              <a:off x="3560342" y="2403535"/>
              <a:ext cx="133850" cy="185284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US" altLang="zh-CN" sz="1799"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65" name="矩形 64"/>
            <p:cNvSpPr/>
            <p:nvPr/>
          </p:nvSpPr>
          <p:spPr>
            <a:xfrm>
              <a:off x="4108869" y="2428719"/>
              <a:ext cx="133850" cy="18276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US" altLang="zh-CN" sz="1799"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66" name="矩形 65"/>
            <p:cNvSpPr/>
            <p:nvPr/>
          </p:nvSpPr>
          <p:spPr>
            <a:xfrm>
              <a:off x="4657396" y="2554641"/>
              <a:ext cx="133850" cy="170174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US" altLang="zh-CN" sz="1799"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67" name="矩形 66"/>
            <p:cNvSpPr/>
            <p:nvPr/>
          </p:nvSpPr>
          <p:spPr>
            <a:xfrm>
              <a:off x="5205923" y="2946797"/>
              <a:ext cx="133850" cy="130958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US" altLang="zh-CN" sz="1799"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68" name="Shape 323"/>
            <p:cNvSpPr/>
            <p:nvPr/>
          </p:nvSpPr>
          <p:spPr>
            <a:xfrm>
              <a:off x="4526733" y="4332997"/>
              <a:ext cx="479493" cy="835905"/>
            </a:xfrm>
            <a:prstGeom prst="rect">
              <a:avLst/>
            </a:prstGeom>
            <a:ln w="12700">
              <a:round/>
            </a:ln>
            <a:extLst>
              <a:ext uri="{C572A759-6A51-4108-AA02-DFA0A04FC94B}">
                <ma14:wrappingTextBoxFlag xmlns:ma14="http://schemas.microsoft.com/office/mac/drawingml/2011/main" xmlns="" val="1"/>
              </a:ext>
            </a:extLst>
          </p:spPr>
          <p:txBody>
            <a:bodyPr vert="horz" wrap="square" lIns="9511" tIns="9511" rIns="9511" bIns="9511">
              <a:noAutofit/>
            </a:bodyPr>
            <a:lstStyle>
              <a:lvl1pPr defTabSz="780464">
                <a:buClr>
                  <a:srgbClr val="929292"/>
                </a:buClr>
                <a:buFont typeface="FrutigerNext LT Regular"/>
                <a:defRPr sz="2000">
                  <a:solidFill>
                    <a:srgbClr val="FFFFFF"/>
                  </a:solidFill>
                  <a:uFill>
                    <a:solidFill>
                      <a:srgbClr val="FFFFFF"/>
                    </a:solidFill>
                  </a:uFill>
                  <a:latin typeface="Arial"/>
                  <a:ea typeface="Microsoft YaHei"/>
                  <a:cs typeface="Microsoft YaHei"/>
                  <a:sym typeface="Microsoft YaHei"/>
                </a:defRPr>
              </a:lvl1pPr>
            </a:lstStyle>
            <a:p>
              <a:pPr marL="0" marR="0" lvl="0" indent="0" algn="ctr" defTabSz="779921" rtl="0" eaLnBrk="1" fontAlgn="ctr" latinLnBrk="0" hangingPunct="1">
                <a:lnSpc>
                  <a:spcPct val="100000"/>
                </a:lnSpc>
                <a:spcBef>
                  <a:spcPts val="0"/>
                </a:spcBef>
                <a:spcAft>
                  <a:spcPts val="0"/>
                </a:spcAft>
                <a:buClr>
                  <a:srgbClr val="929292"/>
                </a:buClr>
                <a:buSzTx/>
                <a:buFont typeface="FrutigerNext LT Regular"/>
                <a:buNone/>
                <a:tabLst/>
                <a:defRPr sz="1800">
                  <a:solidFill>
                    <a:srgbClr val="000000"/>
                  </a:solidFill>
                  <a:uFillTx/>
                </a:defRPr>
              </a:pPr>
              <a:r>
                <a:rPr kumimoji="0" lang="en-US" sz="90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Microsoft YaHei"/>
                  <a:sym typeface="Microsoft YaHei"/>
                </a:rPr>
                <a:t>Data security</a:t>
              </a:r>
              <a:endParaRPr kumimoji="0" lang="en-US" sz="900" b="0" i="0" u="none" strike="noStrike" kern="0" cap="none" spc="0" normalizeH="0" baseline="0" noProof="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mn-ea"/>
                <a:sym typeface="+mn-lt"/>
              </a:endParaRPr>
            </a:p>
          </p:txBody>
        </p:sp>
        <p:sp>
          <p:nvSpPr>
            <p:cNvPr id="69" name="Shape 323"/>
            <p:cNvSpPr/>
            <p:nvPr/>
          </p:nvSpPr>
          <p:spPr>
            <a:xfrm>
              <a:off x="4961666" y="4332997"/>
              <a:ext cx="554971" cy="835905"/>
            </a:xfrm>
            <a:prstGeom prst="rect">
              <a:avLst/>
            </a:prstGeom>
            <a:ln w="12700">
              <a:round/>
            </a:ln>
            <a:extLst>
              <a:ext uri="{C572A759-6A51-4108-AA02-DFA0A04FC94B}">
                <ma14:wrappingTextBoxFlag xmlns:ma14="http://schemas.microsoft.com/office/mac/drawingml/2011/main" xmlns="" val="1"/>
              </a:ext>
            </a:extLst>
          </p:spPr>
          <p:txBody>
            <a:bodyPr vert="horz" wrap="square" lIns="9511" tIns="9511" rIns="9511" bIns="9511" anchor="t">
              <a:noAutofit/>
            </a:bodyPr>
            <a:lstStyle>
              <a:lvl1pPr defTabSz="780464">
                <a:buClr>
                  <a:srgbClr val="929292"/>
                </a:buClr>
                <a:buFont typeface="FrutigerNext LT Regular"/>
                <a:defRPr sz="2000">
                  <a:solidFill>
                    <a:srgbClr val="FFFFFF"/>
                  </a:solidFill>
                  <a:uFill>
                    <a:solidFill>
                      <a:srgbClr val="FFFFFF"/>
                    </a:solidFill>
                  </a:uFill>
                  <a:latin typeface="Arial"/>
                  <a:ea typeface="Microsoft YaHei"/>
                  <a:cs typeface="Microsoft YaHei"/>
                  <a:sym typeface="Microsoft YaHei"/>
                </a:defRPr>
              </a:lvl1pPr>
            </a:lstStyle>
            <a:p>
              <a:pPr marL="0" marR="0" lvl="0" indent="0" algn="r" defTabSz="779921" rtl="0" eaLnBrk="1" fontAlgn="ctr" latinLnBrk="0" hangingPunct="1">
                <a:lnSpc>
                  <a:spcPct val="100000"/>
                </a:lnSpc>
                <a:spcBef>
                  <a:spcPts val="0"/>
                </a:spcBef>
                <a:spcAft>
                  <a:spcPts val="0"/>
                </a:spcAft>
                <a:buClr>
                  <a:srgbClr val="929292"/>
                </a:buClr>
                <a:buSzTx/>
                <a:buFont typeface="FrutigerNext LT Regular"/>
                <a:buNone/>
                <a:tabLst/>
                <a:defRPr sz="1800">
                  <a:solidFill>
                    <a:srgbClr val="000000"/>
                  </a:solidFill>
                  <a:uFillTx/>
                </a:defRPr>
              </a:pPr>
              <a:r>
                <a:rPr kumimoji="0" lang="en-US" sz="90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Microsoft YaHei"/>
                  <a:sym typeface="Microsoft YaHei"/>
                </a:rPr>
                <a:t>Features</a:t>
              </a:r>
              <a:endParaRPr kumimoji="0" lang="en-US" sz="900" b="0" i="0" u="none" strike="noStrike" kern="0" cap="none" spc="0" normalizeH="0" baseline="0" noProof="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mn-ea"/>
                <a:sym typeface="+mn-lt"/>
              </a:endParaRPr>
            </a:p>
          </p:txBody>
        </p:sp>
        <p:sp>
          <p:nvSpPr>
            <p:cNvPr id="70" name="文本框 69"/>
            <p:cNvSpPr txBox="1"/>
            <p:nvPr/>
          </p:nvSpPr>
          <p:spPr>
            <a:xfrm>
              <a:off x="1357342" y="1881420"/>
              <a:ext cx="554743" cy="246125"/>
            </a:xfrm>
            <a:prstGeom prst="rect">
              <a:avLst/>
            </a:prstGeom>
            <a:noFill/>
          </p:spPr>
          <p:txBody>
            <a:bodyPr wrap="square" rtlCol="0">
              <a:no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Arial" panose="020B0604020202020204" pitchFamily="34" charset="0"/>
                  <a:ea typeface="Microsoft YaHei Light"/>
                  <a:cs typeface="+mn-cs"/>
                </a:rPr>
                <a:t>60.7%</a:t>
              </a:r>
              <a:endParaRPr kumimoji="0" lang="en-US" altLang="zh-CN" sz="9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71" name="文本框 70"/>
            <p:cNvSpPr txBox="1"/>
            <p:nvPr/>
          </p:nvSpPr>
          <p:spPr>
            <a:xfrm>
              <a:off x="1937048" y="1906969"/>
              <a:ext cx="554743" cy="246125"/>
            </a:xfrm>
            <a:prstGeom prst="rect">
              <a:avLst/>
            </a:prstGeom>
            <a:noFill/>
          </p:spPr>
          <p:txBody>
            <a:bodyPr wrap="square" rtlCol="0">
              <a:no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Arial" panose="020B0604020202020204" pitchFamily="34" charset="0"/>
                  <a:ea typeface="Microsoft YaHei Light"/>
                  <a:cs typeface="+mn-cs"/>
                </a:rPr>
                <a:t>60.1%</a:t>
              </a:r>
              <a:endParaRPr kumimoji="0" lang="en-US" altLang="zh-CN" sz="9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72" name="文本框 71"/>
            <p:cNvSpPr txBox="1"/>
            <p:nvPr/>
          </p:nvSpPr>
          <p:spPr>
            <a:xfrm>
              <a:off x="2457919" y="1978711"/>
              <a:ext cx="554743" cy="246125"/>
            </a:xfrm>
            <a:prstGeom prst="rect">
              <a:avLst/>
            </a:prstGeom>
            <a:noFill/>
          </p:spPr>
          <p:txBody>
            <a:bodyPr wrap="square" rtlCol="0">
              <a:no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Arial" panose="020B0604020202020204" pitchFamily="34" charset="0"/>
                  <a:ea typeface="Microsoft YaHei Light"/>
                  <a:cs typeface="+mn-cs"/>
                </a:rPr>
                <a:t>58.2%</a:t>
              </a:r>
              <a:endParaRPr kumimoji="0" lang="en-US" altLang="zh-CN" sz="9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73" name="文本框 72"/>
            <p:cNvSpPr txBox="1"/>
            <p:nvPr/>
          </p:nvSpPr>
          <p:spPr>
            <a:xfrm>
              <a:off x="3002922" y="2028338"/>
              <a:ext cx="554743" cy="246125"/>
            </a:xfrm>
            <a:prstGeom prst="rect">
              <a:avLst/>
            </a:prstGeom>
            <a:noFill/>
          </p:spPr>
          <p:txBody>
            <a:bodyPr wrap="square" rtlCol="0">
              <a:no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Arial" panose="020B0604020202020204" pitchFamily="34" charset="0"/>
                  <a:ea typeface="Microsoft YaHei Light"/>
                  <a:cs typeface="+mn-cs"/>
                </a:rPr>
                <a:t>56.6%</a:t>
              </a:r>
              <a:endParaRPr kumimoji="0" lang="en-US" altLang="zh-CN" sz="9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74" name="文本框 73"/>
            <p:cNvSpPr txBox="1"/>
            <p:nvPr/>
          </p:nvSpPr>
          <p:spPr>
            <a:xfrm>
              <a:off x="3578286" y="2194016"/>
              <a:ext cx="554743" cy="246125"/>
            </a:xfrm>
            <a:prstGeom prst="rect">
              <a:avLst/>
            </a:prstGeom>
            <a:noFill/>
          </p:spPr>
          <p:txBody>
            <a:bodyPr wrap="square" rtlCol="0">
              <a:no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Arial" panose="020B0604020202020204" pitchFamily="34" charset="0"/>
                  <a:ea typeface="Microsoft YaHei Light"/>
                  <a:cs typeface="+mn-cs"/>
                </a:rPr>
                <a:t>51.5%</a:t>
              </a:r>
              <a:endParaRPr kumimoji="0" lang="en-US" altLang="zh-CN" sz="9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75" name="文本框 74"/>
            <p:cNvSpPr txBox="1"/>
            <p:nvPr/>
          </p:nvSpPr>
          <p:spPr>
            <a:xfrm>
              <a:off x="4105344" y="2240926"/>
              <a:ext cx="554743" cy="246125"/>
            </a:xfrm>
            <a:prstGeom prst="rect">
              <a:avLst/>
            </a:prstGeom>
            <a:noFill/>
          </p:spPr>
          <p:txBody>
            <a:bodyPr wrap="square" rtlCol="0">
              <a:no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Arial" panose="020B0604020202020204" pitchFamily="34" charset="0"/>
                  <a:ea typeface="Microsoft YaHei Light"/>
                  <a:cs typeface="+mn-cs"/>
                </a:rPr>
                <a:t>50.8%</a:t>
              </a:r>
              <a:endParaRPr kumimoji="0" lang="en-US" altLang="zh-CN" sz="9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76" name="文本框 75"/>
            <p:cNvSpPr txBox="1"/>
            <p:nvPr/>
          </p:nvSpPr>
          <p:spPr>
            <a:xfrm>
              <a:off x="4662746" y="2362763"/>
              <a:ext cx="554743" cy="246125"/>
            </a:xfrm>
            <a:prstGeom prst="rect">
              <a:avLst/>
            </a:prstGeom>
            <a:noFill/>
          </p:spPr>
          <p:txBody>
            <a:bodyPr wrap="square" rtlCol="0">
              <a:no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Arial" panose="020B0604020202020204" pitchFamily="34" charset="0"/>
                  <a:ea typeface="Microsoft YaHei Light"/>
                  <a:cs typeface="+mn-cs"/>
                </a:rPr>
                <a:t>47.3%</a:t>
              </a:r>
              <a:endParaRPr kumimoji="0" lang="en-US" altLang="zh-CN" sz="9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77" name="文本框 76"/>
            <p:cNvSpPr txBox="1"/>
            <p:nvPr/>
          </p:nvSpPr>
          <p:spPr>
            <a:xfrm>
              <a:off x="5222208" y="2733061"/>
              <a:ext cx="554743" cy="246125"/>
            </a:xfrm>
            <a:prstGeom prst="rect">
              <a:avLst/>
            </a:prstGeom>
            <a:noFill/>
          </p:spPr>
          <p:txBody>
            <a:bodyPr wrap="square" rtlCol="0">
              <a:no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Arial" panose="020B0604020202020204" pitchFamily="34" charset="0"/>
                  <a:ea typeface="Microsoft YaHei Light"/>
                  <a:cs typeface="+mn-cs"/>
                </a:rPr>
                <a:t>36.4%</a:t>
              </a:r>
              <a:endParaRPr kumimoji="0" lang="en-US" altLang="zh-CN" sz="9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nvGrpSpPr>
            <p:cNvPr id="78" name="组合 77"/>
            <p:cNvGrpSpPr/>
            <p:nvPr/>
          </p:nvGrpSpPr>
          <p:grpSpPr>
            <a:xfrm>
              <a:off x="927911" y="5061825"/>
              <a:ext cx="4550697" cy="347832"/>
              <a:chOff x="597230" y="5840993"/>
              <a:chExt cx="4553529" cy="348048"/>
            </a:xfrm>
          </p:grpSpPr>
          <p:sp>
            <p:nvSpPr>
              <p:cNvPr id="79" name="矩形 18"/>
              <p:cNvSpPr/>
              <p:nvPr/>
            </p:nvSpPr>
            <p:spPr>
              <a:xfrm>
                <a:off x="597230" y="5840993"/>
                <a:ext cx="4553529" cy="307848"/>
              </a:xfrm>
              <a:prstGeom prst="rect">
                <a:avLst/>
              </a:prstGeom>
            </p:spPr>
            <p:txBody>
              <a:bodyPr wrap="square" lIns="0" tIns="0" rIns="0" bIns="0">
                <a:noAutofit/>
              </a:bodyPr>
              <a:lstStyle/>
              <a:p>
                <a:pPr marL="0" marR="0" lvl="0" indent="0" algn="ctr" defTabSz="914400" rtl="0" eaLnBrk="1" fontAlgn="ctr" latinLnBrk="0" hangingPunct="1">
                  <a:lnSpc>
                    <a:spcPct val="100000"/>
                  </a:lnSpc>
                  <a:spcBef>
                    <a:spcPct val="20000"/>
                  </a:spcBef>
                  <a:spcAft>
                    <a:spcPts val="0"/>
                  </a:spcAft>
                  <a:buClrTx/>
                  <a:buSzTx/>
                  <a:buFontTx/>
                  <a:buNone/>
                  <a:tabLst/>
                  <a:defRPr/>
                </a:pPr>
                <a:r>
                  <a:rPr kumimoji="0" lang="en-US" sz="1000" b="0" i="0" u="none" strike="noStrike" kern="1200" cap="none" spc="0" normalizeH="0" baseline="0" noProof="0">
                    <a:ln>
                      <a:noFill/>
                    </a:ln>
                    <a:solidFill>
                      <a:prstClr val="white">
                        <a:lumMod val="50000"/>
                      </a:prstClr>
                    </a:solidFill>
                    <a:effectLst/>
                    <a:uLnTx/>
                    <a:uFillTx/>
                    <a:latin typeface="Arial" panose="020B0604020202020204" pitchFamily="34" charset="0"/>
                    <a:ea typeface="Microsoft YaHei Light"/>
                    <a:cs typeface="+mn-cs"/>
                  </a:rPr>
                  <a:t>Source: 130 questionnaires and 50 bidding documents from carriers, governments, finance sectors, and large enterprises</a:t>
                </a:r>
                <a:endParaRPr kumimoji="0" lang="en-US" altLang="zh-CN" sz="1000" b="0" i="1" u="none" strike="noStrike" kern="1200" cap="none" spc="0" normalizeH="0" baseline="0" noProof="0">
                  <a:ln>
                    <a:noFill/>
                  </a:ln>
                  <a:solidFill>
                    <a:prstClr val="white">
                      <a:lumMod val="50000"/>
                    </a:prstClr>
                  </a:solidFill>
                  <a:effectLst/>
                  <a:uLnTx/>
                  <a:uFillTx/>
                  <a:latin typeface="Arial" panose="020B0604020202020204" pitchFamily="34" charset="0"/>
                  <a:ea typeface="微软雅黑" panose="020B0503020204020204" pitchFamily="34" charset="-122"/>
                  <a:cs typeface="Arial" pitchFamily="34" charset="0"/>
                </a:endParaRPr>
              </a:p>
            </p:txBody>
          </p:sp>
          <p:cxnSp>
            <p:nvCxnSpPr>
              <p:cNvPr id="80" name="直接连接符 79"/>
              <p:cNvCxnSpPr/>
              <p:nvPr/>
            </p:nvCxnSpPr>
            <p:spPr>
              <a:xfrm>
                <a:off x="888442" y="6189041"/>
                <a:ext cx="4020173" cy="0"/>
              </a:xfrm>
              <a:prstGeom prst="line">
                <a:avLst/>
              </a:prstGeom>
              <a:noFill/>
              <a:ln w="12700" cap="flat">
                <a:solidFill>
                  <a:srgbClr val="313E4F">
                    <a:alpha val="47843"/>
                  </a:srgbClr>
                </a:solidFill>
                <a:prstDash val="solid"/>
                <a:miter lim="400000"/>
              </a:ln>
              <a:effectLst/>
            </p:spPr>
            <p:style>
              <a:lnRef idx="0">
                <a:scrgbClr r="0" g="0" b="0"/>
              </a:lnRef>
              <a:fillRef idx="0">
                <a:scrgbClr r="0" g="0" b="0"/>
              </a:fillRef>
              <a:effectRef idx="0">
                <a:scrgbClr r="0" g="0" b="0"/>
              </a:effectRef>
              <a:fontRef idx="none"/>
            </p:style>
          </p:cxnSp>
        </p:grpSp>
        <p:sp>
          <p:nvSpPr>
            <p:cNvPr id="81" name="文本框 80"/>
            <p:cNvSpPr txBox="1"/>
            <p:nvPr/>
          </p:nvSpPr>
          <p:spPr>
            <a:xfrm>
              <a:off x="972990" y="1082084"/>
              <a:ext cx="4876693" cy="830673"/>
            </a:xfrm>
            <a:prstGeom prst="rect">
              <a:avLst/>
            </a:prstGeom>
            <a:noFill/>
          </p:spPr>
          <p:txBody>
            <a:bodyPr wrap="square" rtlCol="0">
              <a:noAutofit/>
            </a:bodyPr>
            <a:lstStyle/>
            <a:p>
              <a:pPr marL="0" marR="0" lvl="0" indent="0" algn="l" defTabSz="914400" rtl="0" eaLnBrk="1" fontAlgn="ctr" latinLnBrk="0" hangingPunct="1">
                <a:lnSpc>
                  <a:spcPct val="150000"/>
                </a:lnSpc>
                <a:spcBef>
                  <a:spcPts val="0"/>
                </a:spcBef>
                <a:spcAft>
                  <a:spcPts val="0"/>
                </a:spcAft>
                <a:buClrTx/>
                <a:buSzTx/>
                <a:buFontTx/>
                <a:buNone/>
                <a:tabLst/>
                <a:defRPr/>
              </a:pPr>
              <a:r>
                <a:rPr kumimoji="0" lang="en-US" sz="1599" b="1" i="0" u="none" strike="noStrike" kern="1200" cap="none" spc="0" normalizeH="0" baseline="0" noProof="0">
                  <a:ln>
                    <a:noFill/>
                  </a:ln>
                  <a:solidFill>
                    <a:prstClr val="black"/>
                  </a:solidFill>
                  <a:effectLst/>
                  <a:uLnTx/>
                  <a:uFillTx/>
                  <a:latin typeface="Arial" panose="020B0604020202020204" pitchFamily="34" charset="0"/>
                  <a:ea typeface="Microsoft YaHei Light"/>
                  <a:cs typeface="+mn-cs"/>
                </a:rPr>
                <a:t>Distributed Storage Hot </a:t>
              </a:r>
              <a:r>
                <a:rPr lang="en-US" sz="1599" b="1">
                  <a:solidFill>
                    <a:prstClr val="black"/>
                  </a:solidFill>
                  <a:latin typeface="Arial" panose="020B0604020202020204" pitchFamily="34" charset="0"/>
                  <a:ea typeface="Microsoft YaHei Light"/>
                </a:rPr>
                <a:t>Requirement</a:t>
              </a:r>
              <a:r>
                <a:rPr kumimoji="0" lang="en-US" sz="1599" b="1" i="0" u="none" strike="noStrike" kern="1200" cap="none" spc="0" normalizeH="0" baseline="0" noProof="0">
                  <a:ln>
                    <a:noFill/>
                  </a:ln>
                  <a:solidFill>
                    <a:prstClr val="black"/>
                  </a:solidFill>
                  <a:effectLst/>
                  <a:uLnTx/>
                  <a:uFillTx/>
                  <a:latin typeface="Arial" panose="020B0604020202020204" pitchFamily="34" charset="0"/>
                  <a:ea typeface="Microsoft YaHei Light"/>
                  <a:cs typeface="+mn-cs"/>
                </a:rPr>
                <a:t> Statistics</a:t>
              </a:r>
              <a:endParaRPr kumimoji="0" lang="en-US" sz="1599" b="1"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104" name="矩形 103"/>
            <p:cNvSpPr/>
            <p:nvPr/>
          </p:nvSpPr>
          <p:spPr>
            <a:xfrm>
              <a:off x="695060" y="1547690"/>
              <a:ext cx="5457110" cy="3960206"/>
            </a:xfrm>
            <a:prstGeom prst="rect">
              <a:avLst/>
            </a:prstGeom>
            <a:noFill/>
            <a:ln w="12700">
              <a:solidFill>
                <a:srgbClr val="9CA3AB">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US" altLang="zh-CN" sz="1799"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20" name="Rectangle 19">
              <a:extLst>
                <a:ext uri="{FF2B5EF4-FFF2-40B4-BE49-F238E27FC236}">
                  <a16:creationId xmlns:a16="http://schemas.microsoft.com/office/drawing/2014/main" id="{CCE14C5C-0555-4EBF-A710-BEB244DFA5EB}"/>
                </a:ext>
              </a:extLst>
            </p:cNvPr>
            <p:cNvSpPr/>
            <p:nvPr/>
          </p:nvSpPr>
          <p:spPr>
            <a:xfrm>
              <a:off x="1106297" y="1821177"/>
              <a:ext cx="3406211" cy="2820497"/>
            </a:xfrm>
            <a:prstGeom prst="rect">
              <a:avLst/>
            </a:prstGeom>
            <a:noFill/>
            <a:ln w="412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icrosoft YaHei Light"/>
                <a:cs typeface="+mn-cs"/>
              </a:endParaRPr>
            </a:p>
          </p:txBody>
        </p:sp>
      </p:grpSp>
      <p:sp>
        <p:nvSpPr>
          <p:cNvPr id="23" name="TextBox 22">
            <a:extLst>
              <a:ext uri="{FF2B5EF4-FFF2-40B4-BE49-F238E27FC236}">
                <a16:creationId xmlns:a16="http://schemas.microsoft.com/office/drawing/2014/main" id="{E41D4306-C291-46C9-8A6D-39FDE01B2D90}"/>
              </a:ext>
            </a:extLst>
          </p:cNvPr>
          <p:cNvSpPr txBox="1"/>
          <p:nvPr/>
        </p:nvSpPr>
        <p:spPr>
          <a:xfrm>
            <a:off x="908160" y="5036128"/>
            <a:ext cx="7137566"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icrosoft YaHei Light"/>
                <a:cs typeface="+mn-cs"/>
              </a:rPr>
              <a:t>Primary Expectation from customer: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Arial"/>
                <a:ea typeface="Microsoft YaHei Light"/>
                <a:cs typeface="+mn-cs"/>
              </a:rPr>
              <a:t>High scalability --- how easy to expand cluster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srgbClr val="000000"/>
                </a:solidFill>
                <a:latin typeface="Arial"/>
                <a:ea typeface="Microsoft YaHei Light"/>
              </a:rPr>
              <a:t>High reliability --- data integrity and reliable system</a:t>
            </a:r>
            <a:endParaRPr kumimoji="0" lang="en-US" sz="1800" b="0" i="0" u="none" strike="noStrike" kern="1200" cap="none" spc="0" normalizeH="0" baseline="0" noProof="0">
              <a:ln>
                <a:noFill/>
              </a:ln>
              <a:solidFill>
                <a:srgbClr val="000000"/>
              </a:solidFill>
              <a:effectLst/>
              <a:uLnTx/>
              <a:uFillTx/>
              <a:latin typeface="Arial"/>
              <a:ea typeface="Microsoft YaHei Light"/>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Arial"/>
                <a:ea typeface="Microsoft YaHei Light"/>
                <a:cs typeface="+mn-cs"/>
              </a:rPr>
              <a:t>Outstanding I/O performance --- be even and smooth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srgbClr val="000000"/>
                </a:solidFill>
                <a:latin typeface="Arial"/>
                <a:ea typeface="Microsoft YaHei Light"/>
              </a:rPr>
              <a:t>Good usability --- easy to manage.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srgbClr val="000000"/>
                </a:solidFill>
                <a:latin typeface="Arial"/>
                <a:ea typeface="Microsoft YaHei Light"/>
              </a:rPr>
              <a:t>Cost-effective capacity and perf. --- can’t be expensive</a:t>
            </a:r>
            <a:endParaRPr kumimoji="0" lang="en-US" sz="1800" b="0" i="0" u="none" strike="noStrike" kern="1200" cap="none" spc="0" normalizeH="0" baseline="0" noProof="0">
              <a:ln>
                <a:noFill/>
              </a:ln>
              <a:solidFill>
                <a:srgbClr val="000000"/>
              </a:solidFill>
              <a:effectLst/>
              <a:uLnTx/>
              <a:uFillTx/>
              <a:latin typeface="Arial"/>
              <a:ea typeface="Microsoft YaHei Light"/>
              <a:cs typeface="+mn-cs"/>
            </a:endParaRPr>
          </a:p>
        </p:txBody>
      </p:sp>
    </p:spTree>
    <p:extLst>
      <p:ext uri="{BB962C8B-B14F-4D97-AF65-F5344CB8AC3E}">
        <p14:creationId xmlns:p14="http://schemas.microsoft.com/office/powerpoint/2010/main" val="1480723712"/>
      </p:ext>
    </p:extLst>
  </p:cSld>
  <p:clrMapOvr>
    <a:masterClrMapping/>
  </p:clrMapOvr>
  <p:transition advClick="0" advTm="800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235">
            <a:extLst>
              <a:ext uri="{FF2B5EF4-FFF2-40B4-BE49-F238E27FC236}">
                <a16:creationId xmlns:a16="http://schemas.microsoft.com/office/drawing/2014/main" id="{5253A050-2ACF-4209-AF29-E838D507DC3C}"/>
              </a:ext>
            </a:extLst>
          </p:cNvPr>
          <p:cNvGraphicFramePr>
            <a:graphicFrameLocks noGrp="1"/>
          </p:cNvGraphicFramePr>
          <p:nvPr>
            <p:extLst>
              <p:ext uri="{D42A27DB-BD31-4B8C-83A1-F6EECF244321}">
                <p14:modId xmlns:p14="http://schemas.microsoft.com/office/powerpoint/2010/main" val="3599895006"/>
              </p:ext>
            </p:extLst>
          </p:nvPr>
        </p:nvGraphicFramePr>
        <p:xfrm>
          <a:off x="73763" y="537983"/>
          <a:ext cx="11947200" cy="5681030"/>
        </p:xfrm>
        <a:graphic>
          <a:graphicData uri="http://schemas.openxmlformats.org/drawingml/2006/table">
            <a:tbl>
              <a:tblPr firstRow="1" bandRow="1"/>
              <a:tblGrid>
                <a:gridCol w="853778">
                  <a:extLst>
                    <a:ext uri="{9D8B030D-6E8A-4147-A177-3AD203B41FA5}">
                      <a16:colId xmlns:a16="http://schemas.microsoft.com/office/drawing/2014/main" val="20000"/>
                    </a:ext>
                  </a:extLst>
                </a:gridCol>
                <a:gridCol w="1389896">
                  <a:extLst>
                    <a:ext uri="{9D8B030D-6E8A-4147-A177-3AD203B41FA5}">
                      <a16:colId xmlns:a16="http://schemas.microsoft.com/office/drawing/2014/main" val="20001"/>
                    </a:ext>
                  </a:extLst>
                </a:gridCol>
                <a:gridCol w="1831911">
                  <a:extLst>
                    <a:ext uri="{9D8B030D-6E8A-4147-A177-3AD203B41FA5}">
                      <a16:colId xmlns:a16="http://schemas.microsoft.com/office/drawing/2014/main" val="20002"/>
                    </a:ext>
                  </a:extLst>
                </a:gridCol>
                <a:gridCol w="1831911">
                  <a:extLst>
                    <a:ext uri="{9D8B030D-6E8A-4147-A177-3AD203B41FA5}">
                      <a16:colId xmlns:a16="http://schemas.microsoft.com/office/drawing/2014/main" val="306121003"/>
                    </a:ext>
                  </a:extLst>
                </a:gridCol>
                <a:gridCol w="1831911">
                  <a:extLst>
                    <a:ext uri="{9D8B030D-6E8A-4147-A177-3AD203B41FA5}">
                      <a16:colId xmlns:a16="http://schemas.microsoft.com/office/drawing/2014/main" val="3068184709"/>
                    </a:ext>
                  </a:extLst>
                </a:gridCol>
                <a:gridCol w="4207793">
                  <a:extLst>
                    <a:ext uri="{9D8B030D-6E8A-4147-A177-3AD203B41FA5}">
                      <a16:colId xmlns:a16="http://schemas.microsoft.com/office/drawing/2014/main" val="814075865"/>
                    </a:ext>
                  </a:extLst>
                </a:gridCol>
              </a:tblGrid>
              <a:tr h="730926">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fontAlgn="ctr"/>
                      <a:r>
                        <a:rPr lang="en-US" altLang="zh-CN" sz="1400" b="1">
                          <a:solidFill>
                            <a:schemeClr val="tx2"/>
                          </a:solidFill>
                          <a:latin typeface="Arial" panose="020B0604020202020204" pitchFamily="34" charset="0"/>
                          <a:ea typeface="微软雅黑" panose="020B0503020204020204" pitchFamily="34" charset="-122"/>
                        </a:rPr>
                        <a:t>Vendor</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fontAlgn="ctr"/>
                      <a:r>
                        <a:rPr lang="en-US" altLang="zh-CN" sz="1400" b="1">
                          <a:solidFill>
                            <a:schemeClr val="tx2"/>
                          </a:solidFill>
                          <a:latin typeface="Arial" panose="020B0604020202020204" pitchFamily="34" charset="0"/>
                          <a:ea typeface="微软雅黑" panose="020B0503020204020204" pitchFamily="34" charset="-122"/>
                        </a:rPr>
                        <a:t>Vendor-C</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fontAlgn="ctr"/>
                      <a:r>
                        <a:rPr lang="en-US" altLang="zh-CN" sz="1400" b="1">
                          <a:solidFill>
                            <a:schemeClr val="tx2"/>
                          </a:solidFill>
                          <a:latin typeface="Arial" panose="020B0604020202020204" pitchFamily="34" charset="0"/>
                          <a:ea typeface="微软雅黑" panose="020B0503020204020204" pitchFamily="34" charset="-122"/>
                        </a:rPr>
                        <a:t>Vendor-V</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fontAlgn="ctr"/>
                      <a:r>
                        <a:rPr lang="en-US" altLang="zh-CN" sz="1400" b="1">
                          <a:solidFill>
                            <a:schemeClr val="tx2"/>
                          </a:solidFill>
                          <a:latin typeface="Arial" panose="020B0604020202020204" pitchFamily="34" charset="0"/>
                          <a:ea typeface="微软雅黑" panose="020B0503020204020204" pitchFamily="34" charset="-122"/>
                        </a:rPr>
                        <a:t>Vendor-N</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fontAlgn="ctr"/>
                      <a:r>
                        <a:rPr lang="en-US" altLang="zh-CN" sz="1400" b="1">
                          <a:solidFill>
                            <a:schemeClr val="tx2"/>
                          </a:solidFill>
                          <a:latin typeface="Arial" panose="020B0604020202020204" pitchFamily="34" charset="0"/>
                          <a:ea typeface="微软雅黑" panose="020B0503020204020204" pitchFamily="34" charset="-122"/>
                        </a:rPr>
                        <a:t>Vendor-E</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marL="0" indent="0" fontAlgn="ctr">
                        <a:buFont typeface="Arial" panose="020B0604020202020204" pitchFamily="34" charset="0"/>
                        <a:buNone/>
                      </a:pPr>
                      <a:r>
                        <a:rPr lang="en-US" altLang="zh-CN" sz="1400" b="1">
                          <a:solidFill>
                            <a:schemeClr val="tx2"/>
                          </a:solidFill>
                          <a:latin typeface="Arial" panose="020B0604020202020204" pitchFamily="34" charset="0"/>
                          <a:ea typeface="微软雅黑" panose="020B0503020204020204" pitchFamily="34" charset="-122"/>
                        </a:rPr>
                        <a:t>OceanStor 100D</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81724288"/>
                  </a:ext>
                </a:extLst>
              </a:tr>
              <a:tr h="125587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fontAlgn="ctr"/>
                      <a:endParaRPr lang="en-US" sz="1400" b="1">
                        <a:latin typeface="Arial" panose="020B0604020202020204" pitchFamily="34" charset="0"/>
                      </a:endParaRPr>
                    </a:p>
                    <a:p>
                      <a:pPr fontAlgn="ctr"/>
                      <a:r>
                        <a:rPr lang="en-US" altLang="zh-CN" sz="1400" b="1">
                          <a:latin typeface="Arial" panose="020B0604020202020204" pitchFamily="34" charset="0"/>
                          <a:ea typeface="微软雅黑" panose="020B0503020204020204" pitchFamily="34" charset="-122"/>
                        </a:rPr>
                        <a:t>E2E NVME ready </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171450" indent="-171450" fontAlgn="ctr">
                        <a:buFont typeface="Arial" panose="020B0604020202020204" pitchFamily="34" charset="0"/>
                        <a:buChar char="•"/>
                      </a:pPr>
                      <a:r>
                        <a:rPr lang="en-US" sz="1400" b="0">
                          <a:solidFill>
                            <a:srgbClr val="FF0000"/>
                          </a:solidFill>
                          <a:latin typeface="Arial" panose="020B0604020202020204" pitchFamily="34" charset="0"/>
                        </a:rPr>
                        <a:t>Not support </a:t>
                      </a:r>
                      <a:r>
                        <a:rPr lang="en-US" sz="1400" b="0" err="1">
                          <a:solidFill>
                            <a:srgbClr val="FF0000"/>
                          </a:solidFill>
                          <a:latin typeface="Arial" panose="020B0604020202020204" pitchFamily="34" charset="0"/>
                        </a:rPr>
                        <a:t>NVMe</a:t>
                      </a:r>
                      <a:endParaRPr lang="en-US" sz="1400" b="0">
                        <a:latin typeface="Arial" panose="020B0604020202020204" pitchFamily="34" charset="0"/>
                      </a:endParaRP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171450" indent="-171450" fontAlgn="ctr">
                        <a:buFont typeface="Arial" panose="020B0604020202020204" pitchFamily="34" charset="0"/>
                        <a:buChar char="•"/>
                      </a:pPr>
                      <a:r>
                        <a:rPr lang="en-US" altLang="zh-CN" sz="1400" b="0">
                          <a:solidFill>
                            <a:srgbClr val="FF0000"/>
                          </a:solidFill>
                          <a:latin typeface="Arial" panose="020B0604020202020204" pitchFamily="34" charset="0"/>
                          <a:ea typeface="微软雅黑" panose="020B0503020204020204" pitchFamily="34" charset="-122"/>
                        </a:rPr>
                        <a:t>Not support E2E-NVME </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171450" indent="-171450" fontAlgn="ctr">
                        <a:buFont typeface="Arial" panose="020B0604020202020204" pitchFamily="34" charset="0"/>
                        <a:buChar char="•"/>
                      </a:pPr>
                      <a:r>
                        <a:rPr lang="en-US" altLang="zh-CN" sz="1400" b="0">
                          <a:solidFill>
                            <a:schemeClr val="tx2"/>
                          </a:solidFill>
                          <a:latin typeface="Arial" panose="020B0604020202020204" pitchFamily="34" charset="0"/>
                          <a:ea typeface="微软雅黑" panose="020B0503020204020204" pitchFamily="34" charset="-122"/>
                        </a:rPr>
                        <a:t>Support E2E </a:t>
                      </a:r>
                      <a:r>
                        <a:rPr lang="en-US" altLang="zh-CN" sz="1400" b="0" err="1">
                          <a:solidFill>
                            <a:schemeClr val="tx2"/>
                          </a:solidFill>
                          <a:latin typeface="Arial" panose="020B0604020202020204" pitchFamily="34" charset="0"/>
                          <a:ea typeface="微软雅黑" panose="020B0503020204020204" pitchFamily="34" charset="-122"/>
                        </a:rPr>
                        <a:t>NVMe</a:t>
                      </a:r>
                      <a:endParaRPr lang="en-US" altLang="zh-CN" sz="1400" b="0">
                        <a:solidFill>
                          <a:schemeClr val="tx2"/>
                        </a:solidFill>
                        <a:latin typeface="Arial" panose="020B0604020202020204" pitchFamily="34" charset="0"/>
                        <a:ea typeface="微软雅黑" panose="020B0503020204020204" pitchFamily="34" charset="-122"/>
                      </a:endParaRP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p>
                      <a:pPr marL="171450" indent="-171450" fontAlgn="ctr">
                        <a:buFont typeface="Arial" panose="020B0604020202020204" pitchFamily="34" charset="0"/>
                        <a:buChar char="•"/>
                      </a:pPr>
                      <a:r>
                        <a:rPr lang="en-US" altLang="zh-CN" sz="1400" b="0">
                          <a:solidFill>
                            <a:srgbClr val="FF0000"/>
                          </a:solidFill>
                          <a:latin typeface="Arial" panose="020B0604020202020204" pitchFamily="34" charset="0"/>
                          <a:ea typeface="微软雅黑" panose="020B0503020204020204" pitchFamily="34" charset="-122"/>
                        </a:rPr>
                        <a:t>NO. It only supports SATA/SAS and NVRAM (battery backed)</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171450" indent="-171450" fontAlgn="ctr">
                        <a:buFont typeface="Arial" panose="020B0604020202020204" pitchFamily="34" charset="0"/>
                        <a:buChar char="•"/>
                      </a:pPr>
                      <a:r>
                        <a:rPr lang="en-US" altLang="zh-CN" sz="1400" b="1" err="1">
                          <a:solidFill>
                            <a:schemeClr val="tx2"/>
                          </a:solidFill>
                          <a:latin typeface="Arial" panose="020B0604020202020204" pitchFamily="34" charset="0"/>
                          <a:ea typeface="微软雅黑" panose="020B0503020204020204" pitchFamily="34" charset="-122"/>
                        </a:rPr>
                        <a:t>NVMe</a:t>
                      </a:r>
                      <a:r>
                        <a:rPr lang="en-US" altLang="zh-CN" sz="1400" b="1">
                          <a:solidFill>
                            <a:schemeClr val="tx2"/>
                          </a:solidFill>
                          <a:latin typeface="Arial" panose="020B0604020202020204" pitchFamily="34" charset="0"/>
                          <a:ea typeface="微软雅黑" panose="020B0503020204020204" pitchFamily="34" charset="-122"/>
                        </a:rPr>
                        <a:t> Ready: can support end-to-end </a:t>
                      </a:r>
                      <a:r>
                        <a:rPr lang="en-US" altLang="zh-CN" sz="1400" b="1" err="1">
                          <a:solidFill>
                            <a:schemeClr val="tx2"/>
                          </a:solidFill>
                          <a:latin typeface="Arial" panose="020B0604020202020204" pitchFamily="34" charset="0"/>
                          <a:ea typeface="微软雅黑" panose="020B0503020204020204" pitchFamily="34" charset="-122"/>
                        </a:rPr>
                        <a:t>NVMe</a:t>
                      </a:r>
                      <a:r>
                        <a:rPr lang="en-US" altLang="zh-CN" sz="1400" b="1">
                          <a:solidFill>
                            <a:schemeClr val="tx2"/>
                          </a:solidFill>
                          <a:latin typeface="Arial" panose="020B0604020202020204" pitchFamily="34" charset="0"/>
                          <a:ea typeface="微软雅黑" panose="020B0503020204020204" pitchFamily="34" charset="-122"/>
                        </a:rPr>
                        <a:t> for high performance with </a:t>
                      </a:r>
                      <a:r>
                        <a:rPr lang="en-US" altLang="zh-CN" sz="1400" b="1" err="1">
                          <a:solidFill>
                            <a:schemeClr val="tx2"/>
                          </a:solidFill>
                          <a:latin typeface="Arial" panose="020B0604020202020204" pitchFamily="34" charset="0"/>
                          <a:ea typeface="微软雅黑" panose="020B0503020204020204" pitchFamily="34" charset="-122"/>
                        </a:rPr>
                        <a:t>NVMe</a:t>
                      </a:r>
                      <a:r>
                        <a:rPr lang="en-US" altLang="zh-CN" sz="1400" b="1">
                          <a:solidFill>
                            <a:schemeClr val="tx2"/>
                          </a:solidFill>
                          <a:latin typeface="Arial" panose="020B0604020202020204" pitchFamily="34" charset="0"/>
                          <a:ea typeface="微软雅黑" panose="020B0503020204020204" pitchFamily="34" charset="-122"/>
                        </a:rPr>
                        <a:t> drives.</a:t>
                      </a:r>
                    </a:p>
                    <a:p>
                      <a:pPr marL="171450" indent="-171450" fontAlgn="ctr">
                        <a:buFont typeface="Arial" panose="020B0604020202020204" pitchFamily="34" charset="0"/>
                        <a:buChar char="•"/>
                      </a:pPr>
                      <a:r>
                        <a:rPr lang="en-US" altLang="zh-CN" sz="1400" b="1">
                          <a:solidFill>
                            <a:schemeClr val="tx2"/>
                          </a:solidFill>
                          <a:latin typeface="Arial" panose="020B0604020202020204" pitchFamily="34" charset="0"/>
                          <a:ea typeface="微软雅黑" panose="020B0503020204020204" pitchFamily="34" charset="-122"/>
                        </a:rPr>
                        <a:t>AI Fabric: ultra low latency --- 30us for BE network</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231815">
                        <a:lumMod val="25000"/>
                        <a:lumOff val="75000"/>
                      </a:srgbClr>
                    </a:solidFill>
                  </a:tcPr>
                </a:tc>
                <a:extLst>
                  <a:ext uri="{0D108BD9-81ED-4DB2-BD59-A6C34878D82A}">
                    <a16:rowId xmlns:a16="http://schemas.microsoft.com/office/drawing/2014/main" val="963298483"/>
                  </a:ext>
                </a:extLst>
              </a:tr>
              <a:tr h="241262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fontAlgn="ctr"/>
                      <a:r>
                        <a:rPr lang="en-US" sz="1400" b="1">
                          <a:latin typeface="Arial" panose="020B0604020202020204" pitchFamily="34" charset="0"/>
                        </a:rPr>
                        <a:t>Perf </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171450" indent="-171450" fontAlgn="ctr">
                        <a:buFont typeface="Arial" panose="020B0604020202020204" pitchFamily="34" charset="0"/>
                        <a:buChar char="•"/>
                      </a:pPr>
                      <a:r>
                        <a:rPr lang="en-US" sz="1400" b="0" dirty="0">
                          <a:solidFill>
                            <a:srgbClr val="FF0000"/>
                          </a:solidFill>
                          <a:latin typeface="Arial" panose="020B0604020202020204" pitchFamily="34" charset="0"/>
                        </a:rPr>
                        <a:t>Not support RDMA</a:t>
                      </a:r>
                      <a:r>
                        <a:rPr lang="en-US" sz="1400" b="0" dirty="0">
                          <a:latin typeface="Arial" panose="020B0604020202020204" pitchFamily="34" charset="0"/>
                        </a:rPr>
                        <a:t>, </a:t>
                      </a:r>
                    </a:p>
                    <a:p>
                      <a:pPr marL="171450" indent="-171450" fontAlgn="ctr">
                        <a:buFont typeface="Arial" panose="020B0604020202020204" pitchFamily="34" charset="0"/>
                        <a:buChar char="•"/>
                      </a:pPr>
                      <a:r>
                        <a:rPr lang="en-US" sz="1400" b="0" dirty="0">
                          <a:solidFill>
                            <a:srgbClr val="FF0000"/>
                          </a:solidFill>
                          <a:latin typeface="Arial" panose="020B0604020202020204" pitchFamily="34" charset="0"/>
                        </a:rPr>
                        <a:t>Performance for small I/</a:t>
                      </a:r>
                      <a:r>
                        <a:rPr lang="en-US" sz="1400" b="0" dirty="0" err="1">
                          <a:solidFill>
                            <a:srgbClr val="FF0000"/>
                          </a:solidFill>
                          <a:latin typeface="Arial" panose="020B0604020202020204" pitchFamily="34" charset="0"/>
                        </a:rPr>
                        <a:t>Os</a:t>
                      </a:r>
                      <a:r>
                        <a:rPr lang="en-US" sz="1400" b="0" dirty="0">
                          <a:solidFill>
                            <a:srgbClr val="FF0000"/>
                          </a:solidFill>
                          <a:latin typeface="Arial" panose="020B0604020202020204" pitchFamily="34" charset="0"/>
                        </a:rPr>
                        <a:t> and EC is poor</a:t>
                      </a:r>
                      <a:r>
                        <a:rPr lang="en-US" sz="1400" b="0" dirty="0">
                          <a:latin typeface="Arial" panose="020B0604020202020204" pitchFamily="34" charset="0"/>
                        </a:rPr>
                        <a:t>.</a:t>
                      </a:r>
                      <a:endParaRPr lang="en-US" altLang="zh-CN" sz="1400" b="0" dirty="0">
                        <a:solidFill>
                          <a:srgbClr val="FF0000"/>
                        </a:solidFill>
                        <a:latin typeface="Arial" panose="020B0604020202020204" pitchFamily="34" charset="0"/>
                        <a:ea typeface="微软雅黑" panose="020B0503020204020204" pitchFamily="34" charset="-122"/>
                      </a:endParaRP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171450" indent="-171450" fontAlgn="ctr">
                        <a:buFont typeface="Arial" panose="020B0604020202020204" pitchFamily="34" charset="0"/>
                        <a:buChar char="•"/>
                      </a:pPr>
                      <a:r>
                        <a:rPr lang="en-US" sz="1400" b="0" dirty="0">
                          <a:solidFill>
                            <a:schemeClr val="tx2"/>
                          </a:solidFill>
                          <a:latin typeface="Arial" panose="020B0604020202020204" pitchFamily="34" charset="0"/>
                        </a:rPr>
                        <a:t>Multiple disks form a disk group (DG).</a:t>
                      </a:r>
                    </a:p>
                    <a:p>
                      <a:pPr marL="171450" indent="-171450" fontAlgn="ctr">
                        <a:buFont typeface="Arial" panose="020B0604020202020204" pitchFamily="34" charset="0"/>
                        <a:buChar char="•"/>
                      </a:pPr>
                      <a:r>
                        <a:rPr lang="en-US" sz="1400" b="0" dirty="0">
                          <a:solidFill>
                            <a:schemeClr val="tx2"/>
                          </a:solidFill>
                          <a:latin typeface="Arial" panose="020B0604020202020204" pitchFamily="34" charset="0"/>
                        </a:rPr>
                        <a:t>One DG is configured with one SSD cache. </a:t>
                      </a:r>
                    </a:p>
                    <a:p>
                      <a:pPr marL="171450" indent="-171450" fontAlgn="ctr">
                        <a:buFont typeface="Arial" panose="020B0604020202020204" pitchFamily="34" charset="0"/>
                        <a:buChar char="•"/>
                      </a:pPr>
                      <a:r>
                        <a:rPr lang="en-US" sz="1400" b="0" dirty="0">
                          <a:solidFill>
                            <a:srgbClr val="FF0000"/>
                          </a:solidFill>
                          <a:latin typeface="Arial" panose="020B0604020202020204" pitchFamily="34" charset="0"/>
                        </a:rPr>
                        <a:t>Perf is poor for heavy write when SSD cache is full (cache write-back)</a:t>
                      </a:r>
                      <a:endParaRPr lang="en-US" altLang="zh-CN" sz="1400" b="0" dirty="0">
                        <a:solidFill>
                          <a:srgbClr val="FF0000"/>
                        </a:solidFill>
                        <a:latin typeface="Arial" panose="020B0604020202020204" pitchFamily="34" charset="0"/>
                        <a:ea typeface="微软雅黑" panose="020B0503020204020204" pitchFamily="34" charset="-122"/>
                      </a:endParaRP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285750" indent="-285750" fontAlgn="ctr">
                        <a:buFont typeface="Arial" panose="020B0604020202020204" pitchFamily="34" charset="0"/>
                        <a:buChar char="•"/>
                      </a:pPr>
                      <a:r>
                        <a:rPr lang="en-US" altLang="zh-CN" sz="1400" b="0" dirty="0">
                          <a:solidFill>
                            <a:schemeClr val="tx2"/>
                          </a:solidFill>
                          <a:latin typeface="Arial" panose="020B0604020202020204" pitchFamily="34" charset="0"/>
                          <a:ea typeface="微软雅黑" panose="020B0503020204020204" pitchFamily="34" charset="-122"/>
                        </a:rPr>
                        <a:t>IO stack is not fine-tuned for perf</a:t>
                      </a:r>
                    </a:p>
                    <a:p>
                      <a:pPr marL="285750" indent="-285750" fontAlgn="ctr">
                        <a:buFont typeface="Arial" panose="020B0604020202020204" pitchFamily="34" charset="0"/>
                        <a:buChar char="•"/>
                      </a:pPr>
                      <a:r>
                        <a:rPr lang="en-US" altLang="zh-CN" sz="1400" b="0" dirty="0">
                          <a:solidFill>
                            <a:srgbClr val="FF0000"/>
                          </a:solidFill>
                          <a:latin typeface="Arial" panose="020B0604020202020204" pitchFamily="34" charset="0"/>
                          <a:ea typeface="微软雅黑" panose="020B0503020204020204" pitchFamily="34" charset="-122"/>
                        </a:rPr>
                        <a:t>Not known for good IO perf number</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p>
                      <a:pPr marL="285750" indent="-285750" fontAlgn="ctr">
                        <a:buFont typeface="Arial" panose="020B0604020202020204" pitchFamily="34" charset="0"/>
                        <a:buChar char="•"/>
                      </a:pPr>
                      <a:r>
                        <a:rPr lang="en-US" altLang="zh-CN" sz="1400" b="0">
                          <a:solidFill>
                            <a:schemeClr val="tx2"/>
                          </a:solidFill>
                          <a:latin typeface="Arial" panose="020B0604020202020204" pitchFamily="34" charset="0"/>
                          <a:ea typeface="微软雅黑" panose="020B0503020204020204" pitchFamily="34" charset="-122"/>
                        </a:rPr>
                        <a:t>Share memory </a:t>
                      </a:r>
                      <a:r>
                        <a:rPr lang="en-US" altLang="zh-CN" sz="1400" b="0">
                          <a:solidFill>
                            <a:srgbClr val="FF0000"/>
                          </a:solidFill>
                          <a:latin typeface="Arial" panose="020B0604020202020204" pitchFamily="34" charset="0"/>
                          <a:ea typeface="微软雅黑" panose="020B0503020204020204" pitchFamily="34" charset="-122"/>
                        </a:rPr>
                        <a:t>(High locking overhead</a:t>
                      </a:r>
                      <a:r>
                        <a:rPr lang="en-US" altLang="zh-CN" sz="1400" b="0">
                          <a:solidFill>
                            <a:schemeClr val="tx2"/>
                          </a:solidFill>
                          <a:latin typeface="Arial" panose="020B0604020202020204" pitchFamily="34" charset="0"/>
                          <a:ea typeface="微软雅黑" panose="020B0503020204020204" pitchFamily="34" charset="-122"/>
                        </a:rPr>
                        <a:t>)</a:t>
                      </a:r>
                    </a:p>
                    <a:p>
                      <a:pPr marL="285750" indent="-285750" fontAlgn="ctr">
                        <a:buFont typeface="Arial" panose="020B0604020202020204" pitchFamily="34" charset="0"/>
                        <a:buChar char="•"/>
                      </a:pPr>
                      <a:r>
                        <a:rPr lang="en-US" altLang="zh-CN" sz="1400" b="0">
                          <a:solidFill>
                            <a:schemeClr val="tx2"/>
                          </a:solidFill>
                          <a:latin typeface="Arial" panose="020B0604020202020204" pitchFamily="34" charset="0"/>
                          <a:ea typeface="微软雅黑" panose="020B0503020204020204" pitchFamily="34" charset="-122"/>
                        </a:rPr>
                        <a:t>Good perf at large read/write</a:t>
                      </a:r>
                    </a:p>
                    <a:p>
                      <a:pPr marL="285750" indent="-285750" fontAlgn="ctr">
                        <a:buFont typeface="Arial" panose="020B0604020202020204" pitchFamily="34" charset="0"/>
                        <a:buChar char="•"/>
                      </a:pPr>
                      <a:r>
                        <a:rPr lang="en-US" altLang="zh-CN" sz="1400" b="0">
                          <a:solidFill>
                            <a:srgbClr val="FF0000"/>
                          </a:solidFill>
                          <a:latin typeface="Arial" panose="020B0604020202020204" pitchFamily="34" charset="0"/>
                          <a:ea typeface="微软雅黑" panose="020B0503020204020204" pitchFamily="34" charset="-122"/>
                        </a:rPr>
                        <a:t>Poor for small IO</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171450" indent="-171450" fontAlgn="ctr">
                        <a:buFont typeface="Arial" panose="020B0604020202020204" pitchFamily="34" charset="0"/>
                        <a:buChar char="•"/>
                      </a:pPr>
                      <a:r>
                        <a:rPr lang="en-US" altLang="zh-CN" sz="1400" b="1" dirty="0">
                          <a:solidFill>
                            <a:schemeClr val="tx2"/>
                          </a:solidFill>
                          <a:latin typeface="Arial" panose="020B0604020202020204" pitchFamily="34" charset="0"/>
                          <a:ea typeface="微软雅黑" panose="020B0503020204020204" pitchFamily="34" charset="-122"/>
                        </a:rPr>
                        <a:t>Good small IO perf both AF &amp; Hybrid--- </a:t>
                      </a:r>
                      <a:r>
                        <a:rPr lang="en-US" altLang="zh-CN" sz="1400" b="0" dirty="0">
                          <a:solidFill>
                            <a:schemeClr val="tx2"/>
                          </a:solidFill>
                          <a:latin typeface="Arial" panose="020B0604020202020204" pitchFamily="34" charset="0"/>
                          <a:ea typeface="微软雅黑" panose="020B0503020204020204" pitchFamily="34" charset="-122"/>
                        </a:rPr>
                        <a:t>High-Ratio EC Aggregates and ROW Balances.</a:t>
                      </a:r>
                    </a:p>
                    <a:p>
                      <a:pPr marL="171450" indent="-171450" fontAlgn="ctr">
                        <a:buFont typeface="Arial" panose="020B0604020202020204" pitchFamily="34" charset="0"/>
                        <a:buChar char="•"/>
                      </a:pPr>
                      <a:r>
                        <a:rPr lang="en-US" altLang="zh-CN" sz="1400" b="1" dirty="0">
                          <a:solidFill>
                            <a:schemeClr val="tx2"/>
                          </a:solidFill>
                          <a:latin typeface="Arial" panose="020B0604020202020204" pitchFamily="34" charset="0"/>
                          <a:ea typeface="微软雅黑" panose="020B0503020204020204" pitchFamily="34" charset="-122"/>
                        </a:rPr>
                        <a:t>Intelligent Scheduling </a:t>
                      </a:r>
                      <a:r>
                        <a:rPr lang="en-US" altLang="zh-CN" sz="1400" b="0" dirty="0">
                          <a:solidFill>
                            <a:schemeClr val="tx2"/>
                          </a:solidFill>
                          <a:latin typeface="Arial" panose="020B0604020202020204" pitchFamily="34" charset="0"/>
                          <a:ea typeface="微软雅黑" panose="020B0503020204020204" pitchFamily="34" charset="-122"/>
                        </a:rPr>
                        <a:t>(CPU, cache, IO schedule) &amp; </a:t>
                      </a:r>
                      <a:r>
                        <a:rPr lang="en-US" altLang="zh-CN" sz="1400" b="1" dirty="0">
                          <a:solidFill>
                            <a:schemeClr val="tx2"/>
                          </a:solidFill>
                          <a:latin typeface="Arial" panose="020B0604020202020204" pitchFamily="34" charset="0"/>
                          <a:ea typeface="微软雅黑" panose="020B0503020204020204" pitchFamily="34" charset="-122"/>
                        </a:rPr>
                        <a:t>Auto-Load-Balancing </a:t>
                      </a:r>
                      <a:r>
                        <a:rPr lang="en-US" altLang="zh-CN" sz="1400" b="0" dirty="0">
                          <a:solidFill>
                            <a:schemeClr val="tx2"/>
                          </a:solidFill>
                          <a:latin typeface="Arial" panose="020B0604020202020204" pitchFamily="34" charset="0"/>
                          <a:ea typeface="微软雅黑" panose="020B0503020204020204" pitchFamily="34" charset="-122"/>
                        </a:rPr>
                        <a:t>for hotspot elimination. </a:t>
                      </a:r>
                      <a:endParaRPr lang="en-US" altLang="zh-CN" sz="1400" b="1" dirty="0">
                        <a:solidFill>
                          <a:schemeClr val="tx2"/>
                        </a:solidFill>
                        <a:latin typeface="Arial" panose="020B0604020202020204" pitchFamily="34" charset="0"/>
                        <a:ea typeface="微软雅黑" panose="020B0503020204020204" pitchFamily="34" charset="-122"/>
                      </a:endParaRP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altLang="zh-CN" sz="1400" b="1" dirty="0">
                          <a:solidFill>
                            <a:schemeClr val="tx2"/>
                          </a:solidFill>
                          <a:latin typeface="Arial" panose="020B0604020202020204" pitchFamily="34" charset="0"/>
                          <a:ea typeface="微软雅黑" panose="020B0503020204020204" pitchFamily="34" charset="-122"/>
                        </a:rPr>
                        <a:t>Smart QoS </a:t>
                      </a:r>
                      <a:r>
                        <a:rPr lang="en-US" altLang="zh-CN" sz="1400" b="0" dirty="0">
                          <a:solidFill>
                            <a:schemeClr val="tx2"/>
                          </a:solidFill>
                          <a:latin typeface="Arial" panose="020B0604020202020204" pitchFamily="34" charset="0"/>
                          <a:ea typeface="微软雅黑" panose="020B0503020204020204" pitchFamily="34" charset="-122"/>
                        </a:rPr>
                        <a:t>&amp; consistent performance. Perf consistency within 5</a:t>
                      </a:r>
                      <a:r>
                        <a:rPr lang="en-US" altLang="zh-CN" sz="1400" b="0">
                          <a:solidFill>
                            <a:schemeClr val="tx2"/>
                          </a:solidFill>
                          <a:latin typeface="Arial" panose="020B0604020202020204" pitchFamily="34" charset="0"/>
                          <a:ea typeface="微软雅黑" panose="020B0503020204020204" pitchFamily="34" charset="-122"/>
                        </a:rPr>
                        <a:t>% variation. </a:t>
                      </a:r>
                      <a:endParaRPr lang="en-US" altLang="zh-CN" sz="1400" b="0" dirty="0">
                        <a:solidFill>
                          <a:schemeClr val="tx2"/>
                        </a:solidFill>
                        <a:latin typeface="Arial" panose="020B0604020202020204" pitchFamily="34" charset="0"/>
                        <a:ea typeface="微软雅黑" panose="020B0503020204020204" pitchFamily="34" charset="-122"/>
                      </a:endParaRPr>
                    </a:p>
                    <a:p>
                      <a:pPr marL="171450" indent="-171450" fontAlgn="ctr">
                        <a:buFont typeface="Arial" panose="020B0604020202020204" pitchFamily="34" charset="0"/>
                        <a:buChar char="•"/>
                      </a:pPr>
                      <a:r>
                        <a:rPr lang="en-US" altLang="zh-CN" sz="1400" b="1" dirty="0" err="1">
                          <a:solidFill>
                            <a:schemeClr val="tx2"/>
                          </a:solidFill>
                          <a:latin typeface="Arial" panose="020B0604020202020204" pitchFamily="34" charset="0"/>
                          <a:ea typeface="微软雅黑" panose="020B0503020204020204" pitchFamily="34" charset="-122"/>
                        </a:rPr>
                        <a:t>Plog</a:t>
                      </a:r>
                      <a:r>
                        <a:rPr lang="en-US" altLang="zh-CN" sz="1400" b="1" dirty="0">
                          <a:solidFill>
                            <a:schemeClr val="tx2"/>
                          </a:solidFill>
                          <a:latin typeface="Arial" panose="020B0604020202020204" pitchFamily="34" charset="0"/>
                          <a:ea typeface="微软雅黑" panose="020B0503020204020204" pitchFamily="34" charset="-122"/>
                        </a:rPr>
                        <a:t> interface --- Append only making best SSD/HD write performance. </a:t>
                      </a:r>
                    </a:p>
                    <a:p>
                      <a:pPr marL="171450" indent="-171450" fontAlgn="ctr">
                        <a:buFont typeface="Arial" panose="020B0604020202020204" pitchFamily="34" charset="0"/>
                        <a:buChar char="•"/>
                      </a:pPr>
                      <a:r>
                        <a:rPr lang="en-US" altLang="zh-CN" sz="1400" b="0" dirty="0">
                          <a:solidFill>
                            <a:schemeClr val="tx2"/>
                          </a:solidFill>
                          <a:latin typeface="Arial" panose="020B0604020202020204" pitchFamily="34" charset="0"/>
                          <a:ea typeface="微软雅黑" panose="020B0503020204020204" pitchFamily="34" charset="-122"/>
                        </a:rPr>
                        <a:t>IOPS per se: 200% x Vendor-C, 160% x Vendor-V.</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231815">
                        <a:lumMod val="25000"/>
                        <a:lumOff val="75000"/>
                      </a:srgbClr>
                    </a:solidFill>
                  </a:tcPr>
                </a:tc>
                <a:extLst>
                  <a:ext uri="{0D108BD9-81ED-4DB2-BD59-A6C34878D82A}">
                    <a16:rowId xmlns:a16="http://schemas.microsoft.com/office/drawing/2014/main" val="10000"/>
                  </a:ext>
                </a:extLst>
              </a:tr>
              <a:tr h="125587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fontAlgn="ctr"/>
                      <a:r>
                        <a:rPr lang="en-US" altLang="zh-CN" sz="1400" b="1" err="1">
                          <a:latin typeface="Arial" panose="020B0604020202020204" pitchFamily="34" charset="0"/>
                          <a:ea typeface="微软雅黑" panose="020B0503020204020204" pitchFamily="34" charset="-122"/>
                        </a:rPr>
                        <a:t>Relia-ble</a:t>
                      </a:r>
                      <a:r>
                        <a:rPr lang="en-US" altLang="zh-CN" sz="1400" b="1">
                          <a:latin typeface="Arial" panose="020B0604020202020204" pitchFamily="34" charset="0"/>
                          <a:ea typeface="微软雅黑" panose="020B0503020204020204" pitchFamily="34" charset="-122"/>
                        </a:rPr>
                        <a:t> Device &amp; HW</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171450" indent="-171450" fontAlgn="ctr">
                        <a:buFont typeface="Arial" panose="020B0604020202020204" pitchFamily="34" charset="0"/>
                        <a:buChar char="•"/>
                      </a:pPr>
                      <a:r>
                        <a:rPr lang="en-US" altLang="zh-CN" sz="1400">
                          <a:solidFill>
                            <a:srgbClr val="FF0000"/>
                          </a:solidFill>
                          <a:latin typeface="Arial" panose="020B0604020202020204" pitchFamily="34" charset="0"/>
                          <a:ea typeface="微软雅黑" panose="020B0503020204020204" pitchFamily="34" charset="-122"/>
                        </a:rPr>
                        <a:t>SDS only. has Limited control at device failure</a:t>
                      </a:r>
                    </a:p>
                  </a:txBody>
                  <a:tcPr marL="91404" marR="91404" marT="45702" marB="45702">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285750" indent="-285750" fontAlgn="ctr">
                        <a:buFont typeface="Arial" panose="020B0604020202020204" pitchFamily="34" charset="0"/>
                        <a:buChar char="•"/>
                      </a:pPr>
                      <a:r>
                        <a:rPr lang="en-US" altLang="zh-CN" sz="1400">
                          <a:solidFill>
                            <a:srgbClr val="FF0000"/>
                          </a:solidFill>
                          <a:latin typeface="Arial" panose="020B0604020202020204" pitchFamily="34" charset="0"/>
                          <a:ea typeface="微软雅黑" panose="020B0503020204020204" pitchFamily="34" charset="-122"/>
                        </a:rPr>
                        <a:t>SDS only. Has limited coverage for device failure</a:t>
                      </a:r>
                    </a:p>
                  </a:txBody>
                  <a:tcPr marL="91404" marR="91404" marT="45702" marB="45702">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285750" indent="-285750" fontAlgn="ctr">
                        <a:buFont typeface="Arial" panose="020B0604020202020204" pitchFamily="34" charset="0"/>
                        <a:buChar char="•"/>
                      </a:pPr>
                      <a:r>
                        <a:rPr lang="en-US" altLang="zh-CN" sz="1400">
                          <a:solidFill>
                            <a:srgbClr val="FF0000"/>
                          </a:solidFill>
                          <a:latin typeface="Arial" panose="020B0604020202020204" pitchFamily="34" charset="0"/>
                          <a:ea typeface="微软雅黑" panose="020B0503020204020204" pitchFamily="34" charset="-122"/>
                        </a:rPr>
                        <a:t>SDS only. Has limited coverage for device failure</a:t>
                      </a:r>
                    </a:p>
                  </a:txBody>
                  <a:tcPr marL="91404" marR="91404" marT="45702" marB="45702">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p>
                      <a:pPr marL="285750" indent="-285750" fontAlgn="ctr">
                        <a:buFont typeface="Arial" panose="020B0604020202020204" pitchFamily="34" charset="0"/>
                        <a:buChar char="•"/>
                      </a:pPr>
                      <a:r>
                        <a:rPr lang="en-US" altLang="zh-CN" sz="1400">
                          <a:solidFill>
                            <a:schemeClr val="tx2"/>
                          </a:solidFill>
                          <a:latin typeface="Arial" panose="020B0604020202020204" pitchFamily="34" charset="0"/>
                          <a:ea typeface="微软雅黑" panose="020B0503020204020204" pitchFamily="34" charset="-122"/>
                        </a:rPr>
                        <a:t>Has device monitoring</a:t>
                      </a:r>
                    </a:p>
                    <a:p>
                      <a:pPr marL="285750" indent="-285750" fontAlgn="ctr">
                        <a:buFont typeface="Arial" panose="020B0604020202020204" pitchFamily="34" charset="0"/>
                        <a:buChar char="•"/>
                      </a:pPr>
                      <a:r>
                        <a:rPr lang="en-US" altLang="zh-CN" sz="1400">
                          <a:solidFill>
                            <a:srgbClr val="FF0000"/>
                          </a:solidFill>
                          <a:latin typeface="Arial" panose="020B0604020202020204" pitchFamily="34" charset="0"/>
                          <a:ea typeface="微软雅黑" panose="020B0503020204020204" pitchFamily="34" charset="-122"/>
                        </a:rPr>
                        <a:t>No device failure prediction </a:t>
                      </a:r>
                    </a:p>
                  </a:txBody>
                  <a:tcPr marL="91404" marR="91404" marT="45702" marB="45702">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171450" indent="-171450" fontAlgn="ctr">
                        <a:buFont typeface="Arial" panose="020B0604020202020204" pitchFamily="34" charset="0"/>
                        <a:buChar char="•"/>
                      </a:pPr>
                      <a:r>
                        <a:rPr lang="en-US" altLang="zh-CN" sz="1400">
                          <a:solidFill>
                            <a:schemeClr val="tx2"/>
                          </a:solidFill>
                          <a:latin typeface="Arial" panose="020B0604020202020204" pitchFamily="34" charset="0"/>
                          <a:ea typeface="微软雅黑" panose="020B0503020204020204" pitchFamily="34" charset="-122"/>
                        </a:rPr>
                        <a:t>Reliable component --- SSD controller 3M </a:t>
                      </a:r>
                      <a:r>
                        <a:rPr lang="en-US" altLang="zh-CN" sz="1400" err="1">
                          <a:solidFill>
                            <a:schemeClr val="tx2"/>
                          </a:solidFill>
                          <a:latin typeface="Arial" panose="020B0604020202020204" pitchFamily="34" charset="0"/>
                          <a:ea typeface="微软雅黑" panose="020B0503020204020204" pitchFamily="34" charset="-122"/>
                        </a:rPr>
                        <a:t>Hr</a:t>
                      </a:r>
                      <a:r>
                        <a:rPr lang="en-US" altLang="zh-CN" sz="1400">
                          <a:solidFill>
                            <a:schemeClr val="tx2"/>
                          </a:solidFill>
                          <a:latin typeface="Arial" panose="020B0604020202020204" pitchFamily="34" charset="0"/>
                          <a:ea typeface="微软雅黑" panose="020B0503020204020204" pitchFamily="34" charset="-122"/>
                        </a:rPr>
                        <a:t> MTBF</a:t>
                      </a:r>
                    </a:p>
                    <a:p>
                      <a:pPr marL="171450" indent="-171450" fontAlgn="ctr">
                        <a:buFont typeface="Arial" panose="020B0604020202020204" pitchFamily="34" charset="0"/>
                        <a:buChar char="•"/>
                      </a:pPr>
                      <a:r>
                        <a:rPr lang="en-US" altLang="zh-CN" sz="1400">
                          <a:solidFill>
                            <a:schemeClr val="tx2"/>
                          </a:solidFill>
                          <a:latin typeface="Arial" panose="020B0604020202020204" pitchFamily="34" charset="0"/>
                          <a:ea typeface="微软雅黑" panose="020B0503020204020204" pitchFamily="34" charset="-122"/>
                        </a:rPr>
                        <a:t>Sophisticated </a:t>
                      </a:r>
                      <a:r>
                        <a:rPr lang="en-US" altLang="zh-CN" sz="1400" b="1">
                          <a:solidFill>
                            <a:schemeClr val="tx2"/>
                          </a:solidFill>
                          <a:latin typeface="Arial" panose="020B0604020202020204" pitchFamily="34" charset="0"/>
                          <a:ea typeface="微软雅黑" panose="020B0503020204020204" pitchFamily="34" charset="-122"/>
                        </a:rPr>
                        <a:t>device monitoring</a:t>
                      </a:r>
                      <a:r>
                        <a:rPr lang="en-US" altLang="zh-CN" sz="1400">
                          <a:solidFill>
                            <a:schemeClr val="tx2"/>
                          </a:solidFill>
                          <a:latin typeface="Arial" panose="020B0604020202020204" pitchFamily="34" charset="0"/>
                          <a:ea typeface="微软雅黑" panose="020B0503020204020204" pitchFamily="34" charset="-122"/>
                        </a:rPr>
                        <a:t>.</a:t>
                      </a:r>
                    </a:p>
                    <a:p>
                      <a:pPr marL="171450" indent="-171450" fontAlgn="ctr">
                        <a:buFont typeface="Arial" panose="020B0604020202020204" pitchFamily="34" charset="0"/>
                        <a:buChar char="•"/>
                      </a:pPr>
                      <a:r>
                        <a:rPr lang="en-US" altLang="zh-CN" sz="1400">
                          <a:solidFill>
                            <a:schemeClr val="tx2"/>
                          </a:solidFill>
                          <a:latin typeface="Arial" panose="020B0604020202020204" pitchFamily="34" charset="0"/>
                          <a:ea typeface="微软雅黑" panose="020B0503020204020204" pitchFamily="34" charset="-122"/>
                        </a:rPr>
                        <a:t>Sophisticated </a:t>
                      </a:r>
                      <a:r>
                        <a:rPr lang="en-US" altLang="zh-CN" sz="1400" b="1">
                          <a:solidFill>
                            <a:schemeClr val="tx2"/>
                          </a:solidFill>
                          <a:latin typeface="Arial" panose="020B0604020202020204" pitchFamily="34" charset="0"/>
                          <a:ea typeface="微软雅黑" panose="020B0503020204020204" pitchFamily="34" charset="-122"/>
                        </a:rPr>
                        <a:t>device failure prediction </a:t>
                      </a:r>
                    </a:p>
                  </a:txBody>
                  <a:tcPr marL="91404" marR="91404" marT="45702" marB="45702">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231815">
                        <a:lumMod val="25000"/>
                        <a:lumOff val="75000"/>
                      </a:srgbClr>
                    </a:solidFill>
                  </a:tcPr>
                </a:tc>
                <a:extLst>
                  <a:ext uri="{0D108BD9-81ED-4DB2-BD59-A6C34878D82A}">
                    <a16:rowId xmlns:a16="http://schemas.microsoft.com/office/drawing/2014/main" val="3288484164"/>
                  </a:ext>
                </a:extLst>
              </a:tr>
            </a:tbl>
          </a:graphicData>
        </a:graphic>
      </p:graphicFrame>
      <p:sp>
        <p:nvSpPr>
          <p:cNvPr id="6" name="标题 1">
            <a:extLst>
              <a:ext uri="{FF2B5EF4-FFF2-40B4-BE49-F238E27FC236}">
                <a16:creationId xmlns:a16="http://schemas.microsoft.com/office/drawing/2014/main" id="{8D7D5E99-023A-4E72-ACE4-B129158AF020}"/>
              </a:ext>
            </a:extLst>
          </p:cNvPr>
          <p:cNvSpPr>
            <a:spLocks noGrp="1"/>
          </p:cNvSpPr>
          <p:nvPr>
            <p:ph type="title"/>
          </p:nvPr>
        </p:nvSpPr>
        <p:spPr>
          <a:xfrm>
            <a:off x="171039" y="-1"/>
            <a:ext cx="11285755" cy="537985"/>
          </a:xfrm>
        </p:spPr>
        <p:txBody>
          <a:bodyPr vert="horz" wrap="square" lIns="0" tIns="45690" rIns="91380" bIns="45690" rtlCol="0" anchor="t" anchorCtr="0">
            <a:noAutofit/>
          </a:bodyPr>
          <a:lstStyle/>
          <a:p>
            <a:pPr defTabSz="1186848" fontAlgn="ctr"/>
            <a:r>
              <a:rPr lang="en-US" sz="2799" b="1">
                <a:solidFill>
                  <a:prstClr val="black"/>
                </a:solidFill>
                <a:latin typeface="Arial" panose="020B0604020202020204" pitchFamily="34" charset="0"/>
                <a:ea typeface="微软雅黑" pitchFamily="34" charset="-122"/>
              </a:rPr>
              <a:t>Best Value of OceanStor 100D: Compared with Others (1)</a:t>
            </a:r>
            <a:endParaRPr lang="en-US" altLang="zh-CN" sz="2799" b="1">
              <a:solidFill>
                <a:prstClr val="black"/>
              </a:solidFill>
              <a:latin typeface="Arial" panose="020B0604020202020204" pitchFamily="34" charset="0"/>
              <a:ea typeface="微软雅黑" pitchFamily="34" charset="-122"/>
            </a:endParaRPr>
          </a:p>
        </p:txBody>
      </p:sp>
    </p:spTree>
    <p:extLst>
      <p:ext uri="{BB962C8B-B14F-4D97-AF65-F5344CB8AC3E}">
        <p14:creationId xmlns:p14="http://schemas.microsoft.com/office/powerpoint/2010/main" val="3250516897"/>
      </p:ext>
    </p:extLst>
  </p:cSld>
  <p:clrMapOvr>
    <a:masterClrMapping/>
  </p:clrMapOvr>
  <p:transition advClick="0" advTm="8000"/>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0DFD482E-891C-45C9-9F93-ED2CBA6C2EE0}"/>
              </a:ext>
            </a:extLst>
          </p:cNvPr>
          <p:cNvGraphicFramePr>
            <a:graphicFrameLocks noGrp="1"/>
          </p:cNvGraphicFramePr>
          <p:nvPr>
            <p:extLst>
              <p:ext uri="{D42A27DB-BD31-4B8C-83A1-F6EECF244321}">
                <p14:modId xmlns:p14="http://schemas.microsoft.com/office/powerpoint/2010/main" val="2148531422"/>
              </p:ext>
            </p:extLst>
          </p:nvPr>
        </p:nvGraphicFramePr>
        <p:xfrm>
          <a:off x="209973" y="586148"/>
          <a:ext cx="11852326" cy="5902117"/>
        </p:xfrm>
        <a:graphic>
          <a:graphicData uri="http://schemas.openxmlformats.org/drawingml/2006/table">
            <a:tbl>
              <a:tblPr firstRow="1" bandRow="1"/>
              <a:tblGrid>
                <a:gridCol w="905465">
                  <a:extLst>
                    <a:ext uri="{9D8B030D-6E8A-4147-A177-3AD203B41FA5}">
                      <a16:colId xmlns:a16="http://schemas.microsoft.com/office/drawing/2014/main" val="2798137278"/>
                    </a:ext>
                  </a:extLst>
                </a:gridCol>
                <a:gridCol w="1346582">
                  <a:extLst>
                    <a:ext uri="{9D8B030D-6E8A-4147-A177-3AD203B41FA5}">
                      <a16:colId xmlns:a16="http://schemas.microsoft.com/office/drawing/2014/main" val="1041098843"/>
                    </a:ext>
                  </a:extLst>
                </a:gridCol>
                <a:gridCol w="1886026">
                  <a:extLst>
                    <a:ext uri="{9D8B030D-6E8A-4147-A177-3AD203B41FA5}">
                      <a16:colId xmlns:a16="http://schemas.microsoft.com/office/drawing/2014/main" val="2700964466"/>
                    </a:ext>
                  </a:extLst>
                </a:gridCol>
                <a:gridCol w="1533945">
                  <a:extLst>
                    <a:ext uri="{9D8B030D-6E8A-4147-A177-3AD203B41FA5}">
                      <a16:colId xmlns:a16="http://schemas.microsoft.com/office/drawing/2014/main" val="1426597331"/>
                    </a:ext>
                  </a:extLst>
                </a:gridCol>
                <a:gridCol w="2232447">
                  <a:extLst>
                    <a:ext uri="{9D8B030D-6E8A-4147-A177-3AD203B41FA5}">
                      <a16:colId xmlns:a16="http://schemas.microsoft.com/office/drawing/2014/main" val="2559589259"/>
                    </a:ext>
                  </a:extLst>
                </a:gridCol>
                <a:gridCol w="3947861">
                  <a:extLst>
                    <a:ext uri="{9D8B030D-6E8A-4147-A177-3AD203B41FA5}">
                      <a16:colId xmlns:a16="http://schemas.microsoft.com/office/drawing/2014/main" val="3182830169"/>
                    </a:ext>
                  </a:extLst>
                </a:gridCol>
              </a:tblGrid>
              <a:tr h="476821">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fontAlgn="ctr"/>
                      <a:r>
                        <a:rPr lang="en-US" altLang="zh-CN" sz="1400" b="1">
                          <a:solidFill>
                            <a:schemeClr val="tx2"/>
                          </a:solidFill>
                          <a:latin typeface="Arial" panose="020B0604020202020204" pitchFamily="34" charset="0"/>
                          <a:ea typeface="微软雅黑" panose="020B0503020204020204" pitchFamily="34" charset="-122"/>
                        </a:rPr>
                        <a:t>Vendor</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595757">
                        <a:lumMod val="60000"/>
                        <a:lumOff val="40000"/>
                      </a:srgbClr>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fontAlgn="ctr"/>
                      <a:r>
                        <a:rPr lang="en-US" altLang="zh-CN" sz="1400" b="1">
                          <a:solidFill>
                            <a:schemeClr val="tx2"/>
                          </a:solidFill>
                          <a:latin typeface="Arial" panose="020B0604020202020204" pitchFamily="34" charset="0"/>
                          <a:ea typeface="微软雅黑" panose="020B0503020204020204" pitchFamily="34" charset="-122"/>
                        </a:rPr>
                        <a:t>Vendor-C</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595757">
                        <a:lumMod val="60000"/>
                        <a:lumOff val="40000"/>
                      </a:srgbClr>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fontAlgn="ctr"/>
                      <a:r>
                        <a:rPr lang="en-US" altLang="zh-CN" sz="1400" b="1">
                          <a:solidFill>
                            <a:schemeClr val="tx2"/>
                          </a:solidFill>
                          <a:latin typeface="Arial" panose="020B0604020202020204" pitchFamily="34" charset="0"/>
                          <a:ea typeface="微软雅黑" panose="020B0503020204020204" pitchFamily="34" charset="-122"/>
                        </a:rPr>
                        <a:t>Vendor-V</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595757">
                        <a:lumMod val="60000"/>
                        <a:lumOff val="40000"/>
                      </a:srgbClr>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fontAlgn="ctr"/>
                      <a:r>
                        <a:rPr lang="en-US" altLang="zh-CN" sz="1400" b="1">
                          <a:solidFill>
                            <a:schemeClr val="tx2"/>
                          </a:solidFill>
                          <a:latin typeface="Arial" panose="020B0604020202020204" pitchFamily="34" charset="0"/>
                          <a:ea typeface="微软雅黑" panose="020B0503020204020204" pitchFamily="34" charset="-122"/>
                        </a:rPr>
                        <a:t>Vendor-N</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595757">
                        <a:lumMod val="60000"/>
                        <a:lumOff val="40000"/>
                      </a:srgbClr>
                    </a:solidFill>
                  </a:tcPr>
                </a:tc>
                <a:tc>
                  <a:txBody>
                    <a:bodyPr/>
                    <a:lstStyle/>
                    <a:p>
                      <a:pPr fontAlgn="ctr"/>
                      <a:r>
                        <a:rPr lang="en-US" altLang="zh-CN" sz="1400" b="1">
                          <a:solidFill>
                            <a:schemeClr val="tx2"/>
                          </a:solidFill>
                          <a:latin typeface="Arial" panose="020B0604020202020204" pitchFamily="34" charset="0"/>
                          <a:ea typeface="微软雅黑" panose="020B0503020204020204" pitchFamily="34" charset="-122"/>
                        </a:rPr>
                        <a:t>Vendor-E</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595757">
                        <a:lumMod val="60000"/>
                        <a:lumOff val="40000"/>
                      </a:srgbClr>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marL="0" indent="0" fontAlgn="ctr">
                        <a:buFont typeface="Arial" panose="020B0604020202020204" pitchFamily="34" charset="0"/>
                        <a:buNone/>
                      </a:pPr>
                      <a:r>
                        <a:rPr lang="en-US" altLang="zh-CN" sz="1400" b="1">
                          <a:solidFill>
                            <a:schemeClr val="tx2"/>
                          </a:solidFill>
                          <a:latin typeface="Arial" panose="020B0604020202020204" pitchFamily="34" charset="0"/>
                          <a:ea typeface="微软雅黑" panose="020B0503020204020204" pitchFamily="34" charset="-122"/>
                        </a:rPr>
                        <a:t>OceanStor 100D</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595757">
                        <a:lumMod val="60000"/>
                        <a:lumOff val="40000"/>
                      </a:srgbClr>
                    </a:solidFill>
                  </a:tcPr>
                </a:tc>
                <a:extLst>
                  <a:ext uri="{0D108BD9-81ED-4DB2-BD59-A6C34878D82A}">
                    <a16:rowId xmlns:a16="http://schemas.microsoft.com/office/drawing/2014/main" val="4094844667"/>
                  </a:ext>
                </a:extLst>
              </a:tr>
              <a:tr h="476821">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fontAlgn="ctr"/>
                      <a:r>
                        <a:rPr lang="en-US" sz="1200" b="1" err="1">
                          <a:latin typeface="Arial" panose="020B0604020202020204" pitchFamily="34" charset="0"/>
                        </a:rPr>
                        <a:t>Relia-ble</a:t>
                      </a:r>
                      <a:r>
                        <a:rPr lang="en-US" sz="1200" b="1">
                          <a:latin typeface="Arial" panose="020B0604020202020204" pitchFamily="34" charset="0"/>
                          <a:ea typeface="微软雅黑" panose="020B0503020204020204" pitchFamily="34" charset="-122"/>
                        </a:rPr>
                        <a:t>  Sys </a:t>
                      </a:r>
                      <a:endParaRPr lang="en-US" sz="1200" b="1">
                        <a:latin typeface="Arial" panose="020B0604020202020204" pitchFamily="34" charset="0"/>
                      </a:endParaRP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fontAlgn="ctr"/>
                      <a:r>
                        <a:rPr lang="en-US" sz="1400">
                          <a:solidFill>
                            <a:schemeClr val="tx2"/>
                          </a:solidFill>
                          <a:latin typeface="Arial" panose="020B0604020202020204" pitchFamily="34" charset="0"/>
                        </a:rPr>
                        <a:t>CRUSH algorithm constraints: </a:t>
                      </a:r>
                    </a:p>
                    <a:p>
                      <a:pPr marL="171450" indent="-171450" fontAlgn="ctr">
                        <a:buFont typeface="Arial" panose="020B0604020202020204" pitchFamily="34" charset="0"/>
                        <a:buChar char="•"/>
                      </a:pPr>
                      <a:r>
                        <a:rPr lang="en-US" sz="1400">
                          <a:solidFill>
                            <a:srgbClr val="FF0000"/>
                          </a:solidFill>
                          <a:latin typeface="Arial" panose="020B0604020202020204" pitchFamily="34" charset="0"/>
                        </a:rPr>
                        <a:t>insufficient subhealth processing</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285750" indent="-285750" fontAlgn="ctr">
                        <a:buFont typeface="Arial" panose="020B0604020202020204" pitchFamily="34" charset="0"/>
                        <a:buChar char="•"/>
                      </a:pPr>
                      <a:r>
                        <a:rPr lang="en-US" sz="1400">
                          <a:solidFill>
                            <a:schemeClr val="tx2"/>
                          </a:solidFill>
                          <a:latin typeface="Arial" panose="020B0604020202020204" pitchFamily="34" charset="0"/>
                        </a:rPr>
                        <a:t>EC Data reconstruction has </a:t>
                      </a:r>
                      <a:r>
                        <a:rPr lang="en-US" sz="1400">
                          <a:solidFill>
                            <a:srgbClr val="FF0000"/>
                          </a:solidFill>
                          <a:latin typeface="Arial" panose="020B0604020202020204" pitchFamily="34" charset="0"/>
                        </a:rPr>
                        <a:t>great impact on performance.</a:t>
                      </a:r>
                    </a:p>
                    <a:p>
                      <a:pPr marL="285750" indent="-285750" fontAlgn="ctr">
                        <a:buFont typeface="Arial" panose="020B0604020202020204" pitchFamily="34" charset="0"/>
                        <a:buChar char="•"/>
                      </a:pPr>
                      <a:r>
                        <a:rPr lang="en-US" altLang="zh-CN" sz="1400">
                          <a:solidFill>
                            <a:srgbClr val="FF0000"/>
                          </a:solidFill>
                          <a:latin typeface="Arial" panose="020B0604020202020204" pitchFamily="34" charset="0"/>
                          <a:ea typeface="微软雅黑" panose="020B0503020204020204" pitchFamily="34" charset="-122"/>
                        </a:rPr>
                        <a:t>Cache SSD failure may take down the host</a:t>
                      </a:r>
                    </a:p>
                    <a:p>
                      <a:pPr marL="0" indent="0" fontAlgn="ctr">
                        <a:buFont typeface="Arial" panose="020B0604020202020204" pitchFamily="34" charset="0"/>
                        <a:buNone/>
                      </a:pPr>
                      <a:endParaRPr lang="en-US" altLang="zh-CN" sz="1400">
                        <a:solidFill>
                          <a:srgbClr val="FF0000"/>
                        </a:solidFill>
                        <a:latin typeface="Arial" panose="020B0604020202020204" pitchFamily="34" charset="0"/>
                        <a:ea typeface="微软雅黑" panose="020B0503020204020204" pitchFamily="34" charset="-122"/>
                      </a:endParaRPr>
                    </a:p>
                    <a:p>
                      <a:pPr marL="285750" indent="-285750" fontAlgn="ctr">
                        <a:buFont typeface="Arial" panose="020B0604020202020204" pitchFamily="34" charset="0"/>
                        <a:buChar char="•"/>
                      </a:pPr>
                      <a:endParaRPr lang="en-US" altLang="zh-CN" sz="1400">
                        <a:solidFill>
                          <a:srgbClr val="FF0000"/>
                        </a:solidFill>
                        <a:latin typeface="Arial" panose="020B0604020202020204" pitchFamily="34" charset="0"/>
                        <a:ea typeface="微软雅黑" panose="020B0503020204020204" pitchFamily="34" charset="-122"/>
                      </a:endParaRP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fontAlgn="ctr"/>
                      <a:r>
                        <a:rPr lang="en-US" altLang="zh-CN" sz="1400">
                          <a:solidFill>
                            <a:schemeClr val="tx2"/>
                          </a:solidFill>
                          <a:latin typeface="Arial" panose="020B0604020202020204" pitchFamily="34" charset="0"/>
                          <a:ea typeface="微软雅黑" panose="020B0503020204020204" pitchFamily="34" charset="-122"/>
                        </a:rPr>
                        <a:t>All nodes participate in rebuild (as load is balanced)</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p>
                      <a:pPr marL="285750" indent="-285750" fontAlgn="ctr">
                        <a:buFont typeface="Arial" panose="020B0604020202020204" pitchFamily="34" charset="0"/>
                        <a:buChar char="•"/>
                      </a:pPr>
                      <a:r>
                        <a:rPr lang="en-US" altLang="zh-CN" sz="1400">
                          <a:solidFill>
                            <a:schemeClr val="tx2"/>
                          </a:solidFill>
                          <a:latin typeface="Arial" panose="020B0604020202020204" pitchFamily="34" charset="0"/>
                          <a:ea typeface="微软雅黑" panose="020B0503020204020204" pitchFamily="34" charset="-122"/>
                        </a:rPr>
                        <a:t>Write data to multiple NVRAM to avoid SPF.</a:t>
                      </a:r>
                    </a:p>
                    <a:p>
                      <a:pPr marL="285750" indent="-285750" fontAlgn="ctr">
                        <a:buFont typeface="Arial" panose="020B0604020202020204" pitchFamily="34" charset="0"/>
                        <a:buChar char="•"/>
                      </a:pPr>
                      <a:r>
                        <a:rPr lang="en-US" altLang="zh-CN" sz="1400">
                          <a:solidFill>
                            <a:schemeClr val="tx2"/>
                          </a:solidFill>
                          <a:latin typeface="Arial" panose="020B0604020202020204" pitchFamily="34" charset="0"/>
                          <a:ea typeface="微软雅黑" panose="020B0503020204020204" pitchFamily="34" charset="-122"/>
                        </a:rPr>
                        <a:t>Support both EC and mirroring</a:t>
                      </a:r>
                    </a:p>
                    <a:p>
                      <a:pPr marL="285750" indent="-285750" fontAlgn="ctr">
                        <a:buFont typeface="Arial" panose="020B0604020202020204" pitchFamily="34" charset="0"/>
                        <a:buChar char="•"/>
                      </a:pPr>
                      <a:r>
                        <a:rPr lang="en-US" altLang="zh-CN" sz="1400">
                          <a:solidFill>
                            <a:schemeClr val="tx2"/>
                          </a:solidFill>
                          <a:latin typeface="Arial" panose="020B0604020202020204" pitchFamily="34" charset="0"/>
                          <a:ea typeface="微软雅黑" panose="020B0503020204020204" pitchFamily="34" charset="-122"/>
                        </a:rPr>
                        <a:t>Rebuild is efficient</a:t>
                      </a:r>
                    </a:p>
                    <a:p>
                      <a:pPr marL="285750" indent="-285750" fontAlgn="ctr">
                        <a:buFont typeface="Arial" panose="020B0604020202020204" pitchFamily="34" charset="0"/>
                        <a:buChar char="•"/>
                      </a:pPr>
                      <a:r>
                        <a:rPr lang="en-US" altLang="zh-CN" sz="1400">
                          <a:solidFill>
                            <a:schemeClr val="tx2"/>
                          </a:solidFill>
                          <a:latin typeface="Arial" panose="020B0604020202020204" pitchFamily="34" charset="0"/>
                          <a:ea typeface="微软雅黑" panose="020B0503020204020204" pitchFamily="34" charset="-122"/>
                        </a:rPr>
                        <a:t>Tolerate up-to </a:t>
                      </a:r>
                      <a:r>
                        <a:rPr lang="en-US" altLang="zh-CN" sz="1400" b="1">
                          <a:solidFill>
                            <a:schemeClr val="tx2"/>
                          </a:solidFill>
                          <a:latin typeface="Arial" panose="020B0604020202020204" pitchFamily="34" charset="0"/>
                          <a:ea typeface="微软雅黑" panose="020B0503020204020204" pitchFamily="34" charset="-122"/>
                        </a:rPr>
                        <a:t>4 node </a:t>
                      </a:r>
                      <a:r>
                        <a:rPr lang="en-US" altLang="zh-CN" sz="1400">
                          <a:solidFill>
                            <a:schemeClr val="tx2"/>
                          </a:solidFill>
                          <a:latin typeface="Arial" panose="020B0604020202020204" pitchFamily="34" charset="0"/>
                          <a:ea typeface="微软雅黑" panose="020B0503020204020204" pitchFamily="34" charset="-122"/>
                        </a:rPr>
                        <a:t>failure in a cluster</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171450" indent="-171450" fontAlgn="ctr">
                        <a:buFont typeface="Arial" panose="020B0604020202020204" pitchFamily="34" charset="0"/>
                        <a:buChar char="•"/>
                      </a:pPr>
                      <a:r>
                        <a:rPr lang="en-US" altLang="zh-CN" sz="1400" b="1">
                          <a:solidFill>
                            <a:schemeClr val="tx2"/>
                          </a:solidFill>
                          <a:latin typeface="Arial" panose="020B0604020202020204" pitchFamily="34" charset="0"/>
                          <a:ea typeface="微软雅黑" panose="020B0503020204020204" pitchFamily="34" charset="-122"/>
                        </a:rPr>
                        <a:t>New EC schedule allows quick rebuilt </a:t>
                      </a:r>
                      <a:r>
                        <a:rPr lang="en-US" altLang="zh-CN" sz="1400">
                          <a:solidFill>
                            <a:schemeClr val="tx2"/>
                          </a:solidFill>
                          <a:latin typeface="Arial" panose="020B0604020202020204" pitchFamily="34" charset="0"/>
                          <a:ea typeface="微软雅黑" panose="020B0503020204020204" pitchFamily="34" charset="-122"/>
                        </a:rPr>
                        <a:t>--- half time of other distributed storage</a:t>
                      </a:r>
                    </a:p>
                    <a:p>
                      <a:pPr marL="171450" indent="-171450" fontAlgn="ctr">
                        <a:buFont typeface="Arial" panose="020B0604020202020204" pitchFamily="34" charset="0"/>
                        <a:buChar char="•"/>
                      </a:pPr>
                      <a:r>
                        <a:rPr lang="en-US" altLang="zh-CN" sz="1400">
                          <a:solidFill>
                            <a:schemeClr val="tx2"/>
                          </a:solidFill>
                          <a:latin typeface="Arial" panose="020B0604020202020204" pitchFamily="34" charset="0"/>
                          <a:ea typeface="微软雅黑" panose="020B0503020204020204" pitchFamily="34" charset="-122"/>
                        </a:rPr>
                        <a:t>EC rebuild work load is </a:t>
                      </a:r>
                      <a:r>
                        <a:rPr lang="en-US" altLang="zh-CN" sz="1400" b="1">
                          <a:solidFill>
                            <a:schemeClr val="tx2"/>
                          </a:solidFill>
                          <a:latin typeface="Arial" panose="020B0604020202020204" pitchFamily="34" charset="0"/>
                          <a:ea typeface="微软雅黑" panose="020B0503020204020204" pitchFamily="34" charset="-122"/>
                        </a:rPr>
                        <a:t>smoothly</a:t>
                      </a:r>
                      <a:r>
                        <a:rPr lang="en-US" altLang="zh-CN" sz="1400">
                          <a:solidFill>
                            <a:schemeClr val="tx2"/>
                          </a:solidFill>
                          <a:latin typeface="Arial" panose="020B0604020202020204" pitchFamily="34" charset="0"/>
                          <a:ea typeface="微软雅黑" panose="020B0503020204020204" pitchFamily="34" charset="-122"/>
                        </a:rPr>
                        <a:t> distributed. </a:t>
                      </a:r>
                    </a:p>
                    <a:p>
                      <a:pPr marL="171450" indent="-171450" fontAlgn="ctr">
                        <a:buFont typeface="Arial" panose="020B0604020202020204" pitchFamily="34" charset="0"/>
                        <a:buChar char="•"/>
                      </a:pPr>
                      <a:r>
                        <a:rPr lang="en-US" altLang="zh-CN" sz="1400" b="1">
                          <a:solidFill>
                            <a:schemeClr val="tx2"/>
                          </a:solidFill>
                          <a:latin typeface="Arial" panose="020B0604020202020204" pitchFamily="34" charset="0"/>
                          <a:ea typeface="微软雅黑" panose="020B0503020204020204" pitchFamily="34" charset="-122"/>
                        </a:rPr>
                        <a:t>Auto/even load balancing </a:t>
                      </a:r>
                      <a:r>
                        <a:rPr lang="en-US" altLang="zh-CN" sz="1400" b="0">
                          <a:solidFill>
                            <a:schemeClr val="tx2"/>
                          </a:solidFill>
                          <a:latin typeface="Arial" panose="020B0604020202020204" pitchFamily="34" charset="0"/>
                          <a:ea typeface="微软雅黑" panose="020B0503020204020204" pitchFamily="34" charset="-122"/>
                        </a:rPr>
                        <a:t>remove hotspot</a:t>
                      </a:r>
                    </a:p>
                    <a:p>
                      <a:pPr marL="171450" indent="-171450" fontAlgn="ctr">
                        <a:buFont typeface="Arial" panose="020B0604020202020204" pitchFamily="34" charset="0"/>
                        <a:buChar char="•"/>
                      </a:pPr>
                      <a:r>
                        <a:rPr lang="en-US" altLang="zh-CN" sz="1400" b="0">
                          <a:solidFill>
                            <a:schemeClr val="tx2"/>
                          </a:solidFill>
                          <a:latin typeface="Arial" panose="020B0604020202020204" pitchFamily="34" charset="0"/>
                          <a:ea typeface="微软雅黑" panose="020B0503020204020204" pitchFamily="34" charset="-122"/>
                        </a:rPr>
                        <a:t>Tolerate</a:t>
                      </a:r>
                      <a:r>
                        <a:rPr lang="en-US" altLang="zh-CN" sz="1400" b="1">
                          <a:solidFill>
                            <a:schemeClr val="tx2"/>
                          </a:solidFill>
                          <a:latin typeface="Arial" panose="020B0604020202020204" pitchFamily="34" charset="0"/>
                          <a:ea typeface="微软雅黑" panose="020B0503020204020204" pitchFamily="34" charset="-122"/>
                        </a:rPr>
                        <a:t> simultaneous 4-node failure </a:t>
                      </a:r>
                      <a:r>
                        <a:rPr lang="en-US" altLang="zh-CN" sz="1400" b="0">
                          <a:solidFill>
                            <a:schemeClr val="tx2"/>
                          </a:solidFill>
                          <a:latin typeface="Arial" panose="020B0604020202020204" pitchFamily="34" charset="0"/>
                          <a:ea typeface="微软雅黑" panose="020B0503020204020204" pitchFamily="34" charset="-122"/>
                        </a:rPr>
                        <a:t>in a cluster. More in consequential way. </a:t>
                      </a:r>
                    </a:p>
                    <a:p>
                      <a:pPr marL="171450" indent="-171450" fontAlgn="ctr">
                        <a:buFont typeface="Arial" panose="020B0604020202020204" pitchFamily="34" charset="0"/>
                        <a:buChar char="•"/>
                      </a:pPr>
                      <a:r>
                        <a:rPr lang="en-US" altLang="zh-CN" sz="1400" b="1">
                          <a:solidFill>
                            <a:schemeClr val="tx2"/>
                          </a:solidFill>
                          <a:latin typeface="Arial" panose="020B0604020202020204" pitchFamily="34" charset="0"/>
                          <a:ea typeface="微软雅黑" panose="020B0503020204020204" pitchFamily="34" charset="-122"/>
                        </a:rPr>
                        <a:t>Not gained at the sacrifice of performance and life</a:t>
                      </a:r>
                      <a:r>
                        <a:rPr lang="en-US" altLang="zh-CN" sz="1400">
                          <a:solidFill>
                            <a:schemeClr val="tx2"/>
                          </a:solidFill>
                          <a:latin typeface="Arial" panose="020B0604020202020204" pitchFamily="34" charset="0"/>
                          <a:ea typeface="微软雅黑" panose="020B0503020204020204" pitchFamily="34" charset="-122"/>
                        </a:rPr>
                        <a:t>.</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231815">
                        <a:lumMod val="25000"/>
                        <a:lumOff val="75000"/>
                      </a:srgbClr>
                    </a:solidFill>
                  </a:tcPr>
                </a:tc>
                <a:extLst>
                  <a:ext uri="{0D108BD9-81ED-4DB2-BD59-A6C34878D82A}">
                    <a16:rowId xmlns:a16="http://schemas.microsoft.com/office/drawing/2014/main" val="2508002502"/>
                  </a:ext>
                </a:extLst>
              </a:tr>
              <a:tr h="537144">
                <a:tc>
                  <a:txBody>
                    <a:bodyPr/>
                    <a:lstStyle/>
                    <a:p>
                      <a:pPr fontAlgn="ctr"/>
                      <a:r>
                        <a:rPr lang="en-US" altLang="zh-CN" sz="1200" b="1">
                          <a:latin typeface="Arial" panose="020B0604020202020204" pitchFamily="34" charset="0"/>
                          <a:ea typeface="微软雅黑" panose="020B0503020204020204" pitchFamily="34" charset="-122"/>
                        </a:rPr>
                        <a:t>Reliable DC &amp; Solution</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p>
                      <a:pPr marL="0" indent="0" fontAlgn="ctr">
                        <a:buFont typeface="Arial" panose="020B0604020202020204" pitchFamily="34" charset="0"/>
                        <a:buNone/>
                      </a:pPr>
                      <a:r>
                        <a:rPr lang="en-US" altLang="zh-CN" sz="1400">
                          <a:solidFill>
                            <a:srgbClr val="FF0000"/>
                          </a:solidFill>
                          <a:latin typeface="Arial" panose="020B0604020202020204" pitchFamily="34" charset="0"/>
                          <a:ea typeface="微软雅黑" panose="020B0503020204020204" pitchFamily="34" charset="-122"/>
                        </a:rPr>
                        <a:t>Replication only</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p>
                      <a:pPr marL="0" indent="0" fontAlgn="ctr">
                        <a:buFont typeface="Arial" panose="020B0604020202020204" pitchFamily="34" charset="0"/>
                        <a:buNone/>
                      </a:pPr>
                      <a:r>
                        <a:rPr lang="en-US" altLang="zh-CN" sz="1400" b="0">
                          <a:solidFill>
                            <a:schemeClr val="tx2"/>
                          </a:solidFill>
                          <a:latin typeface="Arial" panose="020B0604020202020204" pitchFamily="34" charset="0"/>
                          <a:ea typeface="微软雅黑" panose="020B0503020204020204" pitchFamily="34" charset="-122"/>
                        </a:rPr>
                        <a:t>Active-Active Stretched cluster.</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p>
                      <a:pPr marL="0" indent="0" fontAlgn="ctr">
                        <a:buFont typeface="Arial" panose="020B0604020202020204" pitchFamily="34" charset="0"/>
                        <a:buNone/>
                      </a:pPr>
                      <a:r>
                        <a:rPr lang="en-US" altLang="zh-CN" sz="1400">
                          <a:solidFill>
                            <a:srgbClr val="FF0000"/>
                          </a:solidFill>
                          <a:latin typeface="Arial" panose="020B0604020202020204" pitchFamily="34" charset="0"/>
                          <a:ea typeface="微软雅黑" panose="020B0503020204020204" pitchFamily="34" charset="-122"/>
                        </a:rPr>
                        <a:t>Replication Only</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p>
                      <a:pPr marL="0" indent="0" fontAlgn="ctr">
                        <a:buFont typeface="Arial" panose="020B0604020202020204" pitchFamily="34" charset="0"/>
                        <a:buNone/>
                      </a:pPr>
                      <a:r>
                        <a:rPr lang="en-US" altLang="zh-CN" sz="1400">
                          <a:solidFill>
                            <a:srgbClr val="FF0000"/>
                          </a:solidFill>
                          <a:latin typeface="Arial" panose="020B0604020202020204" pitchFamily="34" charset="0"/>
                          <a:ea typeface="微软雅黑" panose="020B0503020204020204" pitchFamily="34" charset="-122"/>
                        </a:rPr>
                        <a:t>Async Replication Only</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p>
                      <a:pPr marL="0" indent="0" fontAlgn="ctr">
                        <a:buFont typeface="Arial" panose="020B0604020202020204" pitchFamily="34" charset="0"/>
                        <a:buNone/>
                      </a:pPr>
                      <a:r>
                        <a:rPr lang="en-US" altLang="zh-CN" sz="1400" b="1">
                          <a:solidFill>
                            <a:schemeClr val="tx2"/>
                          </a:solidFill>
                          <a:latin typeface="Arial" panose="020B0604020202020204" pitchFamily="34" charset="0"/>
                          <a:ea typeface="微软雅黑" panose="020B0503020204020204" pitchFamily="34" charset="-122"/>
                        </a:rPr>
                        <a:t>Active-Active Cross Cluster redundancy</a:t>
                      </a:r>
                      <a:r>
                        <a:rPr lang="en-US" altLang="zh-CN" sz="1400">
                          <a:solidFill>
                            <a:schemeClr val="tx2"/>
                          </a:solidFill>
                          <a:latin typeface="Arial" panose="020B0604020202020204" pitchFamily="34" charset="0"/>
                          <a:ea typeface="微软雅黑" panose="020B0503020204020204" pitchFamily="34" charset="-122"/>
                        </a:rPr>
                        <a:t>: quick recovery.</a:t>
                      </a:r>
                    </a:p>
                    <a:p>
                      <a:pPr marL="0" indent="0" fontAlgn="ctr">
                        <a:buFont typeface="Arial" panose="020B0604020202020204" pitchFamily="34" charset="0"/>
                        <a:buNone/>
                      </a:pPr>
                      <a:r>
                        <a:rPr lang="en-US" altLang="zh-CN" sz="1400">
                          <a:solidFill>
                            <a:schemeClr val="tx2"/>
                          </a:solidFill>
                          <a:latin typeface="Arial" panose="020B0604020202020204" pitchFamily="34" charset="0"/>
                          <a:ea typeface="微软雅黑" panose="020B0503020204020204" pitchFamily="34" charset="-122"/>
                        </a:rPr>
                        <a:t>99.9999% overall reliability.</a:t>
                      </a:r>
                    </a:p>
                    <a:p>
                      <a:pPr marL="0" indent="0" fontAlgn="ctr">
                        <a:buFont typeface="Arial" panose="020B0604020202020204" pitchFamily="34" charset="0"/>
                        <a:buNone/>
                      </a:pPr>
                      <a:endParaRPr lang="en-US" altLang="zh-CN" sz="1400">
                        <a:solidFill>
                          <a:schemeClr val="tx2"/>
                        </a:solidFill>
                        <a:latin typeface="Arial" panose="020B0604020202020204" pitchFamily="34" charset="0"/>
                        <a:ea typeface="微软雅黑" panose="020B0503020204020204" pitchFamily="34" charset="-122"/>
                      </a:endParaRP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231815">
                        <a:lumMod val="25000"/>
                        <a:lumOff val="75000"/>
                      </a:srgbClr>
                    </a:solidFill>
                  </a:tcPr>
                </a:tc>
                <a:extLst>
                  <a:ext uri="{0D108BD9-81ED-4DB2-BD59-A6C34878D82A}">
                    <a16:rowId xmlns:a16="http://schemas.microsoft.com/office/drawing/2014/main" val="2409638726"/>
                  </a:ext>
                </a:extLst>
              </a:tr>
              <a:tr h="476821">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fontAlgn="ctr"/>
                      <a:r>
                        <a:rPr lang="en-US" altLang="zh-CN" sz="1200" b="1">
                          <a:latin typeface="Arial" panose="020B0604020202020204" pitchFamily="34" charset="0"/>
                          <a:ea typeface="微软雅黑" panose="020B0503020204020204" pitchFamily="34" charset="-122"/>
                        </a:rPr>
                        <a:t>End-to-end Verify</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fontAlgn="ctr">
                        <a:buFont typeface="Arial" panose="020B0604020202020204" pitchFamily="34" charset="0"/>
                        <a:buNone/>
                      </a:pPr>
                      <a:r>
                        <a:rPr lang="en-US" altLang="zh-CN" sz="1400">
                          <a:solidFill>
                            <a:srgbClr val="FF0000"/>
                          </a:solidFill>
                          <a:latin typeface="Arial" panose="020B0604020202020204" pitchFamily="34" charset="0"/>
                          <a:ea typeface="微软雅黑" panose="020B0503020204020204" pitchFamily="34" charset="-122"/>
                        </a:rPr>
                        <a:t>Only static checksum</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fontAlgn="ctr">
                        <a:buFont typeface="Arial" panose="020B0604020202020204" pitchFamily="34" charset="0"/>
                        <a:buNone/>
                      </a:pPr>
                      <a:r>
                        <a:rPr lang="en-US" altLang="zh-CN" sz="1400">
                          <a:solidFill>
                            <a:srgbClr val="FF0000"/>
                          </a:solidFill>
                          <a:latin typeface="Arial" panose="020B0604020202020204" pitchFamily="34" charset="0"/>
                          <a:ea typeface="微软雅黑" panose="020B0503020204020204" pitchFamily="34" charset="-122"/>
                        </a:rPr>
                        <a:t>Only static checksum &amp; scrubbing</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fontAlgn="ctr">
                        <a:buFont typeface="Arial" panose="020B0604020202020204" pitchFamily="34" charset="0"/>
                        <a:buNone/>
                      </a:pPr>
                      <a:r>
                        <a:rPr lang="en-US" altLang="zh-CN" sz="1400">
                          <a:solidFill>
                            <a:srgbClr val="FF0000"/>
                          </a:solidFill>
                          <a:latin typeface="Arial" panose="020B0604020202020204" pitchFamily="34" charset="0"/>
                          <a:ea typeface="微软雅黑" panose="020B0503020204020204" pitchFamily="34" charset="-122"/>
                        </a:rPr>
                        <a:t>Only static checksum &amp; scrubbing</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p>
                      <a:pPr marL="0" indent="0" fontAlgn="ctr">
                        <a:buFont typeface="Arial" panose="020B0604020202020204" pitchFamily="34" charset="0"/>
                        <a:buNone/>
                      </a:pPr>
                      <a:r>
                        <a:rPr lang="en-US" altLang="zh-CN" sz="1400">
                          <a:solidFill>
                            <a:schemeClr val="tx2"/>
                          </a:solidFill>
                          <a:latin typeface="Arial" panose="020B0604020202020204" pitchFamily="34" charset="0"/>
                          <a:ea typeface="微软雅黑" panose="020B0503020204020204" pitchFamily="34" charset="-122"/>
                        </a:rPr>
                        <a:t>Support dynamic DIF check.</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fontAlgn="ctr">
                        <a:buFont typeface="Arial" panose="020B0604020202020204" pitchFamily="34" charset="0"/>
                        <a:buNone/>
                      </a:pPr>
                      <a:r>
                        <a:rPr lang="en-US" altLang="zh-CN" sz="1400" b="1">
                          <a:solidFill>
                            <a:schemeClr val="tx2"/>
                          </a:solidFill>
                          <a:latin typeface="Arial" panose="020B0604020202020204" pitchFamily="34" charset="0"/>
                          <a:ea typeface="微软雅黑" panose="020B0503020204020204" pitchFamily="34" charset="-122"/>
                        </a:rPr>
                        <a:t>End to end DIF verification </a:t>
                      </a:r>
                      <a:r>
                        <a:rPr lang="en-US" altLang="zh-CN" sz="1400">
                          <a:solidFill>
                            <a:schemeClr val="tx2"/>
                          </a:solidFill>
                          <a:latin typeface="Arial" panose="020B0604020202020204" pitchFamily="34" charset="0"/>
                          <a:ea typeface="微软雅黑" panose="020B0503020204020204" pitchFamily="34" charset="-122"/>
                        </a:rPr>
                        <a:t>for both data and LUN address, besides static checksum and regular scrubbing</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231815">
                        <a:lumMod val="25000"/>
                        <a:lumOff val="75000"/>
                      </a:srgbClr>
                    </a:solidFill>
                  </a:tcPr>
                </a:tc>
                <a:extLst>
                  <a:ext uri="{0D108BD9-81ED-4DB2-BD59-A6C34878D82A}">
                    <a16:rowId xmlns:a16="http://schemas.microsoft.com/office/drawing/2014/main" val="489048955"/>
                  </a:ext>
                </a:extLst>
              </a:tr>
              <a:tr h="476821">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fontAlgn="ctr"/>
                      <a:r>
                        <a:rPr lang="en-US" sz="1200" b="1" err="1">
                          <a:latin typeface="Arial" panose="020B0604020202020204" pitchFamily="34" charset="0"/>
                        </a:rPr>
                        <a:t>Scal</a:t>
                      </a:r>
                      <a:r>
                        <a:rPr lang="en-US" sz="1200" b="1">
                          <a:latin typeface="Arial" panose="020B0604020202020204" pitchFamily="34" charset="0"/>
                        </a:rPr>
                        <a:t>-ability</a:t>
                      </a:r>
                      <a:endParaRPr lang="en-US" altLang="zh-CN" sz="1200" b="1">
                        <a:latin typeface="Arial" panose="020B0604020202020204" pitchFamily="34" charset="0"/>
                        <a:ea typeface="微软雅黑" panose="020B0503020204020204" pitchFamily="34" charset="-122"/>
                      </a:endParaRP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171450" indent="-171450" fontAlgn="ctr">
                        <a:buFont typeface="Arial" panose="020B0604020202020204" pitchFamily="34" charset="0"/>
                        <a:buChar char="•"/>
                      </a:pPr>
                      <a:r>
                        <a:rPr lang="en-US" sz="1200">
                          <a:solidFill>
                            <a:schemeClr val="tx2"/>
                          </a:solidFill>
                          <a:latin typeface="Arial" panose="020B0604020202020204" pitchFamily="34" charset="0"/>
                        </a:rPr>
                        <a:t>No limit. Restricted by the CRUSH algorithm limit.</a:t>
                      </a:r>
                    </a:p>
                    <a:p>
                      <a:pPr marL="171450" indent="-171450" fontAlgn="ctr">
                        <a:buFont typeface="Arial" panose="020B0604020202020204" pitchFamily="34" charset="0"/>
                        <a:buChar char="•"/>
                      </a:pPr>
                      <a:r>
                        <a:rPr lang="en-US" sz="1200">
                          <a:solidFill>
                            <a:srgbClr val="FF0000"/>
                          </a:solidFill>
                          <a:latin typeface="Arial" panose="020B0604020202020204" pitchFamily="34" charset="0"/>
                        </a:rPr>
                        <a:t>Adding nodes at large-capacity expansion is cumbersome.</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171450" indent="-171450" fontAlgn="ctr">
                        <a:buFont typeface="Arial" panose="020B0604020202020204" pitchFamily="34" charset="0"/>
                        <a:buChar char="•"/>
                      </a:pPr>
                      <a:r>
                        <a:rPr lang="en-US" sz="1200">
                          <a:solidFill>
                            <a:srgbClr val="FF0000"/>
                          </a:solidFill>
                          <a:latin typeface="Arial" panose="020B0604020202020204" pitchFamily="34" charset="0"/>
                        </a:rPr>
                        <a:t>Only support up to </a:t>
                      </a:r>
                      <a:r>
                        <a:rPr lang="en-US" sz="1200" b="1">
                          <a:solidFill>
                            <a:srgbClr val="FF0000"/>
                          </a:solidFill>
                          <a:latin typeface="Arial" panose="020B0604020202020204" pitchFamily="34" charset="0"/>
                        </a:rPr>
                        <a:t>64 </a:t>
                      </a:r>
                      <a:r>
                        <a:rPr lang="en-US" sz="1200">
                          <a:solidFill>
                            <a:srgbClr val="FF0000"/>
                          </a:solidFill>
                          <a:latin typeface="Arial" panose="020B0604020202020204" pitchFamily="34" charset="0"/>
                        </a:rPr>
                        <a:t>nodes</a:t>
                      </a:r>
                    </a:p>
                    <a:p>
                      <a:pPr marL="171450" indent="-171450" fontAlgn="ctr">
                        <a:buFont typeface="Arial" panose="020B0604020202020204" pitchFamily="34" charset="0"/>
                        <a:buChar char="•"/>
                      </a:pPr>
                      <a:r>
                        <a:rPr lang="en-US" altLang="zh-CN" sz="1200">
                          <a:solidFill>
                            <a:srgbClr val="FF0000"/>
                          </a:solidFill>
                          <a:latin typeface="Arial" panose="020B0604020202020204" pitchFamily="34" charset="0"/>
                          <a:ea typeface="微软雅黑" panose="020B0503020204020204" pitchFamily="34" charset="-122"/>
                        </a:rPr>
                        <a:t>Adding new nodes won’t auto trigger load balancing when capacity &lt;80% full.</a:t>
                      </a:r>
                    </a:p>
                    <a:p>
                      <a:pPr marL="171450" indent="-171450" fontAlgn="ctr">
                        <a:buFont typeface="Arial" panose="020B0604020202020204" pitchFamily="34" charset="0"/>
                        <a:buChar char="•"/>
                      </a:pPr>
                      <a:endParaRPr lang="en-US" altLang="zh-CN" sz="1200">
                        <a:solidFill>
                          <a:srgbClr val="FF0000"/>
                        </a:solidFill>
                        <a:latin typeface="Arial" panose="020B0604020202020204" pitchFamily="34" charset="0"/>
                        <a:ea typeface="微软雅黑" panose="020B0503020204020204" pitchFamily="34" charset="-122"/>
                      </a:endParaRP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fontAlgn="ctr"/>
                      <a:r>
                        <a:rPr lang="en-US" altLang="zh-CN" sz="1200">
                          <a:solidFill>
                            <a:schemeClr val="tx2"/>
                          </a:solidFill>
                          <a:latin typeface="Arial" panose="020B0604020202020204" pitchFamily="34" charset="0"/>
                          <a:ea typeface="微软雅黑" panose="020B0503020204020204" pitchFamily="34" charset="-122"/>
                        </a:rPr>
                        <a:t>No limit, but generally </a:t>
                      </a:r>
                      <a:r>
                        <a:rPr lang="en-US" altLang="zh-CN" sz="1200">
                          <a:solidFill>
                            <a:srgbClr val="FF0000"/>
                          </a:solidFill>
                          <a:latin typeface="Arial" panose="020B0604020202020204" pitchFamily="34" charset="0"/>
                          <a:ea typeface="微软雅黑" panose="020B0503020204020204" pitchFamily="34" charset="-122"/>
                        </a:rPr>
                        <a:t>up to </a:t>
                      </a:r>
                      <a:r>
                        <a:rPr lang="en-US" altLang="zh-CN" sz="1200" b="1">
                          <a:solidFill>
                            <a:srgbClr val="FF0000"/>
                          </a:solidFill>
                          <a:latin typeface="Arial" panose="020B0604020202020204" pitchFamily="34" charset="0"/>
                          <a:ea typeface="微软雅黑" panose="020B0503020204020204" pitchFamily="34" charset="-122"/>
                        </a:rPr>
                        <a:t>32</a:t>
                      </a:r>
                      <a:r>
                        <a:rPr lang="en-US" altLang="zh-CN" sz="1200">
                          <a:solidFill>
                            <a:srgbClr val="FF0000"/>
                          </a:solidFill>
                          <a:latin typeface="Arial" panose="020B0604020202020204" pitchFamily="34" charset="0"/>
                          <a:ea typeface="微软雅黑" panose="020B0503020204020204" pitchFamily="34" charset="-122"/>
                        </a:rPr>
                        <a:t> nodes for replication limitation. </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p>
                      <a:pPr marL="171450" indent="-171450" fontAlgn="ctr">
                        <a:buFont typeface="Arial" panose="020B0604020202020204" pitchFamily="34" charset="0"/>
                        <a:buChar char="•"/>
                      </a:pPr>
                      <a:r>
                        <a:rPr lang="en-US" altLang="zh-CN" sz="1200">
                          <a:solidFill>
                            <a:schemeClr val="tx2"/>
                          </a:solidFill>
                          <a:latin typeface="Arial" panose="020B0604020202020204" pitchFamily="34" charset="0"/>
                          <a:ea typeface="微软雅黑" panose="020B0503020204020204" pitchFamily="34" charset="-122"/>
                        </a:rPr>
                        <a:t>Can scale up to </a:t>
                      </a:r>
                      <a:r>
                        <a:rPr lang="en-US" altLang="zh-CN" sz="1200" b="1">
                          <a:solidFill>
                            <a:schemeClr val="tx2"/>
                          </a:solidFill>
                          <a:latin typeface="Arial" panose="020B0604020202020204" pitchFamily="34" charset="0"/>
                          <a:ea typeface="微软雅黑" panose="020B0503020204020204" pitchFamily="34" charset="-122"/>
                        </a:rPr>
                        <a:t>252</a:t>
                      </a:r>
                      <a:r>
                        <a:rPr lang="en-US" altLang="zh-CN" sz="1200">
                          <a:solidFill>
                            <a:schemeClr val="tx2"/>
                          </a:solidFill>
                          <a:latin typeface="Arial" panose="020B0604020202020204" pitchFamily="34" charset="0"/>
                          <a:ea typeface="微软雅黑" panose="020B0503020204020204" pitchFamily="34" charset="-122"/>
                        </a:rPr>
                        <a:t> nodes. </a:t>
                      </a:r>
                    </a:p>
                    <a:p>
                      <a:pPr marL="171450" indent="-171450" fontAlgn="ctr">
                        <a:buFont typeface="Arial" panose="020B0604020202020204" pitchFamily="34" charset="0"/>
                        <a:buChar char="•"/>
                      </a:pPr>
                      <a:r>
                        <a:rPr lang="en-US" altLang="zh-CN" sz="1200">
                          <a:solidFill>
                            <a:schemeClr val="tx2"/>
                          </a:solidFill>
                          <a:latin typeface="Arial" panose="020B0604020202020204" pitchFamily="34" charset="0"/>
                          <a:ea typeface="微软雅黑" panose="020B0503020204020204" pitchFamily="34" charset="-122"/>
                        </a:rPr>
                        <a:t>Adding new node is light-weight in share mem model. </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171450" indent="-171450" fontAlgn="ctr">
                        <a:buFont typeface="Arial" panose="020B0604020202020204" pitchFamily="34" charset="0"/>
                        <a:buChar char="•"/>
                      </a:pPr>
                      <a:r>
                        <a:rPr lang="en-US" altLang="zh-CN" sz="1200">
                          <a:solidFill>
                            <a:schemeClr val="tx2"/>
                          </a:solidFill>
                          <a:latin typeface="Arial" panose="020B0604020202020204" pitchFamily="34" charset="0"/>
                          <a:ea typeface="微软雅黑" panose="020B0503020204020204" pitchFamily="34" charset="-122"/>
                        </a:rPr>
                        <a:t>One cluster can scale up to </a:t>
                      </a:r>
                      <a:r>
                        <a:rPr lang="en-US" altLang="zh-CN" sz="1200" b="1">
                          <a:solidFill>
                            <a:schemeClr val="tx2"/>
                          </a:solidFill>
                          <a:latin typeface="Arial" panose="020B0604020202020204" pitchFamily="34" charset="0"/>
                          <a:ea typeface="微软雅黑" panose="020B0503020204020204" pitchFamily="34" charset="-122"/>
                        </a:rPr>
                        <a:t> 4096 storage nodes.</a:t>
                      </a:r>
                      <a:endParaRPr lang="en-US" altLang="zh-CN" sz="1200">
                        <a:solidFill>
                          <a:schemeClr val="tx2"/>
                        </a:solidFill>
                        <a:latin typeface="Arial" panose="020B0604020202020204" pitchFamily="34" charset="0"/>
                        <a:ea typeface="微软雅黑" panose="020B0503020204020204" pitchFamily="34" charset="-122"/>
                      </a:endParaRPr>
                    </a:p>
                    <a:p>
                      <a:pPr marL="171450" indent="-171450" fontAlgn="ctr">
                        <a:buFont typeface="Arial" panose="020B0604020202020204" pitchFamily="34" charset="0"/>
                        <a:buChar char="•"/>
                      </a:pPr>
                      <a:r>
                        <a:rPr lang="en-US" altLang="zh-CN" sz="1200">
                          <a:solidFill>
                            <a:schemeClr val="tx2"/>
                          </a:solidFill>
                          <a:latin typeface="Arial" panose="020B0604020202020204" pitchFamily="34" charset="0"/>
                          <a:ea typeface="微软雅黑" panose="020B0503020204020204" pitchFamily="34" charset="-122"/>
                        </a:rPr>
                        <a:t>Cluster </a:t>
                      </a:r>
                      <a:r>
                        <a:rPr lang="en-US" altLang="zh-CN" sz="1200" b="0">
                          <a:solidFill>
                            <a:schemeClr val="tx2"/>
                          </a:solidFill>
                          <a:latin typeface="Arial" panose="020B0604020202020204" pitchFamily="34" charset="0"/>
                          <a:ea typeface="微软雅黑" panose="020B0503020204020204" pitchFamily="34" charset="-122"/>
                        </a:rPr>
                        <a:t>does</a:t>
                      </a:r>
                      <a:r>
                        <a:rPr lang="en-US" altLang="zh-CN" sz="1200" b="1">
                          <a:solidFill>
                            <a:schemeClr val="tx2"/>
                          </a:solidFill>
                          <a:latin typeface="Arial" panose="020B0604020202020204" pitchFamily="34" charset="0"/>
                          <a:ea typeface="微软雅黑" panose="020B0503020204020204" pitchFamily="34" charset="-122"/>
                        </a:rPr>
                        <a:t> fast node balancing </a:t>
                      </a:r>
                      <a:r>
                        <a:rPr lang="en-US" altLang="zh-CN" sz="1200" b="0">
                          <a:solidFill>
                            <a:schemeClr val="tx2"/>
                          </a:solidFill>
                          <a:latin typeface="Arial" panose="020B0604020202020204" pitchFamily="34" charset="0"/>
                          <a:ea typeface="微软雅黑" panose="020B0503020204020204" pitchFamily="34" charset="-122"/>
                        </a:rPr>
                        <a:t>when add a node, avoid large data moving</a:t>
                      </a:r>
                      <a:r>
                        <a:rPr lang="en-US" altLang="zh-CN" sz="1200" b="1">
                          <a:solidFill>
                            <a:schemeClr val="tx2"/>
                          </a:solidFill>
                          <a:latin typeface="Arial" panose="020B0604020202020204" pitchFamily="34" charset="0"/>
                          <a:ea typeface="微软雅黑" panose="020B0503020204020204" pitchFamily="34" charset="-122"/>
                        </a:rPr>
                        <a:t> but make new resource immediately effective.</a:t>
                      </a:r>
                    </a:p>
                    <a:p>
                      <a:pPr marL="171450" indent="-171450" fontAlgn="ctr">
                        <a:buFont typeface="Arial" panose="020B0604020202020204" pitchFamily="34" charset="0"/>
                        <a:buChar char="•"/>
                      </a:pPr>
                      <a:r>
                        <a:rPr lang="en-US" altLang="zh-CN" sz="1200">
                          <a:solidFill>
                            <a:schemeClr val="tx2"/>
                          </a:solidFill>
                          <a:latin typeface="Arial" panose="020B0604020202020204" pitchFamily="34" charset="0"/>
                          <a:ea typeface="微软雅黑" panose="020B0503020204020204" pitchFamily="34" charset="-122"/>
                        </a:rPr>
                        <a:t>Disks, computing nodes, and storage nodes could be added separately or together.</a:t>
                      </a:r>
                    </a:p>
                    <a:p>
                      <a:pPr marL="171450" indent="-171450" fontAlgn="ctr">
                        <a:buFont typeface="Arial" panose="020B0604020202020204" pitchFamily="34" charset="0"/>
                        <a:buChar char="•"/>
                      </a:pPr>
                      <a:r>
                        <a:rPr lang="en-US" altLang="zh-CN" sz="1200" b="1">
                          <a:solidFill>
                            <a:schemeClr val="tx2"/>
                          </a:solidFill>
                          <a:latin typeface="Arial" panose="020B0604020202020204" pitchFamily="34" charset="0"/>
                          <a:ea typeface="微软雅黑" panose="020B0503020204020204" pitchFamily="34" charset="-122"/>
                        </a:rPr>
                        <a:t>Adding node will not impact primary IO traffic</a:t>
                      </a:r>
                      <a:r>
                        <a:rPr lang="en-US" altLang="zh-CN" sz="1200">
                          <a:solidFill>
                            <a:schemeClr val="tx2"/>
                          </a:solidFill>
                          <a:latin typeface="Arial" panose="020B0604020202020204" pitchFamily="34" charset="0"/>
                          <a:ea typeface="微软雅黑" panose="020B0503020204020204" pitchFamily="34" charset="-122"/>
                        </a:rPr>
                        <a:t>.</a:t>
                      </a:r>
                    </a:p>
                    <a:p>
                      <a:pPr marL="171450" indent="-171450" fontAlgn="ctr">
                        <a:buFont typeface="Arial" panose="020B0604020202020204" pitchFamily="34" charset="0"/>
                        <a:buChar char="•"/>
                      </a:pPr>
                      <a:r>
                        <a:rPr lang="en-US" altLang="zh-CN" sz="1200" b="1" err="1">
                          <a:solidFill>
                            <a:schemeClr val="tx2"/>
                          </a:solidFill>
                          <a:latin typeface="Arial" panose="020B0604020202020204" pitchFamily="34" charset="0"/>
                          <a:ea typeface="微软雅黑" panose="020B0503020204020204" pitchFamily="34" charset="-122"/>
                        </a:rPr>
                        <a:t>Plog</a:t>
                      </a:r>
                      <a:r>
                        <a:rPr lang="en-US" altLang="zh-CN" sz="1200" b="1">
                          <a:solidFill>
                            <a:schemeClr val="tx2"/>
                          </a:solidFill>
                          <a:latin typeface="Arial" panose="020B0604020202020204" pitchFamily="34" charset="0"/>
                          <a:ea typeface="微软雅黑" panose="020B0503020204020204" pitchFamily="34" charset="-122"/>
                        </a:rPr>
                        <a:t> byte addressable --- </a:t>
                      </a:r>
                      <a:r>
                        <a:rPr lang="en-US" altLang="zh-CN" sz="1200" b="0">
                          <a:solidFill>
                            <a:schemeClr val="tx2"/>
                          </a:solidFill>
                          <a:latin typeface="Arial" panose="020B0604020202020204" pitchFamily="34" charset="0"/>
                          <a:ea typeface="微软雅黑" panose="020B0503020204020204" pitchFamily="34" charset="-122"/>
                        </a:rPr>
                        <a:t>native for future SCM</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231815">
                        <a:lumMod val="25000"/>
                        <a:lumOff val="75000"/>
                      </a:srgbClr>
                    </a:solidFill>
                  </a:tcPr>
                </a:tc>
                <a:extLst>
                  <a:ext uri="{0D108BD9-81ED-4DB2-BD59-A6C34878D82A}">
                    <a16:rowId xmlns:a16="http://schemas.microsoft.com/office/drawing/2014/main" val="4065465192"/>
                  </a:ext>
                </a:extLst>
              </a:tr>
            </a:tbl>
          </a:graphicData>
        </a:graphic>
      </p:graphicFrame>
      <p:sp>
        <p:nvSpPr>
          <p:cNvPr id="7" name="标题 1">
            <a:extLst>
              <a:ext uri="{FF2B5EF4-FFF2-40B4-BE49-F238E27FC236}">
                <a16:creationId xmlns:a16="http://schemas.microsoft.com/office/drawing/2014/main" id="{72697C0A-9AA2-41DB-BA66-A9C649329AC8}"/>
              </a:ext>
            </a:extLst>
          </p:cNvPr>
          <p:cNvSpPr txBox="1">
            <a:spLocks/>
          </p:cNvSpPr>
          <p:nvPr/>
        </p:nvSpPr>
        <p:spPr>
          <a:xfrm>
            <a:off x="423758" y="104260"/>
            <a:ext cx="11229922" cy="481888"/>
          </a:xfrm>
          <a:prstGeom prst="rect">
            <a:avLst/>
          </a:prstGeom>
        </p:spPr>
        <p:txBody>
          <a:bodyPr vert="horz" wrap="square" lIns="0" tIns="45690" rIns="91380" bIns="45690" rtlCol="0" anchor="t" anchorCtr="0">
            <a:noAutofit/>
          </a:bodyPr>
          <a:lstStyle>
            <a:lvl1pPr algn="l" defTabSz="1187323" rtl="0" eaLnBrk="1" latinLnBrk="0" hangingPunct="1">
              <a:lnSpc>
                <a:spcPct val="90000"/>
              </a:lnSpc>
              <a:spcBef>
                <a:spcPct val="0"/>
              </a:spcBef>
              <a:buNone/>
              <a:defRPr sz="5714" kern="1200">
                <a:solidFill>
                  <a:schemeClr val="tx1"/>
                </a:solidFill>
                <a:latin typeface="Arial"/>
                <a:ea typeface="+mj-ea"/>
                <a:cs typeface="+mj-cs"/>
              </a:defRPr>
            </a:lvl1pPr>
          </a:lstStyle>
          <a:p>
            <a:pPr marL="0" marR="0" lvl="0" indent="0" algn="l" defTabSz="1186848" rtl="0" eaLnBrk="1" fontAlgn="ctr" latinLnBrk="0" hangingPunct="1">
              <a:lnSpc>
                <a:spcPct val="90000"/>
              </a:lnSpc>
              <a:spcBef>
                <a:spcPct val="0"/>
              </a:spcBef>
              <a:spcAft>
                <a:spcPts val="0"/>
              </a:spcAft>
              <a:buClrTx/>
              <a:buSzTx/>
              <a:buFontTx/>
              <a:buNone/>
              <a:tabLst/>
              <a:defRPr/>
            </a:pPr>
            <a:r>
              <a:rPr kumimoji="0" lang="en-US" sz="2799" b="1" i="0" u="none" strike="noStrike" kern="1200" cap="none" spc="0" normalizeH="0" baseline="0" noProof="0">
                <a:ln>
                  <a:noFill/>
                </a:ln>
                <a:solidFill>
                  <a:prstClr val="black"/>
                </a:solidFill>
                <a:effectLst/>
                <a:uLnTx/>
                <a:uFillTx/>
                <a:latin typeface="Arial" panose="020B0604020202020204" pitchFamily="34" charset="0"/>
                <a:ea typeface="微软雅黑" pitchFamily="34" charset="-122"/>
                <a:cs typeface="+mj-cs"/>
              </a:rPr>
              <a:t>Best Value of OceanStor 100D: Compared with Others (2)</a:t>
            </a:r>
            <a:endParaRPr kumimoji="0" lang="en-US" altLang="zh-CN" sz="2799" b="1" i="0" u="none" strike="noStrike" kern="1200" cap="none" spc="0" normalizeH="0" baseline="0" noProof="0">
              <a:ln>
                <a:noFill/>
              </a:ln>
              <a:solidFill>
                <a:prstClr val="black"/>
              </a:solidFill>
              <a:effectLst/>
              <a:uLnTx/>
              <a:uFillTx/>
              <a:latin typeface="Arial" panose="020B0604020202020204" pitchFamily="34" charset="0"/>
              <a:ea typeface="微软雅黑" pitchFamily="34" charset="-122"/>
              <a:cs typeface="+mj-cs"/>
            </a:endParaRPr>
          </a:p>
        </p:txBody>
      </p:sp>
    </p:spTree>
    <p:extLst>
      <p:ext uri="{BB962C8B-B14F-4D97-AF65-F5344CB8AC3E}">
        <p14:creationId xmlns:p14="http://schemas.microsoft.com/office/powerpoint/2010/main" val="2318884274"/>
      </p:ext>
    </p:extLst>
  </p:cSld>
  <p:clrMapOvr>
    <a:masterClrMapping/>
  </p:clrMapOvr>
  <p:transition advClick="0" advTm="800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0DFD482E-891C-45C9-9F93-ED2CBA6C2EE0}"/>
              </a:ext>
            </a:extLst>
          </p:cNvPr>
          <p:cNvGraphicFramePr>
            <a:graphicFrameLocks noGrp="1"/>
          </p:cNvGraphicFramePr>
          <p:nvPr>
            <p:extLst>
              <p:ext uri="{D42A27DB-BD31-4B8C-83A1-F6EECF244321}">
                <p14:modId xmlns:p14="http://schemas.microsoft.com/office/powerpoint/2010/main" val="698717804"/>
              </p:ext>
            </p:extLst>
          </p:nvPr>
        </p:nvGraphicFramePr>
        <p:xfrm>
          <a:off x="209973" y="586148"/>
          <a:ext cx="11852326" cy="6176437"/>
        </p:xfrm>
        <a:graphic>
          <a:graphicData uri="http://schemas.openxmlformats.org/drawingml/2006/table">
            <a:tbl>
              <a:tblPr firstRow="1" bandRow="1"/>
              <a:tblGrid>
                <a:gridCol w="905465">
                  <a:extLst>
                    <a:ext uri="{9D8B030D-6E8A-4147-A177-3AD203B41FA5}">
                      <a16:colId xmlns:a16="http://schemas.microsoft.com/office/drawing/2014/main" val="2798137278"/>
                    </a:ext>
                  </a:extLst>
                </a:gridCol>
                <a:gridCol w="1346582">
                  <a:extLst>
                    <a:ext uri="{9D8B030D-6E8A-4147-A177-3AD203B41FA5}">
                      <a16:colId xmlns:a16="http://schemas.microsoft.com/office/drawing/2014/main" val="1041098843"/>
                    </a:ext>
                  </a:extLst>
                </a:gridCol>
                <a:gridCol w="1886026">
                  <a:extLst>
                    <a:ext uri="{9D8B030D-6E8A-4147-A177-3AD203B41FA5}">
                      <a16:colId xmlns:a16="http://schemas.microsoft.com/office/drawing/2014/main" val="2700964466"/>
                    </a:ext>
                  </a:extLst>
                </a:gridCol>
                <a:gridCol w="1533945">
                  <a:extLst>
                    <a:ext uri="{9D8B030D-6E8A-4147-A177-3AD203B41FA5}">
                      <a16:colId xmlns:a16="http://schemas.microsoft.com/office/drawing/2014/main" val="1426597331"/>
                    </a:ext>
                  </a:extLst>
                </a:gridCol>
                <a:gridCol w="2232447">
                  <a:extLst>
                    <a:ext uri="{9D8B030D-6E8A-4147-A177-3AD203B41FA5}">
                      <a16:colId xmlns:a16="http://schemas.microsoft.com/office/drawing/2014/main" val="2559589259"/>
                    </a:ext>
                  </a:extLst>
                </a:gridCol>
                <a:gridCol w="3947861">
                  <a:extLst>
                    <a:ext uri="{9D8B030D-6E8A-4147-A177-3AD203B41FA5}">
                      <a16:colId xmlns:a16="http://schemas.microsoft.com/office/drawing/2014/main" val="3182830169"/>
                    </a:ext>
                  </a:extLst>
                </a:gridCol>
              </a:tblGrid>
              <a:tr h="476821">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fontAlgn="ctr"/>
                      <a:r>
                        <a:rPr lang="en-US" altLang="zh-CN" sz="1400" b="1">
                          <a:solidFill>
                            <a:schemeClr val="tx2"/>
                          </a:solidFill>
                          <a:latin typeface="Arial" panose="020B0604020202020204" pitchFamily="34" charset="0"/>
                          <a:ea typeface="微软雅黑" panose="020B0503020204020204" pitchFamily="34" charset="-122"/>
                        </a:rPr>
                        <a:t>Vendor</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595757">
                        <a:lumMod val="60000"/>
                        <a:lumOff val="40000"/>
                      </a:srgbClr>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fontAlgn="ctr"/>
                      <a:r>
                        <a:rPr lang="en-US" altLang="zh-CN" sz="1400" b="1">
                          <a:solidFill>
                            <a:schemeClr val="tx2"/>
                          </a:solidFill>
                          <a:latin typeface="Arial" panose="020B0604020202020204" pitchFamily="34" charset="0"/>
                          <a:ea typeface="微软雅黑" panose="020B0503020204020204" pitchFamily="34" charset="-122"/>
                        </a:rPr>
                        <a:t>Vendor-C</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595757">
                        <a:lumMod val="60000"/>
                        <a:lumOff val="40000"/>
                      </a:srgbClr>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fontAlgn="ctr"/>
                      <a:r>
                        <a:rPr lang="en-US" altLang="zh-CN" sz="1400" b="1">
                          <a:solidFill>
                            <a:schemeClr val="tx2"/>
                          </a:solidFill>
                          <a:latin typeface="Arial" panose="020B0604020202020204" pitchFamily="34" charset="0"/>
                          <a:ea typeface="微软雅黑" panose="020B0503020204020204" pitchFamily="34" charset="-122"/>
                        </a:rPr>
                        <a:t>Vendor-V</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595757">
                        <a:lumMod val="60000"/>
                        <a:lumOff val="40000"/>
                      </a:srgbClr>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fontAlgn="ctr"/>
                      <a:r>
                        <a:rPr lang="en-US" altLang="zh-CN" sz="1400" b="1">
                          <a:solidFill>
                            <a:schemeClr val="tx2"/>
                          </a:solidFill>
                          <a:latin typeface="Arial" panose="020B0604020202020204" pitchFamily="34" charset="0"/>
                          <a:ea typeface="微软雅黑" panose="020B0503020204020204" pitchFamily="34" charset="-122"/>
                        </a:rPr>
                        <a:t>Vendor-N</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595757">
                        <a:lumMod val="60000"/>
                        <a:lumOff val="40000"/>
                      </a:srgbClr>
                    </a:solidFill>
                  </a:tcPr>
                </a:tc>
                <a:tc>
                  <a:txBody>
                    <a:bodyPr/>
                    <a:lstStyle/>
                    <a:p>
                      <a:pPr fontAlgn="ctr"/>
                      <a:r>
                        <a:rPr lang="en-US" altLang="zh-CN" sz="1400" b="1">
                          <a:solidFill>
                            <a:schemeClr val="tx2"/>
                          </a:solidFill>
                          <a:latin typeface="Arial" panose="020B0604020202020204" pitchFamily="34" charset="0"/>
                          <a:ea typeface="微软雅黑" panose="020B0503020204020204" pitchFamily="34" charset="-122"/>
                        </a:rPr>
                        <a:t>Vendor-E</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595757">
                        <a:lumMod val="60000"/>
                        <a:lumOff val="40000"/>
                      </a:srgbClr>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marL="0" indent="0" fontAlgn="ctr">
                        <a:buFont typeface="Arial" panose="020B0604020202020204" pitchFamily="34" charset="0"/>
                        <a:buNone/>
                      </a:pPr>
                      <a:r>
                        <a:rPr lang="en-US" altLang="zh-CN" sz="1400" b="1">
                          <a:solidFill>
                            <a:schemeClr val="tx2"/>
                          </a:solidFill>
                          <a:latin typeface="Arial" panose="020B0604020202020204" pitchFamily="34" charset="0"/>
                          <a:ea typeface="微软雅黑" panose="020B0503020204020204" pitchFamily="34" charset="-122"/>
                        </a:rPr>
                        <a:t>OceanStor 100D</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595757">
                        <a:lumMod val="60000"/>
                        <a:lumOff val="40000"/>
                      </a:srgbClr>
                    </a:solidFill>
                  </a:tcPr>
                </a:tc>
                <a:extLst>
                  <a:ext uri="{0D108BD9-81ED-4DB2-BD59-A6C34878D82A}">
                    <a16:rowId xmlns:a16="http://schemas.microsoft.com/office/drawing/2014/main" val="4094844667"/>
                  </a:ext>
                </a:extLst>
              </a:tr>
              <a:tr h="314373">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fontAlgn="ctr"/>
                      <a:r>
                        <a:rPr lang="en-US" sz="1200" b="1" err="1">
                          <a:latin typeface="Arial" panose="020B0604020202020204" pitchFamily="34" charset="0"/>
                        </a:rPr>
                        <a:t>Relia-ble</a:t>
                      </a:r>
                      <a:r>
                        <a:rPr lang="en-US" sz="1200" b="1">
                          <a:latin typeface="Arial" panose="020B0604020202020204" pitchFamily="34" charset="0"/>
                          <a:ea typeface="微软雅黑" panose="020B0503020204020204" pitchFamily="34" charset="-122"/>
                        </a:rPr>
                        <a:t>  Sys </a:t>
                      </a:r>
                      <a:endParaRPr lang="en-US" sz="1200" b="1">
                        <a:latin typeface="Arial" panose="020B0604020202020204" pitchFamily="34" charset="0"/>
                      </a:endParaRP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fontAlgn="ctr"/>
                      <a:r>
                        <a:rPr lang="en-US" sz="1400">
                          <a:solidFill>
                            <a:schemeClr val="tx2"/>
                          </a:solidFill>
                          <a:latin typeface="Arial" panose="020B0604020202020204" pitchFamily="34" charset="0"/>
                        </a:rPr>
                        <a:t>CRUSH algorithm constraints: </a:t>
                      </a:r>
                    </a:p>
                    <a:p>
                      <a:pPr marL="171450" indent="-171450" fontAlgn="ctr">
                        <a:buFont typeface="Arial" panose="020B0604020202020204" pitchFamily="34" charset="0"/>
                        <a:buChar char="•"/>
                      </a:pPr>
                      <a:r>
                        <a:rPr lang="en-US" sz="1400">
                          <a:solidFill>
                            <a:srgbClr val="FF0000"/>
                          </a:solidFill>
                          <a:latin typeface="Arial" panose="020B0604020202020204" pitchFamily="34" charset="0"/>
                        </a:rPr>
                        <a:t>insufficient subhealth processing</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285750" indent="-285750" fontAlgn="ctr">
                        <a:buFont typeface="Arial" panose="020B0604020202020204" pitchFamily="34" charset="0"/>
                        <a:buChar char="•"/>
                      </a:pPr>
                      <a:r>
                        <a:rPr lang="en-US" sz="1400">
                          <a:solidFill>
                            <a:schemeClr val="tx2"/>
                          </a:solidFill>
                          <a:latin typeface="Arial" panose="020B0604020202020204" pitchFamily="34" charset="0"/>
                        </a:rPr>
                        <a:t>EC Data reconstruction has </a:t>
                      </a:r>
                      <a:r>
                        <a:rPr lang="en-US" sz="1400">
                          <a:solidFill>
                            <a:srgbClr val="FF0000"/>
                          </a:solidFill>
                          <a:latin typeface="Arial" panose="020B0604020202020204" pitchFamily="34" charset="0"/>
                        </a:rPr>
                        <a:t>great impact on performance.</a:t>
                      </a:r>
                    </a:p>
                    <a:p>
                      <a:pPr marL="285750" indent="-285750" fontAlgn="ctr">
                        <a:buFont typeface="Arial" panose="020B0604020202020204" pitchFamily="34" charset="0"/>
                        <a:buChar char="•"/>
                      </a:pPr>
                      <a:r>
                        <a:rPr lang="en-US" altLang="zh-CN" sz="1400">
                          <a:solidFill>
                            <a:srgbClr val="FF0000"/>
                          </a:solidFill>
                          <a:latin typeface="Arial" panose="020B0604020202020204" pitchFamily="34" charset="0"/>
                          <a:ea typeface="微软雅黑" panose="020B0503020204020204" pitchFamily="34" charset="-122"/>
                        </a:rPr>
                        <a:t>Cache SSD failure may take down the host</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fontAlgn="ctr"/>
                      <a:r>
                        <a:rPr lang="en-US" altLang="zh-CN" sz="1400">
                          <a:solidFill>
                            <a:schemeClr val="tx2"/>
                          </a:solidFill>
                          <a:latin typeface="Arial" panose="020B0604020202020204" pitchFamily="34" charset="0"/>
                          <a:ea typeface="微软雅黑" panose="020B0503020204020204" pitchFamily="34" charset="-122"/>
                        </a:rPr>
                        <a:t>All nodes participate in rebuild (as load is balanced)</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p>
                      <a:pPr marL="285750" indent="-285750" fontAlgn="ctr">
                        <a:buFont typeface="Arial" panose="020B0604020202020204" pitchFamily="34" charset="0"/>
                        <a:buChar char="•"/>
                      </a:pPr>
                      <a:r>
                        <a:rPr lang="en-US" altLang="zh-CN" sz="1400">
                          <a:solidFill>
                            <a:schemeClr val="tx2"/>
                          </a:solidFill>
                          <a:latin typeface="Arial" panose="020B0604020202020204" pitchFamily="34" charset="0"/>
                          <a:ea typeface="微软雅黑" panose="020B0503020204020204" pitchFamily="34" charset="-122"/>
                        </a:rPr>
                        <a:t>Write data to multiple NVRAM to avoid SPF.</a:t>
                      </a:r>
                    </a:p>
                    <a:p>
                      <a:pPr marL="285750" indent="-285750" fontAlgn="ctr">
                        <a:buFont typeface="Arial" panose="020B0604020202020204" pitchFamily="34" charset="0"/>
                        <a:buChar char="•"/>
                      </a:pPr>
                      <a:r>
                        <a:rPr lang="en-US" altLang="zh-CN" sz="1400">
                          <a:solidFill>
                            <a:schemeClr val="tx2"/>
                          </a:solidFill>
                          <a:latin typeface="Arial" panose="020B0604020202020204" pitchFamily="34" charset="0"/>
                          <a:ea typeface="微软雅黑" panose="020B0503020204020204" pitchFamily="34" charset="-122"/>
                        </a:rPr>
                        <a:t>Support both EC and mirroring</a:t>
                      </a:r>
                    </a:p>
                    <a:p>
                      <a:pPr marL="285750" indent="-285750" fontAlgn="ctr">
                        <a:buFont typeface="Arial" panose="020B0604020202020204" pitchFamily="34" charset="0"/>
                        <a:buChar char="•"/>
                      </a:pPr>
                      <a:r>
                        <a:rPr lang="en-US" altLang="zh-CN" sz="1400">
                          <a:solidFill>
                            <a:schemeClr val="tx2"/>
                          </a:solidFill>
                          <a:latin typeface="Arial" panose="020B0604020202020204" pitchFamily="34" charset="0"/>
                          <a:ea typeface="微软雅黑" panose="020B0503020204020204" pitchFamily="34" charset="-122"/>
                        </a:rPr>
                        <a:t>Rebuild is efficient</a:t>
                      </a:r>
                    </a:p>
                    <a:p>
                      <a:pPr marL="285750" indent="-285750" fontAlgn="ctr">
                        <a:buFont typeface="Arial" panose="020B0604020202020204" pitchFamily="34" charset="0"/>
                        <a:buChar char="•"/>
                      </a:pPr>
                      <a:r>
                        <a:rPr lang="en-US" altLang="zh-CN" sz="1400">
                          <a:solidFill>
                            <a:schemeClr val="tx2"/>
                          </a:solidFill>
                          <a:latin typeface="Arial" panose="020B0604020202020204" pitchFamily="34" charset="0"/>
                          <a:ea typeface="微软雅黑" panose="020B0503020204020204" pitchFamily="34" charset="-122"/>
                        </a:rPr>
                        <a:t>Tolerate up-to </a:t>
                      </a:r>
                      <a:r>
                        <a:rPr lang="en-US" altLang="zh-CN" sz="1400" b="1">
                          <a:solidFill>
                            <a:schemeClr val="tx2"/>
                          </a:solidFill>
                          <a:latin typeface="Arial" panose="020B0604020202020204" pitchFamily="34" charset="0"/>
                          <a:ea typeface="微软雅黑" panose="020B0503020204020204" pitchFamily="34" charset="-122"/>
                        </a:rPr>
                        <a:t>4 node </a:t>
                      </a:r>
                      <a:r>
                        <a:rPr lang="en-US" altLang="zh-CN" sz="1400">
                          <a:solidFill>
                            <a:schemeClr val="tx2"/>
                          </a:solidFill>
                          <a:latin typeface="Arial" panose="020B0604020202020204" pitchFamily="34" charset="0"/>
                          <a:ea typeface="微软雅黑" panose="020B0503020204020204" pitchFamily="34" charset="-122"/>
                        </a:rPr>
                        <a:t>failure in a cluster</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171450" indent="-171450" fontAlgn="ctr">
                        <a:buFont typeface="Arial" panose="020B0604020202020204" pitchFamily="34" charset="0"/>
                        <a:buChar char="•"/>
                      </a:pPr>
                      <a:r>
                        <a:rPr lang="en-US" altLang="zh-CN" sz="1400" b="1">
                          <a:solidFill>
                            <a:schemeClr val="tx2"/>
                          </a:solidFill>
                          <a:latin typeface="Arial" panose="020B0604020202020204" pitchFamily="34" charset="0"/>
                          <a:ea typeface="微软雅黑" panose="020B0503020204020204" pitchFamily="34" charset="-122"/>
                        </a:rPr>
                        <a:t>New EC schedule allows quick rebuilt </a:t>
                      </a:r>
                      <a:r>
                        <a:rPr lang="en-US" altLang="zh-CN" sz="1400">
                          <a:solidFill>
                            <a:schemeClr val="tx2"/>
                          </a:solidFill>
                          <a:latin typeface="Arial" panose="020B0604020202020204" pitchFamily="34" charset="0"/>
                          <a:ea typeface="微软雅黑" panose="020B0503020204020204" pitchFamily="34" charset="-122"/>
                        </a:rPr>
                        <a:t>--- half time of other distributed storage</a:t>
                      </a:r>
                    </a:p>
                    <a:p>
                      <a:pPr marL="171450" indent="-171450" fontAlgn="ctr">
                        <a:buFont typeface="Arial" panose="020B0604020202020204" pitchFamily="34" charset="0"/>
                        <a:buChar char="•"/>
                      </a:pPr>
                      <a:r>
                        <a:rPr lang="en-US" altLang="zh-CN" sz="1400">
                          <a:solidFill>
                            <a:schemeClr val="tx2"/>
                          </a:solidFill>
                          <a:latin typeface="Arial" panose="020B0604020202020204" pitchFamily="34" charset="0"/>
                          <a:ea typeface="微软雅黑" panose="020B0503020204020204" pitchFamily="34" charset="-122"/>
                        </a:rPr>
                        <a:t>EC rebuild work load is </a:t>
                      </a:r>
                      <a:r>
                        <a:rPr lang="en-US" altLang="zh-CN" sz="1400" b="1">
                          <a:solidFill>
                            <a:schemeClr val="tx2"/>
                          </a:solidFill>
                          <a:latin typeface="Arial" panose="020B0604020202020204" pitchFamily="34" charset="0"/>
                          <a:ea typeface="微软雅黑" panose="020B0503020204020204" pitchFamily="34" charset="-122"/>
                        </a:rPr>
                        <a:t>smoothly</a:t>
                      </a:r>
                      <a:r>
                        <a:rPr lang="en-US" altLang="zh-CN" sz="1400">
                          <a:solidFill>
                            <a:schemeClr val="tx2"/>
                          </a:solidFill>
                          <a:latin typeface="Arial" panose="020B0604020202020204" pitchFamily="34" charset="0"/>
                          <a:ea typeface="微软雅黑" panose="020B0503020204020204" pitchFamily="34" charset="-122"/>
                        </a:rPr>
                        <a:t> distributed. </a:t>
                      </a:r>
                    </a:p>
                    <a:p>
                      <a:pPr marL="171450" indent="-171450" fontAlgn="ctr">
                        <a:buFont typeface="Arial" panose="020B0604020202020204" pitchFamily="34" charset="0"/>
                        <a:buChar char="•"/>
                      </a:pPr>
                      <a:r>
                        <a:rPr lang="en-US" altLang="zh-CN" sz="1400" b="1">
                          <a:solidFill>
                            <a:schemeClr val="tx2"/>
                          </a:solidFill>
                          <a:latin typeface="Arial" panose="020B0604020202020204" pitchFamily="34" charset="0"/>
                          <a:ea typeface="微软雅黑" panose="020B0503020204020204" pitchFamily="34" charset="-122"/>
                        </a:rPr>
                        <a:t>Auto/even load balancing </a:t>
                      </a:r>
                      <a:r>
                        <a:rPr lang="en-US" altLang="zh-CN" sz="1400" b="0">
                          <a:solidFill>
                            <a:schemeClr val="tx2"/>
                          </a:solidFill>
                          <a:latin typeface="Arial" panose="020B0604020202020204" pitchFamily="34" charset="0"/>
                          <a:ea typeface="微软雅黑" panose="020B0503020204020204" pitchFamily="34" charset="-122"/>
                        </a:rPr>
                        <a:t>remove hotspot</a:t>
                      </a:r>
                      <a:endParaRPr lang="en-US" altLang="zh-CN" sz="1400" b="1">
                        <a:solidFill>
                          <a:schemeClr val="tx2"/>
                        </a:solidFill>
                        <a:latin typeface="Arial" panose="020B0604020202020204" pitchFamily="34" charset="0"/>
                        <a:ea typeface="微软雅黑" panose="020B0503020204020204" pitchFamily="34" charset="-122"/>
                      </a:endParaRPr>
                    </a:p>
                    <a:p>
                      <a:pPr marL="171450" indent="-171450" fontAlgn="ctr">
                        <a:buFont typeface="Arial" panose="020B0604020202020204" pitchFamily="34" charset="0"/>
                        <a:buChar char="•"/>
                      </a:pPr>
                      <a:r>
                        <a:rPr lang="en-US" altLang="zh-CN" sz="1400" b="0">
                          <a:solidFill>
                            <a:schemeClr val="tx2"/>
                          </a:solidFill>
                          <a:latin typeface="Arial" panose="020B0604020202020204" pitchFamily="34" charset="0"/>
                          <a:ea typeface="微软雅黑" panose="020B0503020204020204" pitchFamily="34" charset="-122"/>
                        </a:rPr>
                        <a:t>Tolerate </a:t>
                      </a:r>
                      <a:r>
                        <a:rPr lang="en-US" altLang="zh-CN" sz="1400" b="1">
                          <a:solidFill>
                            <a:schemeClr val="tx2"/>
                          </a:solidFill>
                          <a:latin typeface="Arial" panose="020B0604020202020204" pitchFamily="34" charset="0"/>
                          <a:ea typeface="微软雅黑" panose="020B0503020204020204" pitchFamily="34" charset="-122"/>
                        </a:rPr>
                        <a:t>simultaneous</a:t>
                      </a:r>
                      <a:r>
                        <a:rPr lang="en-US" altLang="zh-CN" sz="1400" b="0">
                          <a:solidFill>
                            <a:schemeClr val="tx2"/>
                          </a:solidFill>
                          <a:latin typeface="Arial" panose="020B0604020202020204" pitchFamily="34" charset="0"/>
                          <a:ea typeface="微软雅黑" panose="020B0503020204020204" pitchFamily="34" charset="-122"/>
                        </a:rPr>
                        <a:t> </a:t>
                      </a:r>
                      <a:r>
                        <a:rPr lang="en-US" altLang="zh-CN" sz="1400" b="1">
                          <a:solidFill>
                            <a:schemeClr val="tx2"/>
                          </a:solidFill>
                          <a:latin typeface="Arial" panose="020B0604020202020204" pitchFamily="34" charset="0"/>
                          <a:ea typeface="微软雅黑" panose="020B0503020204020204" pitchFamily="34" charset="-122"/>
                        </a:rPr>
                        <a:t>4-node failures </a:t>
                      </a:r>
                      <a:r>
                        <a:rPr lang="en-US" altLang="zh-CN" sz="1400" b="0">
                          <a:solidFill>
                            <a:schemeClr val="tx2"/>
                          </a:solidFill>
                          <a:latin typeface="Arial" panose="020B0604020202020204" pitchFamily="34" charset="0"/>
                          <a:ea typeface="微软雅黑" panose="020B0503020204020204" pitchFamily="34" charset="-122"/>
                        </a:rPr>
                        <a:t>in a cluster.</a:t>
                      </a:r>
                    </a:p>
                    <a:p>
                      <a:pPr marL="171450" indent="-171450" fontAlgn="ctr">
                        <a:buFont typeface="Arial" panose="020B0604020202020204" pitchFamily="34" charset="0"/>
                        <a:buChar char="•"/>
                      </a:pPr>
                      <a:r>
                        <a:rPr lang="en-US" altLang="zh-CN" sz="1400" b="1">
                          <a:solidFill>
                            <a:schemeClr val="tx2"/>
                          </a:solidFill>
                          <a:latin typeface="Arial" panose="020B0604020202020204" pitchFamily="34" charset="0"/>
                          <a:ea typeface="微软雅黑" panose="020B0503020204020204" pitchFamily="34" charset="-122"/>
                        </a:rPr>
                        <a:t>Not gained at the sacrifice of performance and life</a:t>
                      </a:r>
                      <a:r>
                        <a:rPr lang="en-US" altLang="zh-CN" sz="1400">
                          <a:solidFill>
                            <a:schemeClr val="tx2"/>
                          </a:solidFill>
                          <a:latin typeface="Arial" panose="020B0604020202020204" pitchFamily="34" charset="0"/>
                          <a:ea typeface="微软雅黑" panose="020B0503020204020204" pitchFamily="34" charset="-122"/>
                        </a:rPr>
                        <a:t>.</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231815">
                        <a:lumMod val="25000"/>
                        <a:lumOff val="75000"/>
                      </a:srgbClr>
                    </a:solidFill>
                  </a:tcPr>
                </a:tc>
                <a:extLst>
                  <a:ext uri="{0D108BD9-81ED-4DB2-BD59-A6C34878D82A}">
                    <a16:rowId xmlns:a16="http://schemas.microsoft.com/office/drawing/2014/main" val="2508002502"/>
                  </a:ext>
                </a:extLst>
              </a:tr>
              <a:tr h="537144">
                <a:tc>
                  <a:txBody>
                    <a:bodyPr/>
                    <a:lstStyle/>
                    <a:p>
                      <a:pPr fontAlgn="ctr"/>
                      <a:r>
                        <a:rPr lang="en-US" altLang="zh-CN" sz="1200" b="1">
                          <a:latin typeface="Arial" panose="020B0604020202020204" pitchFamily="34" charset="0"/>
                          <a:ea typeface="微软雅黑" panose="020B0503020204020204" pitchFamily="34" charset="-122"/>
                        </a:rPr>
                        <a:t>Reliable DC &amp; Solution</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p>
                      <a:pPr marL="0" indent="0" fontAlgn="ctr">
                        <a:buFont typeface="Arial" panose="020B0604020202020204" pitchFamily="34" charset="0"/>
                        <a:buNone/>
                      </a:pPr>
                      <a:r>
                        <a:rPr lang="en-US" altLang="zh-CN" sz="1400">
                          <a:solidFill>
                            <a:srgbClr val="FF0000"/>
                          </a:solidFill>
                          <a:latin typeface="Arial" panose="020B0604020202020204" pitchFamily="34" charset="0"/>
                          <a:ea typeface="微软雅黑" panose="020B0503020204020204" pitchFamily="34" charset="-122"/>
                        </a:rPr>
                        <a:t>Replication only</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p>
                      <a:pPr marL="0" indent="0" fontAlgn="ctr">
                        <a:buFont typeface="Arial" panose="020B0604020202020204" pitchFamily="34" charset="0"/>
                        <a:buNone/>
                      </a:pPr>
                      <a:r>
                        <a:rPr lang="en-US" altLang="zh-CN" sz="1400" b="0">
                          <a:solidFill>
                            <a:schemeClr val="tx2"/>
                          </a:solidFill>
                          <a:latin typeface="Arial" panose="020B0604020202020204" pitchFamily="34" charset="0"/>
                          <a:ea typeface="微软雅黑" panose="020B0503020204020204" pitchFamily="34" charset="-122"/>
                        </a:rPr>
                        <a:t>Active-Active Stretched cluster.</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p>
                      <a:pPr marL="0" indent="0" fontAlgn="ctr">
                        <a:buFont typeface="Arial" panose="020B0604020202020204" pitchFamily="34" charset="0"/>
                        <a:buNone/>
                      </a:pPr>
                      <a:r>
                        <a:rPr lang="en-US" altLang="zh-CN" sz="1400">
                          <a:solidFill>
                            <a:srgbClr val="FF0000"/>
                          </a:solidFill>
                          <a:latin typeface="Arial" panose="020B0604020202020204" pitchFamily="34" charset="0"/>
                          <a:ea typeface="微软雅黑" panose="020B0503020204020204" pitchFamily="34" charset="-122"/>
                        </a:rPr>
                        <a:t>Replication Only</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p>
                      <a:pPr marL="0" indent="0" fontAlgn="ctr">
                        <a:buFont typeface="Arial" panose="020B0604020202020204" pitchFamily="34" charset="0"/>
                        <a:buNone/>
                      </a:pPr>
                      <a:r>
                        <a:rPr lang="en-US" altLang="zh-CN" sz="1400">
                          <a:solidFill>
                            <a:srgbClr val="FF0000"/>
                          </a:solidFill>
                          <a:latin typeface="Arial" panose="020B0604020202020204" pitchFamily="34" charset="0"/>
                          <a:ea typeface="微软雅黑" panose="020B0503020204020204" pitchFamily="34" charset="-122"/>
                        </a:rPr>
                        <a:t>Async Replication Only</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p>
                      <a:pPr marL="285750" indent="-285750" fontAlgn="ctr">
                        <a:buFont typeface="Arial" panose="020B0604020202020204" pitchFamily="34" charset="0"/>
                        <a:buChar char="•"/>
                      </a:pPr>
                      <a:r>
                        <a:rPr lang="en-US" altLang="zh-CN" sz="1400" b="1">
                          <a:solidFill>
                            <a:schemeClr val="tx2"/>
                          </a:solidFill>
                          <a:latin typeface="Arial" panose="020B0604020202020204" pitchFamily="34" charset="0"/>
                          <a:ea typeface="微软雅黑" panose="020B0503020204020204" pitchFamily="34" charset="-122"/>
                        </a:rPr>
                        <a:t>Active-Active Cross Cluster redundancy</a:t>
                      </a:r>
                      <a:r>
                        <a:rPr lang="en-US" altLang="zh-CN" sz="1400">
                          <a:solidFill>
                            <a:schemeClr val="tx2"/>
                          </a:solidFill>
                          <a:latin typeface="Arial" panose="020B0604020202020204" pitchFamily="34" charset="0"/>
                          <a:ea typeface="微软雅黑" panose="020B0503020204020204" pitchFamily="34" charset="-122"/>
                        </a:rPr>
                        <a:t>: quick recovery.</a:t>
                      </a:r>
                    </a:p>
                    <a:p>
                      <a:pPr marL="285750" marR="0" lvl="0"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altLang="zh-CN" sz="1400" b="1">
                          <a:solidFill>
                            <a:schemeClr val="tx2"/>
                          </a:solidFill>
                          <a:latin typeface="Arial" panose="020B0604020202020204" pitchFamily="34" charset="0"/>
                          <a:ea typeface="微软雅黑" panose="020B0503020204020204" pitchFamily="34" charset="-122"/>
                        </a:rPr>
                        <a:t>99.9999% reliability at cluster level.</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231815">
                        <a:lumMod val="25000"/>
                        <a:lumOff val="75000"/>
                      </a:srgbClr>
                    </a:solidFill>
                  </a:tcPr>
                </a:tc>
                <a:extLst>
                  <a:ext uri="{0D108BD9-81ED-4DB2-BD59-A6C34878D82A}">
                    <a16:rowId xmlns:a16="http://schemas.microsoft.com/office/drawing/2014/main" val="2409638726"/>
                  </a:ext>
                </a:extLst>
              </a:tr>
              <a:tr h="476821">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fontAlgn="ctr"/>
                      <a:r>
                        <a:rPr lang="en-US" altLang="zh-CN" sz="1200" b="1">
                          <a:latin typeface="Arial" panose="020B0604020202020204" pitchFamily="34" charset="0"/>
                          <a:ea typeface="微软雅黑" panose="020B0503020204020204" pitchFamily="34" charset="-122"/>
                        </a:rPr>
                        <a:t>End-to-end Verify</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fontAlgn="ctr">
                        <a:buFont typeface="Arial" panose="020B0604020202020204" pitchFamily="34" charset="0"/>
                        <a:buNone/>
                      </a:pPr>
                      <a:r>
                        <a:rPr lang="en-US" altLang="zh-CN" sz="1400">
                          <a:solidFill>
                            <a:srgbClr val="FF0000"/>
                          </a:solidFill>
                          <a:latin typeface="Arial" panose="020B0604020202020204" pitchFamily="34" charset="0"/>
                          <a:ea typeface="微软雅黑" panose="020B0503020204020204" pitchFamily="34" charset="-122"/>
                        </a:rPr>
                        <a:t>Only static checksum</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fontAlgn="ctr">
                        <a:buFont typeface="Arial" panose="020B0604020202020204" pitchFamily="34" charset="0"/>
                        <a:buNone/>
                      </a:pPr>
                      <a:r>
                        <a:rPr lang="en-US" altLang="zh-CN" sz="1400">
                          <a:solidFill>
                            <a:srgbClr val="FF0000"/>
                          </a:solidFill>
                          <a:latin typeface="Arial" panose="020B0604020202020204" pitchFamily="34" charset="0"/>
                          <a:ea typeface="微软雅黑" panose="020B0503020204020204" pitchFamily="34" charset="-122"/>
                        </a:rPr>
                        <a:t>Only static checksum &amp; scrubbing</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fontAlgn="ctr">
                        <a:buFont typeface="Arial" panose="020B0604020202020204" pitchFamily="34" charset="0"/>
                        <a:buNone/>
                      </a:pPr>
                      <a:r>
                        <a:rPr lang="en-US" altLang="zh-CN" sz="1400">
                          <a:solidFill>
                            <a:srgbClr val="FF0000"/>
                          </a:solidFill>
                          <a:latin typeface="Arial" panose="020B0604020202020204" pitchFamily="34" charset="0"/>
                          <a:ea typeface="微软雅黑" panose="020B0503020204020204" pitchFamily="34" charset="-122"/>
                        </a:rPr>
                        <a:t>Only static checksum &amp; scrubbing</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p>
                      <a:pPr marL="0" indent="0" fontAlgn="ctr">
                        <a:buFont typeface="Arial" panose="020B0604020202020204" pitchFamily="34" charset="0"/>
                        <a:buNone/>
                      </a:pPr>
                      <a:r>
                        <a:rPr lang="en-US" altLang="zh-CN" sz="1400">
                          <a:solidFill>
                            <a:schemeClr val="tx2"/>
                          </a:solidFill>
                          <a:latin typeface="Arial" panose="020B0604020202020204" pitchFamily="34" charset="0"/>
                          <a:ea typeface="微软雅黑" panose="020B0503020204020204" pitchFamily="34" charset="-122"/>
                        </a:rPr>
                        <a:t>Support dynamic DIF check.</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fontAlgn="ctr">
                        <a:buFont typeface="Arial" panose="020B0604020202020204" pitchFamily="34" charset="0"/>
                        <a:buNone/>
                      </a:pPr>
                      <a:r>
                        <a:rPr lang="en-US" altLang="zh-CN" sz="1400" b="1">
                          <a:solidFill>
                            <a:schemeClr val="tx2"/>
                          </a:solidFill>
                          <a:latin typeface="Arial" panose="020B0604020202020204" pitchFamily="34" charset="0"/>
                          <a:ea typeface="微软雅黑" panose="020B0503020204020204" pitchFamily="34" charset="-122"/>
                        </a:rPr>
                        <a:t>End to end DIF verification </a:t>
                      </a:r>
                      <a:r>
                        <a:rPr lang="en-US" altLang="zh-CN" sz="1400">
                          <a:solidFill>
                            <a:schemeClr val="tx2"/>
                          </a:solidFill>
                          <a:latin typeface="Arial" panose="020B0604020202020204" pitchFamily="34" charset="0"/>
                          <a:ea typeface="微软雅黑" panose="020B0503020204020204" pitchFamily="34" charset="-122"/>
                        </a:rPr>
                        <a:t>for both data and LUN address, besides static checksum and regular scrubbing</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231815">
                        <a:lumMod val="25000"/>
                        <a:lumOff val="75000"/>
                      </a:srgbClr>
                    </a:solidFill>
                  </a:tcPr>
                </a:tc>
                <a:extLst>
                  <a:ext uri="{0D108BD9-81ED-4DB2-BD59-A6C34878D82A}">
                    <a16:rowId xmlns:a16="http://schemas.microsoft.com/office/drawing/2014/main" val="489048955"/>
                  </a:ext>
                </a:extLst>
              </a:tr>
              <a:tr h="476821">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fontAlgn="ctr"/>
                      <a:r>
                        <a:rPr lang="en-US" sz="1200" b="1" err="1">
                          <a:latin typeface="Arial" panose="020B0604020202020204" pitchFamily="34" charset="0"/>
                        </a:rPr>
                        <a:t>Scal</a:t>
                      </a:r>
                      <a:r>
                        <a:rPr lang="en-US" sz="1200" b="1">
                          <a:latin typeface="Arial" panose="020B0604020202020204" pitchFamily="34" charset="0"/>
                        </a:rPr>
                        <a:t>-ability</a:t>
                      </a:r>
                      <a:endParaRPr lang="en-US" altLang="zh-CN" sz="1200" b="1">
                        <a:latin typeface="Arial" panose="020B0604020202020204" pitchFamily="34" charset="0"/>
                        <a:ea typeface="微软雅黑" panose="020B0503020204020204" pitchFamily="34" charset="-122"/>
                      </a:endParaRP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171450" indent="-171450" fontAlgn="ctr">
                        <a:buFont typeface="Arial" panose="020B0604020202020204" pitchFamily="34" charset="0"/>
                        <a:buChar char="•"/>
                      </a:pPr>
                      <a:r>
                        <a:rPr lang="en-US" sz="1200">
                          <a:solidFill>
                            <a:schemeClr val="tx2"/>
                          </a:solidFill>
                          <a:latin typeface="Arial" panose="020B0604020202020204" pitchFamily="34" charset="0"/>
                        </a:rPr>
                        <a:t>No limit. Restricted by the CRUSH algorithm limit.</a:t>
                      </a:r>
                    </a:p>
                    <a:p>
                      <a:pPr marL="171450" indent="-171450" fontAlgn="ctr">
                        <a:buFont typeface="Arial" panose="020B0604020202020204" pitchFamily="34" charset="0"/>
                        <a:buChar char="•"/>
                      </a:pPr>
                      <a:r>
                        <a:rPr lang="en-US" sz="1200">
                          <a:solidFill>
                            <a:srgbClr val="FF0000"/>
                          </a:solidFill>
                          <a:latin typeface="Arial" panose="020B0604020202020204" pitchFamily="34" charset="0"/>
                        </a:rPr>
                        <a:t>Adding nodes at large-capacity expansion is cumbersome.</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171450" indent="-171450" fontAlgn="ctr">
                        <a:buFont typeface="Arial" panose="020B0604020202020204" pitchFamily="34" charset="0"/>
                        <a:buChar char="•"/>
                      </a:pPr>
                      <a:r>
                        <a:rPr lang="en-US" sz="1200">
                          <a:solidFill>
                            <a:srgbClr val="FF0000"/>
                          </a:solidFill>
                          <a:latin typeface="Arial" panose="020B0604020202020204" pitchFamily="34" charset="0"/>
                        </a:rPr>
                        <a:t>Only support up to </a:t>
                      </a:r>
                      <a:r>
                        <a:rPr lang="en-US" sz="1200" b="1">
                          <a:solidFill>
                            <a:srgbClr val="FF0000"/>
                          </a:solidFill>
                          <a:latin typeface="Arial" panose="020B0604020202020204" pitchFamily="34" charset="0"/>
                        </a:rPr>
                        <a:t>64 </a:t>
                      </a:r>
                      <a:r>
                        <a:rPr lang="en-US" sz="1200">
                          <a:solidFill>
                            <a:srgbClr val="FF0000"/>
                          </a:solidFill>
                          <a:latin typeface="Arial" panose="020B0604020202020204" pitchFamily="34" charset="0"/>
                        </a:rPr>
                        <a:t>nodes</a:t>
                      </a:r>
                    </a:p>
                    <a:p>
                      <a:pPr marL="171450" indent="-171450" fontAlgn="ctr">
                        <a:buFont typeface="Arial" panose="020B0604020202020204" pitchFamily="34" charset="0"/>
                        <a:buChar char="•"/>
                      </a:pPr>
                      <a:r>
                        <a:rPr lang="en-US" altLang="zh-CN" sz="1200">
                          <a:solidFill>
                            <a:srgbClr val="FF0000"/>
                          </a:solidFill>
                          <a:latin typeface="Arial" panose="020B0604020202020204" pitchFamily="34" charset="0"/>
                          <a:ea typeface="微软雅黑" panose="020B0503020204020204" pitchFamily="34" charset="-122"/>
                        </a:rPr>
                        <a:t>Adding new nodes won’t auto trigger load balancing when capacity &lt;80% full.</a:t>
                      </a:r>
                    </a:p>
                    <a:p>
                      <a:pPr marL="171450" indent="-171450" fontAlgn="ctr">
                        <a:buFont typeface="Arial" panose="020B0604020202020204" pitchFamily="34" charset="0"/>
                        <a:buChar char="•"/>
                      </a:pPr>
                      <a:endParaRPr lang="en-US" altLang="zh-CN" sz="1200">
                        <a:solidFill>
                          <a:srgbClr val="FF0000"/>
                        </a:solidFill>
                        <a:latin typeface="Arial" panose="020B0604020202020204" pitchFamily="34" charset="0"/>
                        <a:ea typeface="微软雅黑" panose="020B0503020204020204" pitchFamily="34" charset="-122"/>
                      </a:endParaRP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fontAlgn="ctr"/>
                      <a:r>
                        <a:rPr lang="en-US" altLang="zh-CN" sz="1200">
                          <a:solidFill>
                            <a:schemeClr val="tx2"/>
                          </a:solidFill>
                          <a:latin typeface="Arial" panose="020B0604020202020204" pitchFamily="34" charset="0"/>
                          <a:ea typeface="微软雅黑" panose="020B0503020204020204" pitchFamily="34" charset="-122"/>
                        </a:rPr>
                        <a:t>No limit, but generally </a:t>
                      </a:r>
                      <a:r>
                        <a:rPr lang="en-US" altLang="zh-CN" sz="1200">
                          <a:solidFill>
                            <a:srgbClr val="FF0000"/>
                          </a:solidFill>
                          <a:latin typeface="Arial" panose="020B0604020202020204" pitchFamily="34" charset="0"/>
                          <a:ea typeface="微软雅黑" panose="020B0503020204020204" pitchFamily="34" charset="-122"/>
                        </a:rPr>
                        <a:t>up to </a:t>
                      </a:r>
                      <a:r>
                        <a:rPr lang="en-US" altLang="zh-CN" sz="1200" b="1">
                          <a:solidFill>
                            <a:srgbClr val="FF0000"/>
                          </a:solidFill>
                          <a:latin typeface="Arial" panose="020B0604020202020204" pitchFamily="34" charset="0"/>
                          <a:ea typeface="微软雅黑" panose="020B0503020204020204" pitchFamily="34" charset="-122"/>
                        </a:rPr>
                        <a:t>32</a:t>
                      </a:r>
                      <a:r>
                        <a:rPr lang="en-US" altLang="zh-CN" sz="1200">
                          <a:solidFill>
                            <a:srgbClr val="FF0000"/>
                          </a:solidFill>
                          <a:latin typeface="Arial" panose="020B0604020202020204" pitchFamily="34" charset="0"/>
                          <a:ea typeface="微软雅黑" panose="020B0503020204020204" pitchFamily="34" charset="-122"/>
                        </a:rPr>
                        <a:t> nodes for replication limitation. </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p>
                      <a:pPr marL="171450" indent="-171450" fontAlgn="ctr">
                        <a:buFont typeface="Arial" panose="020B0604020202020204" pitchFamily="34" charset="0"/>
                        <a:buChar char="•"/>
                      </a:pPr>
                      <a:r>
                        <a:rPr lang="en-US" altLang="zh-CN" sz="1200">
                          <a:solidFill>
                            <a:schemeClr val="tx2"/>
                          </a:solidFill>
                          <a:latin typeface="Arial" panose="020B0604020202020204" pitchFamily="34" charset="0"/>
                          <a:ea typeface="微软雅黑" panose="020B0503020204020204" pitchFamily="34" charset="-122"/>
                        </a:rPr>
                        <a:t>Can scale up to </a:t>
                      </a:r>
                      <a:r>
                        <a:rPr lang="en-US" altLang="zh-CN" sz="1200" b="1">
                          <a:solidFill>
                            <a:schemeClr val="tx2"/>
                          </a:solidFill>
                          <a:latin typeface="Arial" panose="020B0604020202020204" pitchFamily="34" charset="0"/>
                          <a:ea typeface="微软雅黑" panose="020B0503020204020204" pitchFamily="34" charset="-122"/>
                        </a:rPr>
                        <a:t>252</a:t>
                      </a:r>
                      <a:r>
                        <a:rPr lang="en-US" altLang="zh-CN" sz="1200">
                          <a:solidFill>
                            <a:schemeClr val="tx2"/>
                          </a:solidFill>
                          <a:latin typeface="Arial" panose="020B0604020202020204" pitchFamily="34" charset="0"/>
                          <a:ea typeface="微软雅黑" panose="020B0503020204020204" pitchFamily="34" charset="-122"/>
                        </a:rPr>
                        <a:t> nodes. </a:t>
                      </a:r>
                    </a:p>
                    <a:p>
                      <a:pPr marL="171450" indent="-171450" fontAlgn="ctr">
                        <a:buFont typeface="Arial" panose="020B0604020202020204" pitchFamily="34" charset="0"/>
                        <a:buChar char="•"/>
                      </a:pPr>
                      <a:r>
                        <a:rPr lang="en-US" altLang="zh-CN" sz="1200">
                          <a:solidFill>
                            <a:schemeClr val="tx2"/>
                          </a:solidFill>
                          <a:latin typeface="Arial" panose="020B0604020202020204" pitchFamily="34" charset="0"/>
                          <a:ea typeface="微软雅黑" panose="020B0503020204020204" pitchFamily="34" charset="-122"/>
                        </a:rPr>
                        <a:t>Adding new node is light-weight in share mem model. </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171450" indent="-171450" fontAlgn="ctr">
                        <a:buFont typeface="Arial" panose="020B0604020202020204" pitchFamily="34" charset="0"/>
                        <a:buChar char="•"/>
                      </a:pPr>
                      <a:r>
                        <a:rPr lang="en-US" altLang="zh-CN" sz="1400">
                          <a:solidFill>
                            <a:schemeClr val="tx2"/>
                          </a:solidFill>
                          <a:latin typeface="Arial" panose="020B0604020202020204" pitchFamily="34" charset="0"/>
                          <a:ea typeface="微软雅黑" panose="020B0503020204020204" pitchFamily="34" charset="-122"/>
                        </a:rPr>
                        <a:t>One cluster can scale up to </a:t>
                      </a:r>
                      <a:r>
                        <a:rPr lang="en-US" altLang="zh-CN" sz="1400" b="1">
                          <a:solidFill>
                            <a:schemeClr val="tx2"/>
                          </a:solidFill>
                          <a:latin typeface="Arial" panose="020B0604020202020204" pitchFamily="34" charset="0"/>
                          <a:ea typeface="微软雅黑" panose="020B0503020204020204" pitchFamily="34" charset="-122"/>
                        </a:rPr>
                        <a:t>4096 storage nodes.</a:t>
                      </a:r>
                      <a:endParaRPr lang="en-US" altLang="zh-CN" sz="1400">
                        <a:solidFill>
                          <a:schemeClr val="tx2"/>
                        </a:solidFill>
                        <a:latin typeface="Arial" panose="020B0604020202020204" pitchFamily="34" charset="0"/>
                        <a:ea typeface="微软雅黑" panose="020B0503020204020204" pitchFamily="34" charset="-122"/>
                      </a:endParaRPr>
                    </a:p>
                    <a:p>
                      <a:pPr marL="171450" indent="-171450" fontAlgn="ctr">
                        <a:buFont typeface="Arial" panose="020B0604020202020204" pitchFamily="34" charset="0"/>
                        <a:buChar char="•"/>
                      </a:pPr>
                      <a:r>
                        <a:rPr lang="en-US" altLang="zh-CN" sz="1400">
                          <a:solidFill>
                            <a:schemeClr val="tx2"/>
                          </a:solidFill>
                          <a:latin typeface="Arial" panose="020B0604020202020204" pitchFamily="34" charset="0"/>
                          <a:ea typeface="微软雅黑" panose="020B0503020204020204" pitchFamily="34" charset="-122"/>
                        </a:rPr>
                        <a:t>Cluster </a:t>
                      </a:r>
                      <a:r>
                        <a:rPr lang="en-US" altLang="zh-CN" sz="1400" b="0">
                          <a:solidFill>
                            <a:schemeClr val="tx2"/>
                          </a:solidFill>
                          <a:latin typeface="Arial" panose="020B0604020202020204" pitchFamily="34" charset="0"/>
                          <a:ea typeface="微软雅黑" panose="020B0503020204020204" pitchFamily="34" charset="-122"/>
                        </a:rPr>
                        <a:t>does</a:t>
                      </a:r>
                      <a:r>
                        <a:rPr lang="en-US" altLang="zh-CN" sz="1400" b="1">
                          <a:solidFill>
                            <a:schemeClr val="tx2"/>
                          </a:solidFill>
                          <a:latin typeface="Arial" panose="020B0604020202020204" pitchFamily="34" charset="0"/>
                          <a:ea typeface="微软雅黑" panose="020B0503020204020204" pitchFamily="34" charset="-122"/>
                        </a:rPr>
                        <a:t> fast node balancing </a:t>
                      </a:r>
                      <a:r>
                        <a:rPr lang="en-US" altLang="zh-CN" sz="1400" b="0">
                          <a:solidFill>
                            <a:schemeClr val="tx2"/>
                          </a:solidFill>
                          <a:latin typeface="Arial" panose="020B0604020202020204" pitchFamily="34" charset="0"/>
                          <a:ea typeface="微软雅黑" panose="020B0503020204020204" pitchFamily="34" charset="-122"/>
                        </a:rPr>
                        <a:t>when add a node, avoid large data moving</a:t>
                      </a:r>
                      <a:r>
                        <a:rPr lang="en-US" altLang="zh-CN" sz="1400" b="1">
                          <a:solidFill>
                            <a:schemeClr val="tx2"/>
                          </a:solidFill>
                          <a:latin typeface="Arial" panose="020B0604020202020204" pitchFamily="34" charset="0"/>
                          <a:ea typeface="微软雅黑" panose="020B0503020204020204" pitchFamily="34" charset="-122"/>
                        </a:rPr>
                        <a:t> but make new resource immediately effective.</a:t>
                      </a:r>
                    </a:p>
                    <a:p>
                      <a:pPr marL="171450" indent="-171450" fontAlgn="ctr">
                        <a:buFont typeface="Arial" panose="020B0604020202020204" pitchFamily="34" charset="0"/>
                        <a:buChar char="•"/>
                      </a:pPr>
                      <a:r>
                        <a:rPr lang="en-US" altLang="zh-CN" sz="1400">
                          <a:solidFill>
                            <a:schemeClr val="tx2"/>
                          </a:solidFill>
                          <a:latin typeface="Arial" panose="020B0604020202020204" pitchFamily="34" charset="0"/>
                          <a:ea typeface="微软雅黑" panose="020B0503020204020204" pitchFamily="34" charset="-122"/>
                        </a:rPr>
                        <a:t>Disks, computing nodes, and storage nodes could be added separately or together.</a:t>
                      </a:r>
                    </a:p>
                    <a:p>
                      <a:pPr marL="171450" indent="-171450" fontAlgn="ctr">
                        <a:buFont typeface="Arial" panose="020B0604020202020204" pitchFamily="34" charset="0"/>
                        <a:buChar char="•"/>
                      </a:pPr>
                      <a:r>
                        <a:rPr lang="en-US" altLang="zh-CN" sz="1400" b="1">
                          <a:solidFill>
                            <a:schemeClr val="tx2"/>
                          </a:solidFill>
                          <a:latin typeface="Arial" panose="020B0604020202020204" pitchFamily="34" charset="0"/>
                          <a:ea typeface="微软雅黑" panose="020B0503020204020204" pitchFamily="34" charset="-122"/>
                        </a:rPr>
                        <a:t>Adding node will not impact primary IO traffic</a:t>
                      </a:r>
                      <a:r>
                        <a:rPr lang="en-US" altLang="zh-CN" sz="1400">
                          <a:solidFill>
                            <a:schemeClr val="tx2"/>
                          </a:solidFill>
                          <a:latin typeface="Arial" panose="020B0604020202020204" pitchFamily="34" charset="0"/>
                          <a:ea typeface="微软雅黑" panose="020B0503020204020204" pitchFamily="34" charset="-122"/>
                        </a:rPr>
                        <a:t>.</a:t>
                      </a:r>
                    </a:p>
                    <a:p>
                      <a:pPr marL="171450" indent="-171450" fontAlgn="ctr">
                        <a:buFont typeface="Arial" panose="020B0604020202020204" pitchFamily="34" charset="0"/>
                        <a:buChar char="•"/>
                      </a:pPr>
                      <a:r>
                        <a:rPr lang="en-US" altLang="zh-CN" sz="1400" b="1">
                          <a:solidFill>
                            <a:schemeClr val="tx2"/>
                          </a:solidFill>
                          <a:latin typeface="Arial" panose="020B0604020202020204" pitchFamily="34" charset="0"/>
                          <a:ea typeface="微软雅黑" panose="020B0503020204020204" pitchFamily="34" charset="-122"/>
                        </a:rPr>
                        <a:t>Plog byte addressable --- </a:t>
                      </a:r>
                      <a:r>
                        <a:rPr lang="en-US" altLang="zh-CN" sz="1400" b="0">
                          <a:solidFill>
                            <a:schemeClr val="tx2"/>
                          </a:solidFill>
                          <a:latin typeface="Arial" panose="020B0604020202020204" pitchFamily="34" charset="0"/>
                          <a:ea typeface="微软雅黑" panose="020B0503020204020204" pitchFamily="34" charset="-122"/>
                        </a:rPr>
                        <a:t>native for future SCM</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231815">
                        <a:lumMod val="25000"/>
                        <a:lumOff val="75000"/>
                      </a:srgbClr>
                    </a:solidFill>
                  </a:tcPr>
                </a:tc>
                <a:extLst>
                  <a:ext uri="{0D108BD9-81ED-4DB2-BD59-A6C34878D82A}">
                    <a16:rowId xmlns:a16="http://schemas.microsoft.com/office/drawing/2014/main" val="4065465192"/>
                  </a:ext>
                </a:extLst>
              </a:tr>
            </a:tbl>
          </a:graphicData>
        </a:graphic>
      </p:graphicFrame>
      <p:sp>
        <p:nvSpPr>
          <p:cNvPr id="7" name="标题 1">
            <a:extLst>
              <a:ext uri="{FF2B5EF4-FFF2-40B4-BE49-F238E27FC236}">
                <a16:creationId xmlns:a16="http://schemas.microsoft.com/office/drawing/2014/main" id="{72697C0A-9AA2-41DB-BA66-A9C649329AC8}"/>
              </a:ext>
            </a:extLst>
          </p:cNvPr>
          <p:cNvSpPr txBox="1">
            <a:spLocks/>
          </p:cNvSpPr>
          <p:nvPr/>
        </p:nvSpPr>
        <p:spPr>
          <a:xfrm>
            <a:off x="423758" y="104260"/>
            <a:ext cx="11229922" cy="481888"/>
          </a:xfrm>
          <a:prstGeom prst="rect">
            <a:avLst/>
          </a:prstGeom>
        </p:spPr>
        <p:txBody>
          <a:bodyPr vert="horz" wrap="square" lIns="0" tIns="45690" rIns="91380" bIns="45690" rtlCol="0" anchor="t" anchorCtr="0">
            <a:noAutofit/>
          </a:bodyPr>
          <a:lstStyle>
            <a:lvl1pPr algn="l" defTabSz="1187323" rtl="0" eaLnBrk="1" latinLnBrk="0" hangingPunct="1">
              <a:lnSpc>
                <a:spcPct val="90000"/>
              </a:lnSpc>
              <a:spcBef>
                <a:spcPct val="0"/>
              </a:spcBef>
              <a:buNone/>
              <a:defRPr sz="5714" kern="1200">
                <a:solidFill>
                  <a:schemeClr val="tx1"/>
                </a:solidFill>
                <a:latin typeface="Arial"/>
                <a:ea typeface="+mj-ea"/>
                <a:cs typeface="+mj-cs"/>
              </a:defRPr>
            </a:lvl1pPr>
          </a:lstStyle>
          <a:p>
            <a:pPr marL="0" marR="0" lvl="0" indent="0" algn="l" defTabSz="1186848" rtl="0" eaLnBrk="1" fontAlgn="ctr" latinLnBrk="0" hangingPunct="1">
              <a:lnSpc>
                <a:spcPct val="90000"/>
              </a:lnSpc>
              <a:spcBef>
                <a:spcPct val="0"/>
              </a:spcBef>
              <a:spcAft>
                <a:spcPts val="0"/>
              </a:spcAft>
              <a:buClrTx/>
              <a:buSzTx/>
              <a:buFontTx/>
              <a:buNone/>
              <a:tabLst/>
              <a:defRPr/>
            </a:pPr>
            <a:r>
              <a:rPr kumimoji="0" lang="en-US" sz="2799" b="1" i="0" u="none" strike="noStrike" kern="1200" cap="none" spc="0" normalizeH="0" baseline="0" noProof="0">
                <a:ln>
                  <a:noFill/>
                </a:ln>
                <a:solidFill>
                  <a:prstClr val="black"/>
                </a:solidFill>
                <a:effectLst/>
                <a:uLnTx/>
                <a:uFillTx/>
                <a:latin typeface="Arial" panose="020B0604020202020204" pitchFamily="34" charset="0"/>
                <a:ea typeface="微软雅黑" pitchFamily="34" charset="-122"/>
                <a:cs typeface="+mj-cs"/>
              </a:rPr>
              <a:t>Best Value of OceanStor 100D: Compared with Others (2)</a:t>
            </a:r>
            <a:endParaRPr kumimoji="0" lang="en-US" altLang="zh-CN" sz="2799" b="1" i="0" u="none" strike="noStrike" kern="1200" cap="none" spc="0" normalizeH="0" baseline="0" noProof="0">
              <a:ln>
                <a:noFill/>
              </a:ln>
              <a:solidFill>
                <a:prstClr val="black"/>
              </a:solidFill>
              <a:effectLst/>
              <a:uLnTx/>
              <a:uFillTx/>
              <a:latin typeface="Arial" panose="020B0604020202020204" pitchFamily="34" charset="0"/>
              <a:ea typeface="微软雅黑" pitchFamily="34" charset="-122"/>
              <a:cs typeface="+mj-cs"/>
            </a:endParaRPr>
          </a:p>
        </p:txBody>
      </p:sp>
    </p:spTree>
    <p:extLst>
      <p:ext uri="{BB962C8B-B14F-4D97-AF65-F5344CB8AC3E}">
        <p14:creationId xmlns:p14="http://schemas.microsoft.com/office/powerpoint/2010/main" val="2328242083"/>
      </p:ext>
    </p:extLst>
  </p:cSld>
  <p:clrMapOvr>
    <a:masterClrMapping/>
  </p:clrMapOvr>
  <p:transition advClick="0" advTm="800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93759DB9-D7C3-4E67-B1C9-328C9AF99660}"/>
              </a:ext>
            </a:extLst>
          </p:cNvPr>
          <p:cNvGraphicFramePr>
            <a:graphicFrameLocks noGrp="1"/>
          </p:cNvGraphicFramePr>
          <p:nvPr/>
        </p:nvGraphicFramePr>
        <p:xfrm>
          <a:off x="209973" y="707293"/>
          <a:ext cx="11443707" cy="5869776"/>
        </p:xfrm>
        <a:graphic>
          <a:graphicData uri="http://schemas.openxmlformats.org/drawingml/2006/table">
            <a:tbl>
              <a:tblPr firstRow="1" bandRow="1"/>
              <a:tblGrid>
                <a:gridCol w="849429">
                  <a:extLst>
                    <a:ext uri="{9D8B030D-6E8A-4147-A177-3AD203B41FA5}">
                      <a16:colId xmlns:a16="http://schemas.microsoft.com/office/drawing/2014/main" val="2459044670"/>
                    </a:ext>
                  </a:extLst>
                </a:gridCol>
                <a:gridCol w="1367316">
                  <a:extLst>
                    <a:ext uri="{9D8B030D-6E8A-4147-A177-3AD203B41FA5}">
                      <a16:colId xmlns:a16="http://schemas.microsoft.com/office/drawing/2014/main" val="4153552673"/>
                    </a:ext>
                  </a:extLst>
                </a:gridCol>
                <a:gridCol w="2079288">
                  <a:extLst>
                    <a:ext uri="{9D8B030D-6E8A-4147-A177-3AD203B41FA5}">
                      <a16:colId xmlns:a16="http://schemas.microsoft.com/office/drawing/2014/main" val="2067996588"/>
                    </a:ext>
                  </a:extLst>
                </a:gridCol>
                <a:gridCol w="1630849">
                  <a:extLst>
                    <a:ext uri="{9D8B030D-6E8A-4147-A177-3AD203B41FA5}">
                      <a16:colId xmlns:a16="http://schemas.microsoft.com/office/drawing/2014/main" val="1169686663"/>
                    </a:ext>
                  </a:extLst>
                </a:gridCol>
                <a:gridCol w="1630849">
                  <a:extLst>
                    <a:ext uri="{9D8B030D-6E8A-4147-A177-3AD203B41FA5}">
                      <a16:colId xmlns:a16="http://schemas.microsoft.com/office/drawing/2014/main" val="3439211536"/>
                    </a:ext>
                  </a:extLst>
                </a:gridCol>
                <a:gridCol w="3885976">
                  <a:extLst>
                    <a:ext uri="{9D8B030D-6E8A-4147-A177-3AD203B41FA5}">
                      <a16:colId xmlns:a16="http://schemas.microsoft.com/office/drawing/2014/main" val="2072571223"/>
                    </a:ext>
                  </a:extLst>
                </a:gridCol>
              </a:tblGrid>
              <a:tr h="871128">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fontAlgn="ctr"/>
                      <a:r>
                        <a:rPr lang="en-US" altLang="zh-CN" sz="1400" b="1">
                          <a:solidFill>
                            <a:schemeClr val="tx2"/>
                          </a:solidFill>
                          <a:latin typeface="Arial"/>
                          <a:ea typeface="微软雅黑"/>
                        </a:rPr>
                        <a:t>Vendor</a:t>
                      </a:r>
                    </a:p>
                  </a:txBody>
                  <a:tcPr marL="91404" marR="91404" marT="45702" marB="45702">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595757">
                        <a:lumMod val="60000"/>
                        <a:lumOff val="40000"/>
                      </a:srgbClr>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marL="0" indent="0" fontAlgn="ctr">
                        <a:buFont typeface="Arial" panose="020B0604020202020204" pitchFamily="34" charset="0"/>
                        <a:buNone/>
                      </a:pPr>
                      <a:r>
                        <a:rPr lang="en-US" altLang="zh-CN" sz="1400" b="1">
                          <a:solidFill>
                            <a:schemeClr val="tx2"/>
                          </a:solidFill>
                          <a:latin typeface="Arial"/>
                          <a:ea typeface="微软雅黑"/>
                        </a:rPr>
                        <a:t>Vendor-C</a:t>
                      </a:r>
                    </a:p>
                  </a:txBody>
                  <a:tcPr marL="91404" marR="91404" marT="45702" marB="45702">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595757">
                        <a:lumMod val="60000"/>
                        <a:lumOff val="40000"/>
                      </a:srgbClr>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marL="0" marR="0" lvl="0" indent="0" algn="l" defTabSz="1187798" rtl="0" eaLnBrk="1" fontAlgn="ctr" latinLnBrk="0" hangingPunct="1">
                        <a:lnSpc>
                          <a:spcPct val="100000"/>
                        </a:lnSpc>
                        <a:spcBef>
                          <a:spcPts val="0"/>
                        </a:spcBef>
                        <a:spcAft>
                          <a:spcPts val="0"/>
                        </a:spcAft>
                        <a:buClrTx/>
                        <a:buSzTx/>
                        <a:buFont typeface="Arial" panose="020B0604020202020204" pitchFamily="34" charset="0"/>
                        <a:buNone/>
                        <a:tabLst/>
                        <a:defRPr/>
                      </a:pPr>
                      <a:r>
                        <a:rPr lang="en-US" altLang="zh-CN" sz="1400" b="1">
                          <a:solidFill>
                            <a:schemeClr val="tx2"/>
                          </a:solidFill>
                          <a:latin typeface="Arial"/>
                          <a:ea typeface="微软雅黑"/>
                        </a:rPr>
                        <a:t>Vendor-V</a:t>
                      </a:r>
                    </a:p>
                  </a:txBody>
                  <a:tcPr marL="91404" marR="91404" marT="45702" marB="45702">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595757">
                        <a:lumMod val="60000"/>
                        <a:lumOff val="40000"/>
                      </a:srgbClr>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marL="0" marR="0" lvl="0" indent="0" algn="l" defTabSz="1187798" rtl="0" eaLnBrk="1" fontAlgn="ctr" latinLnBrk="0" hangingPunct="1">
                        <a:lnSpc>
                          <a:spcPct val="100000"/>
                        </a:lnSpc>
                        <a:spcBef>
                          <a:spcPts val="0"/>
                        </a:spcBef>
                        <a:spcAft>
                          <a:spcPts val="0"/>
                        </a:spcAft>
                        <a:buClrTx/>
                        <a:buSzTx/>
                        <a:buFont typeface="Arial" panose="020B0604020202020204" pitchFamily="34" charset="0"/>
                        <a:buNone/>
                        <a:tabLst/>
                        <a:defRPr/>
                      </a:pPr>
                      <a:r>
                        <a:rPr lang="en-US" altLang="zh-CN" sz="1400" b="1">
                          <a:solidFill>
                            <a:schemeClr val="tx2"/>
                          </a:solidFill>
                          <a:latin typeface="Arial"/>
                          <a:ea typeface="微软雅黑"/>
                        </a:rPr>
                        <a:t>Vendor-N</a:t>
                      </a:r>
                    </a:p>
                  </a:txBody>
                  <a:tcPr marL="91404" marR="91404" marT="45702" marB="45702">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595757">
                        <a:lumMod val="60000"/>
                        <a:lumOff val="40000"/>
                      </a:srgbClr>
                    </a:solidFill>
                  </a:tcPr>
                </a:tc>
                <a:tc>
                  <a:txBody>
                    <a:bodyPr/>
                    <a:lstStyle/>
                    <a:p>
                      <a:pPr marL="0" marR="0" lvl="0" indent="0" algn="l" defTabSz="1187798" rtl="0" eaLnBrk="1" fontAlgn="ctr" latinLnBrk="0" hangingPunct="1">
                        <a:lnSpc>
                          <a:spcPct val="100000"/>
                        </a:lnSpc>
                        <a:spcBef>
                          <a:spcPts val="0"/>
                        </a:spcBef>
                        <a:spcAft>
                          <a:spcPts val="0"/>
                        </a:spcAft>
                        <a:buClrTx/>
                        <a:buSzTx/>
                        <a:buFont typeface="Arial" panose="020B0604020202020204" pitchFamily="34" charset="0"/>
                        <a:buNone/>
                        <a:tabLst/>
                        <a:defRPr/>
                      </a:pPr>
                      <a:r>
                        <a:rPr lang="en-US" altLang="zh-CN" sz="1400" b="1">
                          <a:solidFill>
                            <a:schemeClr val="tx2"/>
                          </a:solidFill>
                          <a:latin typeface="Arial"/>
                          <a:ea typeface="微软雅黑"/>
                        </a:rPr>
                        <a:t>Vendor-E</a:t>
                      </a:r>
                    </a:p>
                  </a:txBody>
                  <a:tcPr marL="91404" marR="91404" marT="45702" marB="45702">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595757">
                        <a:lumMod val="60000"/>
                        <a:lumOff val="40000"/>
                      </a:srgbClr>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marL="0" marR="0" lvl="0" indent="0" algn="l" defTabSz="1187798" rtl="0" eaLnBrk="1" fontAlgn="ctr" latinLnBrk="0" hangingPunct="1">
                        <a:lnSpc>
                          <a:spcPct val="100000"/>
                        </a:lnSpc>
                        <a:spcBef>
                          <a:spcPts val="0"/>
                        </a:spcBef>
                        <a:spcAft>
                          <a:spcPts val="0"/>
                        </a:spcAft>
                        <a:buClrTx/>
                        <a:buSzTx/>
                        <a:buFont typeface="Arial" panose="020B0604020202020204" pitchFamily="34" charset="0"/>
                        <a:buNone/>
                        <a:tabLst/>
                        <a:defRPr/>
                      </a:pPr>
                      <a:r>
                        <a:rPr lang="en-US" altLang="zh-CN" sz="1400" b="1" err="1">
                          <a:solidFill>
                            <a:schemeClr val="tx2"/>
                          </a:solidFill>
                          <a:latin typeface="Arial"/>
                          <a:ea typeface="微软雅黑"/>
                        </a:rPr>
                        <a:t>Oceanstor</a:t>
                      </a:r>
                      <a:r>
                        <a:rPr lang="en-US" altLang="zh-CN" sz="1400" b="1">
                          <a:solidFill>
                            <a:schemeClr val="tx2"/>
                          </a:solidFill>
                          <a:latin typeface="Arial"/>
                          <a:ea typeface="微软雅黑"/>
                        </a:rPr>
                        <a:t> 100D</a:t>
                      </a:r>
                    </a:p>
                  </a:txBody>
                  <a:tcPr marL="91404" marR="91404" marT="45702" marB="45702">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595757">
                        <a:lumMod val="60000"/>
                        <a:lumOff val="40000"/>
                      </a:srgbClr>
                    </a:solidFill>
                  </a:tcPr>
                </a:tc>
                <a:extLst>
                  <a:ext uri="{0D108BD9-81ED-4DB2-BD59-A6C34878D82A}">
                    <a16:rowId xmlns:a16="http://schemas.microsoft.com/office/drawing/2014/main" val="3507335277"/>
                  </a:ext>
                </a:extLst>
              </a:tr>
              <a:tr h="87112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fontAlgn="ctr"/>
                      <a:r>
                        <a:rPr lang="en-US" sz="1200" b="1">
                          <a:latin typeface="Arial" panose="020B0604020202020204" pitchFamily="34" charset="0"/>
                        </a:rPr>
                        <a:t>Usability</a:t>
                      </a:r>
                      <a:endParaRPr lang="en-US" altLang="zh-CN" sz="1200" b="1">
                        <a:latin typeface="Arial" panose="020B0604020202020204" pitchFamily="34" charset="0"/>
                        <a:ea typeface="微软雅黑" panose="020B0503020204020204" pitchFamily="34" charset="-122"/>
                      </a:endParaRP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171450" indent="-171450" fontAlgn="ctr">
                        <a:buFont typeface="Arial" panose="020B0604020202020204" pitchFamily="34" charset="0"/>
                        <a:buChar char="•"/>
                      </a:pPr>
                      <a:r>
                        <a:rPr lang="en-US" sz="1200">
                          <a:solidFill>
                            <a:schemeClr val="tx2"/>
                          </a:solidFill>
                          <a:latin typeface="Arial" panose="020B0604020202020204" pitchFamily="34" charset="0"/>
                        </a:rPr>
                        <a:t>Lack of cluster management</a:t>
                      </a:r>
                    </a:p>
                    <a:p>
                      <a:pPr marL="171450" indent="-171450" fontAlgn="ctr">
                        <a:buFont typeface="Arial" panose="020B0604020202020204" pitchFamily="34" charset="0"/>
                        <a:buChar char="•"/>
                      </a:pPr>
                      <a:r>
                        <a:rPr kumimoji="0" lang="en-US" sz="1200" b="0" i="0" u="none" strike="noStrike" kern="1200" cap="none" spc="0" normalizeH="0" baseline="0" noProof="0">
                          <a:ln>
                            <a:noFill/>
                          </a:ln>
                          <a:solidFill>
                            <a:srgbClr val="FF0000"/>
                          </a:solidFill>
                          <a:effectLst/>
                          <a:uLnTx/>
                          <a:uFillTx/>
                          <a:latin typeface="Arial" panose="020B0604020202020204" pitchFamily="34" charset="0"/>
                          <a:ea typeface="+mn-ea"/>
                          <a:cs typeface="+mn-cs"/>
                        </a:rPr>
                        <a:t>poor usability at </a:t>
                      </a:r>
                      <a:r>
                        <a:rPr lang="en-US" sz="1200">
                          <a:solidFill>
                            <a:schemeClr val="tx2"/>
                          </a:solidFill>
                          <a:latin typeface="Arial" panose="020B0604020202020204" pitchFamily="34" charset="0"/>
                        </a:rPr>
                        <a:t>maintenance interfaces</a:t>
                      </a:r>
                    </a:p>
                    <a:p>
                      <a:pPr marL="171450" indent="-171450" fontAlgn="ctr">
                        <a:buFont typeface="Arial" panose="020B0604020202020204" pitchFamily="34" charset="0"/>
                        <a:buChar char="•"/>
                      </a:pPr>
                      <a:r>
                        <a:rPr lang="en-US" altLang="zh-CN" sz="1200">
                          <a:solidFill>
                            <a:srgbClr val="FF0000"/>
                          </a:solidFill>
                          <a:latin typeface="Arial" panose="020B0604020202020204" pitchFamily="34" charset="0"/>
                          <a:ea typeface="微软雅黑" panose="020B0503020204020204" pitchFamily="34" charset="-122"/>
                        </a:rPr>
                        <a:t>Support three </a:t>
                      </a:r>
                      <a:r>
                        <a:rPr lang="en-US" altLang="zh-CN" sz="1200" err="1">
                          <a:solidFill>
                            <a:srgbClr val="FF0000"/>
                          </a:solidFill>
                          <a:latin typeface="Arial" panose="020B0604020202020204" pitchFamily="34" charset="0"/>
                          <a:ea typeface="微软雅黑" panose="020B0503020204020204" pitchFamily="34" charset="-122"/>
                        </a:rPr>
                        <a:t>protocals</a:t>
                      </a:r>
                      <a:r>
                        <a:rPr lang="en-US" altLang="zh-CN" sz="1200">
                          <a:solidFill>
                            <a:srgbClr val="FF0000"/>
                          </a:solidFill>
                          <a:latin typeface="Arial" panose="020B0604020202020204" pitchFamily="34" charset="0"/>
                          <a:ea typeface="微软雅黑" panose="020B0503020204020204" pitchFamily="34" charset="-122"/>
                        </a:rPr>
                        <a:t> but not on shared data.</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171450" indent="-171450" fontAlgn="ctr">
                        <a:buFont typeface="Arial" panose="020B0604020202020204" pitchFamily="34" charset="0"/>
                        <a:buChar char="•"/>
                      </a:pPr>
                      <a:r>
                        <a:rPr lang="en-US" altLang="zh-CN" sz="1200">
                          <a:solidFill>
                            <a:schemeClr val="tx2"/>
                          </a:solidFill>
                          <a:latin typeface="Arial" panose="020B0604020202020204" pitchFamily="34" charset="0"/>
                          <a:ea typeface="微软雅黑" panose="020B0503020204020204" pitchFamily="34" charset="-122"/>
                        </a:rPr>
                        <a:t>Has vCenter for large system management.</a:t>
                      </a:r>
                    </a:p>
                    <a:p>
                      <a:pPr marL="171450" indent="-171450" fontAlgn="ctr">
                        <a:buFont typeface="Arial" panose="020B0604020202020204" pitchFamily="34" charset="0"/>
                        <a:buChar char="•"/>
                      </a:pPr>
                      <a:r>
                        <a:rPr lang="en-US" altLang="zh-CN" sz="1200">
                          <a:solidFill>
                            <a:schemeClr val="tx2"/>
                          </a:solidFill>
                          <a:latin typeface="Arial" panose="020B0604020202020204" pitchFamily="34" charset="0"/>
                          <a:ea typeface="微软雅黑" panose="020B0503020204020204" pitchFamily="34" charset="-122"/>
                        </a:rPr>
                        <a:t>Adding node is decently easy. </a:t>
                      </a:r>
                    </a:p>
                    <a:p>
                      <a:pPr marL="171450" indent="-171450" fontAlgn="ctr">
                        <a:buFont typeface="Arial" panose="020B0604020202020204" pitchFamily="34" charset="0"/>
                        <a:buChar char="•"/>
                      </a:pPr>
                      <a:r>
                        <a:rPr lang="en-US" altLang="zh-CN" sz="1200">
                          <a:solidFill>
                            <a:srgbClr val="FF0000"/>
                          </a:solidFill>
                          <a:latin typeface="Arial" panose="020B0604020202020204" pitchFamily="34" charset="0"/>
                          <a:ea typeface="微软雅黑" panose="020B0503020204020204" pitchFamily="34" charset="-122"/>
                        </a:rPr>
                        <a:t>No one-key upgrade for both  SW and FW (except on </a:t>
                      </a:r>
                      <a:r>
                        <a:rPr lang="en-US" altLang="zh-CN" sz="1200" err="1">
                          <a:solidFill>
                            <a:srgbClr val="FF0000"/>
                          </a:solidFill>
                          <a:latin typeface="Arial" panose="020B0604020202020204" pitchFamily="34" charset="0"/>
                          <a:ea typeface="微软雅黑" panose="020B0503020204020204" pitchFamily="34" charset="-122"/>
                        </a:rPr>
                        <a:t>VxRail</a:t>
                      </a:r>
                      <a:r>
                        <a:rPr lang="en-US" altLang="zh-CN" sz="1200">
                          <a:solidFill>
                            <a:srgbClr val="FF0000"/>
                          </a:solidFill>
                          <a:latin typeface="Arial" panose="020B0604020202020204" pitchFamily="34" charset="0"/>
                          <a:ea typeface="微软雅黑" panose="020B0503020204020204" pitchFamily="34" charset="-122"/>
                        </a:rPr>
                        <a:t> on Dell servers)</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171450" indent="-171450" fontAlgn="ctr">
                        <a:buFont typeface="Arial" panose="020B0604020202020204" pitchFamily="34" charset="0"/>
                        <a:buChar char="•"/>
                      </a:pPr>
                      <a:r>
                        <a:rPr lang="en-US" altLang="zh-CN" sz="1200">
                          <a:solidFill>
                            <a:schemeClr val="tx2"/>
                          </a:solidFill>
                          <a:latin typeface="Arial" panose="020B0604020202020204" pitchFamily="34" charset="0"/>
                          <a:ea typeface="微软雅黑" panose="020B0503020204020204" pitchFamily="34" charset="-122"/>
                        </a:rPr>
                        <a:t>Usability is decent </a:t>
                      </a:r>
                    </a:p>
                    <a:p>
                      <a:pPr marL="171450" indent="-171450" fontAlgn="ctr">
                        <a:buFont typeface="Arial" panose="020B0604020202020204" pitchFamily="34" charset="0"/>
                        <a:buChar char="•"/>
                      </a:pPr>
                      <a:r>
                        <a:rPr lang="en-US" altLang="zh-CN" sz="1200">
                          <a:solidFill>
                            <a:schemeClr val="tx2"/>
                          </a:solidFill>
                          <a:latin typeface="Arial" panose="020B0604020202020204" pitchFamily="34" charset="0"/>
                          <a:ea typeface="微软雅黑" panose="020B0503020204020204" pitchFamily="34" charset="-122"/>
                        </a:rPr>
                        <a:t>Adding node is decently easy.</a:t>
                      </a:r>
                    </a:p>
                    <a:p>
                      <a:pPr marL="171450" indent="-171450" fontAlgn="ctr">
                        <a:buFont typeface="Arial" panose="020B0604020202020204" pitchFamily="34" charset="0"/>
                        <a:buChar char="•"/>
                      </a:pPr>
                      <a:r>
                        <a:rPr lang="en-US" altLang="zh-CN" sz="1200">
                          <a:solidFill>
                            <a:schemeClr val="tx2"/>
                          </a:solidFill>
                          <a:latin typeface="Arial" panose="020B0604020202020204" pitchFamily="34" charset="0"/>
                          <a:ea typeface="微软雅黑" panose="020B0503020204020204" pitchFamily="34" charset="-122"/>
                        </a:rPr>
                        <a:t>Support one key upgrade for SW/FW</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p>
                      <a:pPr marL="171450" indent="-171450" fontAlgn="ctr">
                        <a:buFont typeface="Arial" panose="020B0604020202020204" pitchFamily="34" charset="0"/>
                        <a:buChar char="•"/>
                      </a:pPr>
                      <a:r>
                        <a:rPr lang="en-US" altLang="zh-CN" sz="1200">
                          <a:solidFill>
                            <a:schemeClr val="tx2"/>
                          </a:solidFill>
                          <a:latin typeface="Arial" panose="020B0604020202020204" pitchFamily="34" charset="0"/>
                          <a:ea typeface="微软雅黑" panose="020B0503020204020204" pitchFamily="34" charset="-122"/>
                        </a:rPr>
                        <a:t>Easy to scale.</a:t>
                      </a:r>
                    </a:p>
                    <a:p>
                      <a:pPr marL="171450" indent="-171450" fontAlgn="ctr">
                        <a:buFont typeface="Arial" panose="020B0604020202020204" pitchFamily="34" charset="0"/>
                        <a:buChar char="•"/>
                      </a:pPr>
                      <a:r>
                        <a:rPr lang="en-US" altLang="zh-CN" sz="1200">
                          <a:solidFill>
                            <a:schemeClr val="tx2"/>
                          </a:solidFill>
                          <a:latin typeface="Arial" panose="020B0604020202020204" pitchFamily="34" charset="0"/>
                          <a:ea typeface="微软雅黑" panose="020B0503020204020204" pitchFamily="34" charset="-122"/>
                        </a:rPr>
                        <a:t>Support </a:t>
                      </a:r>
                    </a:p>
                    <a:p>
                      <a:pPr marL="171450" indent="-171450" fontAlgn="ctr">
                        <a:buFont typeface="Arial" panose="020B0604020202020204" pitchFamily="34" charset="0"/>
                        <a:buChar char="•"/>
                      </a:pPr>
                      <a:r>
                        <a:rPr lang="en-US" altLang="zh-CN" sz="1200">
                          <a:solidFill>
                            <a:schemeClr val="tx2"/>
                          </a:solidFill>
                          <a:latin typeface="Arial" panose="020B0604020202020204" pitchFamily="34" charset="0"/>
                          <a:ea typeface="微软雅黑" panose="020B0503020204020204" pitchFamily="34" charset="-122"/>
                        </a:rPr>
                        <a:t>Support one key upgrade for SW/FW</a:t>
                      </a:r>
                    </a:p>
                    <a:p>
                      <a:pPr fontAlgn="ctr"/>
                      <a:endParaRPr lang="en-US" altLang="zh-CN" sz="1200">
                        <a:solidFill>
                          <a:schemeClr val="tx2"/>
                        </a:solidFill>
                        <a:latin typeface="Arial" panose="020B0604020202020204" pitchFamily="34" charset="0"/>
                        <a:ea typeface="微软雅黑" panose="020B0503020204020204" pitchFamily="34" charset="-122"/>
                      </a:endParaRP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171450" lvl="0" indent="-171450" fontAlgn="ctr">
                        <a:buFont typeface="Arial" panose="020B0604020202020204" pitchFamily="34" charset="0"/>
                        <a:buChar char="•"/>
                      </a:pPr>
                      <a:r>
                        <a:rPr lang="en-US" altLang="zh-CN" sz="1200">
                          <a:solidFill>
                            <a:schemeClr val="tx2"/>
                          </a:solidFill>
                          <a:latin typeface="Arial" panose="020B0604020202020204" pitchFamily="34" charset="0"/>
                          <a:ea typeface="微软雅黑" panose="020B0503020204020204" pitchFamily="34" charset="-122"/>
                        </a:rPr>
                        <a:t>Three-Layer Intelligent O&amp;M</a:t>
                      </a:r>
                    </a:p>
                    <a:p>
                      <a:pPr marL="171450" lvl="0" indent="-171450" fontAlgn="ctr">
                        <a:buFont typeface="Arial" panose="020B0604020202020204" pitchFamily="34" charset="0"/>
                        <a:buChar char="•"/>
                      </a:pPr>
                      <a:r>
                        <a:rPr lang="en-US" altLang="zh-CN" sz="1200" b="1">
                          <a:solidFill>
                            <a:schemeClr val="tx2"/>
                          </a:solidFill>
                          <a:latin typeface="Arial" panose="020B0604020202020204" pitchFamily="34" charset="0"/>
                          <a:ea typeface="微软雅黑" panose="020B0503020204020204" pitchFamily="34" charset="-122"/>
                        </a:rPr>
                        <a:t>Work well with other ecological management system </a:t>
                      </a:r>
                      <a:r>
                        <a:rPr lang="en-US" altLang="zh-CN" sz="1200">
                          <a:solidFill>
                            <a:schemeClr val="tx2"/>
                          </a:solidFill>
                          <a:latin typeface="Arial" panose="020B0604020202020204" pitchFamily="34" charset="0"/>
                          <a:ea typeface="微软雅黑" panose="020B0503020204020204" pitchFamily="34" charset="-122"/>
                        </a:rPr>
                        <a:t>--- including VMWare </a:t>
                      </a:r>
                      <a:r>
                        <a:rPr lang="en-US" altLang="zh-CN" sz="1200" b="1">
                          <a:solidFill>
                            <a:schemeClr val="tx2"/>
                          </a:solidFill>
                          <a:latin typeface="Arial" panose="020B0604020202020204" pitchFamily="34" charset="0"/>
                          <a:ea typeface="微软雅黑" panose="020B0503020204020204" pitchFamily="34" charset="-122"/>
                        </a:rPr>
                        <a:t>vCenter</a:t>
                      </a:r>
                      <a:r>
                        <a:rPr lang="en-US" altLang="zh-CN" sz="1200">
                          <a:solidFill>
                            <a:schemeClr val="tx2"/>
                          </a:solidFill>
                          <a:latin typeface="Arial" panose="020B0604020202020204" pitchFamily="34" charset="0"/>
                          <a:ea typeface="微软雅黑" panose="020B0503020204020204" pitchFamily="34" charset="-122"/>
                        </a:rPr>
                        <a:t>. </a:t>
                      </a:r>
                    </a:p>
                    <a:p>
                      <a:pPr marL="171450" indent="-171450" fontAlgn="ctr">
                        <a:buFont typeface="Arial" panose="020B0604020202020204" pitchFamily="34" charset="0"/>
                        <a:buChar char="•"/>
                      </a:pPr>
                      <a:r>
                        <a:rPr lang="en-US" altLang="zh-CN" sz="1200" b="1">
                          <a:solidFill>
                            <a:schemeClr val="tx2"/>
                          </a:solidFill>
                          <a:latin typeface="Arial" panose="020B0604020202020204" pitchFamily="34" charset="0"/>
                          <a:ea typeface="微软雅黑" panose="020B0503020204020204" pitchFamily="34" charset="-122"/>
                        </a:rPr>
                        <a:t>Ultra-Large Cluster Management and Scaling</a:t>
                      </a:r>
                    </a:p>
                    <a:p>
                      <a:pPr marL="171450" indent="-171450" fontAlgn="ctr">
                        <a:buFont typeface="Arial" panose="020B0604020202020204" pitchFamily="34" charset="0"/>
                        <a:buChar char="•"/>
                      </a:pPr>
                      <a:r>
                        <a:rPr lang="en-US" altLang="zh-CN" sz="1200">
                          <a:solidFill>
                            <a:schemeClr val="tx2"/>
                          </a:solidFill>
                          <a:latin typeface="Arial" panose="020B0604020202020204" pitchFamily="34" charset="0"/>
                          <a:ea typeface="微软雅黑" panose="020B0503020204020204" pitchFamily="34" charset="-122"/>
                        </a:rPr>
                        <a:t>When add new nodes, the system incurs fast node balancing, </a:t>
                      </a:r>
                      <a:r>
                        <a:rPr lang="en-US" altLang="zh-CN" sz="1200" b="1">
                          <a:solidFill>
                            <a:schemeClr val="tx2"/>
                          </a:solidFill>
                          <a:latin typeface="Arial" panose="020B0604020202020204" pitchFamily="34" charset="0"/>
                          <a:ea typeface="微软雅黑" panose="020B0503020204020204" pitchFamily="34" charset="-122"/>
                        </a:rPr>
                        <a:t>avoiding migration of large data and impact to production performance.</a:t>
                      </a:r>
                    </a:p>
                    <a:p>
                      <a:pPr marL="171450" indent="-171450" fontAlgn="ctr">
                        <a:buFont typeface="Arial" panose="020B0604020202020204" pitchFamily="34" charset="0"/>
                        <a:buChar char="•"/>
                      </a:pPr>
                      <a:r>
                        <a:rPr lang="en-US" altLang="zh-CN" sz="1200" b="1">
                          <a:solidFill>
                            <a:schemeClr val="tx2"/>
                          </a:solidFill>
                          <a:latin typeface="Arial" panose="020B0604020202020204" pitchFamily="34" charset="0"/>
                          <a:ea typeface="微软雅黑" panose="020B0503020204020204" pitchFamily="34" charset="-122"/>
                        </a:rPr>
                        <a:t>One-key non-disruptive upgrade (SW, FW).</a:t>
                      </a:r>
                    </a:p>
                  </a:txBody>
                  <a:tcPr marL="91404" marR="91404" marT="45702" marB="45702"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231815">
                        <a:lumMod val="25000"/>
                        <a:lumOff val="75000"/>
                      </a:srgbClr>
                    </a:solidFill>
                  </a:tcPr>
                </a:tc>
                <a:extLst>
                  <a:ext uri="{0D108BD9-81ED-4DB2-BD59-A6C34878D82A}">
                    <a16:rowId xmlns:a16="http://schemas.microsoft.com/office/drawing/2014/main" val="1337751814"/>
                  </a:ext>
                </a:extLst>
              </a:tr>
              <a:tr h="87112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fontAlgn="ctr"/>
                      <a:r>
                        <a:rPr lang="en-US" sz="1400" b="1">
                          <a:solidFill>
                            <a:schemeClr val="tx2"/>
                          </a:solidFill>
                          <a:latin typeface="Arial"/>
                        </a:rPr>
                        <a:t>Cost</a:t>
                      </a:r>
                      <a:endParaRPr lang="en-US" altLang="zh-CN" sz="1400" b="1">
                        <a:solidFill>
                          <a:schemeClr val="tx2"/>
                        </a:solidFill>
                        <a:latin typeface="Arial"/>
                        <a:ea typeface="微软雅黑" panose="020B0503020204020204" pitchFamily="34" charset="-122"/>
                      </a:endParaRPr>
                    </a:p>
                  </a:txBody>
                  <a:tcPr marL="91404" marR="91404" marT="45702" marB="45702">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fontAlgn="ctr">
                        <a:buFont typeface="Arial" panose="020B0604020202020204" pitchFamily="34" charset="0"/>
                        <a:buNone/>
                      </a:pPr>
                      <a:r>
                        <a:rPr lang="en-US" sz="1400">
                          <a:solidFill>
                            <a:schemeClr val="tx2"/>
                          </a:solidFill>
                          <a:latin typeface="Arial"/>
                        </a:rPr>
                        <a:t>Community product with low cost: </a:t>
                      </a:r>
                      <a:endParaRPr lang="en-US" sz="1400">
                        <a:latin typeface="Arial" panose="020B0604020202020204" pitchFamily="34" charset="0"/>
                      </a:endParaRPr>
                    </a:p>
                    <a:p>
                      <a:pPr marL="171450" indent="-171450" fontAlgn="ctr">
                        <a:buFont typeface="Arial" panose="020B0604020202020204" pitchFamily="34" charset="0"/>
                        <a:buChar char="•"/>
                      </a:pPr>
                      <a:r>
                        <a:rPr lang="en-US" sz="1400">
                          <a:solidFill>
                            <a:srgbClr val="FF0000"/>
                          </a:solidFill>
                          <a:latin typeface="Arial"/>
                        </a:rPr>
                        <a:t>Very low EC ratio (33%) for three-way mirroring </a:t>
                      </a:r>
                      <a:endParaRPr lang="en-US" sz="1400">
                        <a:latin typeface="Arial" panose="020B0604020202020204" pitchFamily="34" charset="0"/>
                      </a:endParaRPr>
                    </a:p>
                    <a:p>
                      <a:pPr marL="171450" indent="-171450" fontAlgn="ctr">
                        <a:buFont typeface="Arial" panose="020B0604020202020204" pitchFamily="34" charset="0"/>
                        <a:buChar char="•"/>
                      </a:pPr>
                      <a:r>
                        <a:rPr lang="en-US" sz="1400">
                          <a:solidFill>
                            <a:srgbClr val="FF0000"/>
                          </a:solidFill>
                          <a:latin typeface="Arial"/>
                        </a:rPr>
                        <a:t>No </a:t>
                      </a:r>
                      <a:r>
                        <a:rPr lang="en-US" sz="1400" err="1">
                          <a:solidFill>
                            <a:srgbClr val="FF0000"/>
                          </a:solidFill>
                          <a:latin typeface="Arial"/>
                        </a:rPr>
                        <a:t>dedup</a:t>
                      </a:r>
                      <a:r>
                        <a:rPr lang="en-US" sz="1400">
                          <a:solidFill>
                            <a:srgbClr val="FF0000"/>
                          </a:solidFill>
                          <a:latin typeface="Arial"/>
                        </a:rPr>
                        <a:t> and compression supported</a:t>
                      </a:r>
                      <a:endParaRPr lang="en-US" altLang="zh-CN" sz="1400">
                        <a:solidFill>
                          <a:srgbClr val="FF0000"/>
                        </a:solidFill>
                        <a:latin typeface="Arial"/>
                        <a:ea typeface="微软雅黑" panose="020B0503020204020204" pitchFamily="34" charset="-122"/>
                      </a:endParaRPr>
                    </a:p>
                  </a:txBody>
                  <a:tcPr marL="91404" marR="91404" marT="45702" marB="45702">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rtl="0" eaLnBrk="1" fontAlgn="ctr" latinLnBrk="0" hangingPunct="1">
                        <a:lnSpc>
                          <a:spcPct val="100000"/>
                        </a:lnSpc>
                        <a:spcBef>
                          <a:spcPts val="0"/>
                        </a:spcBef>
                        <a:spcAft>
                          <a:spcPts val="0"/>
                        </a:spcAft>
                        <a:buFont typeface="Arial" panose="020B0604020202020204" pitchFamily="34" charset="0"/>
                        <a:buNone/>
                      </a:pPr>
                      <a:r>
                        <a:rPr lang="en-US" sz="1400">
                          <a:solidFill>
                            <a:srgbClr val="FF0000"/>
                          </a:solidFill>
                          <a:latin typeface="Arial"/>
                        </a:rPr>
                        <a:t>High cost: </a:t>
                      </a:r>
                    </a:p>
                    <a:p>
                      <a:pPr marL="171450" marR="0" lvl="0" indent="-171450" algn="l" rtl="0" eaLnBrk="1" fontAlgn="ctr" latinLnBrk="0" hangingPunct="1">
                        <a:lnSpc>
                          <a:spcPct val="100000"/>
                        </a:lnSpc>
                        <a:spcBef>
                          <a:spcPts val="0"/>
                        </a:spcBef>
                        <a:spcAft>
                          <a:spcPts val="0"/>
                        </a:spcAft>
                        <a:buFont typeface="Arial" panose="020B0604020202020204" pitchFamily="34" charset="0"/>
                        <a:buChar char="•"/>
                      </a:pPr>
                      <a:r>
                        <a:rPr lang="en-US" sz="1400">
                          <a:solidFill>
                            <a:srgbClr val="FF0000"/>
                          </a:solidFill>
                          <a:latin typeface="Arial"/>
                        </a:rPr>
                        <a:t>All SSDs support intra-DG deduplication and</a:t>
                      </a:r>
                      <a:r>
                        <a:rPr lang="en-US" sz="1400">
                          <a:latin typeface="Arial"/>
                        </a:rPr>
                        <a:t> </a:t>
                      </a:r>
                      <a:r>
                        <a:rPr lang="en-US" sz="1400">
                          <a:solidFill>
                            <a:srgbClr val="FF0000"/>
                          </a:solidFill>
                          <a:latin typeface="Arial"/>
                        </a:rPr>
                        <a:t>non-global deduplication</a:t>
                      </a:r>
                      <a:r>
                        <a:rPr lang="en-US" sz="1400">
                          <a:latin typeface="Arial"/>
                        </a:rPr>
                        <a:t>, </a:t>
                      </a:r>
                    </a:p>
                    <a:p>
                      <a:pPr marL="171450" marR="0" lvl="0" indent="-171450" algn="l" defTabSz="1187798"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400">
                          <a:solidFill>
                            <a:srgbClr val="FF0000"/>
                          </a:solidFill>
                          <a:latin typeface="Arial"/>
                        </a:rPr>
                        <a:t>EC supports only 3+1 or 4+2, low Efficiency (75% or 66%)</a:t>
                      </a:r>
                    </a:p>
                    <a:p>
                      <a:pPr marL="171450" marR="0" lvl="0" indent="-171450" algn="l" rtl="0" eaLnBrk="1" fontAlgn="ctr" latinLnBrk="0" hangingPunct="1">
                        <a:lnSpc>
                          <a:spcPct val="100000"/>
                        </a:lnSpc>
                        <a:spcBef>
                          <a:spcPts val="0"/>
                        </a:spcBef>
                        <a:spcAft>
                          <a:spcPts val="0"/>
                        </a:spcAft>
                        <a:buFont typeface="Arial" panose="020B0604020202020204" pitchFamily="34" charset="0"/>
                        <a:buChar char="•"/>
                      </a:pPr>
                      <a:r>
                        <a:rPr lang="en-US" altLang="zh-CN" sz="1400">
                          <a:solidFill>
                            <a:srgbClr val="FF0000"/>
                          </a:solidFill>
                          <a:latin typeface="Arial"/>
                          <a:ea typeface="微软雅黑"/>
                        </a:rPr>
                        <a:t> New drive added in </a:t>
                      </a:r>
                      <a:r>
                        <a:rPr lang="en-US" altLang="zh-CN" sz="1400" err="1">
                          <a:solidFill>
                            <a:srgbClr val="FF0000"/>
                          </a:solidFill>
                          <a:latin typeface="Arial"/>
                          <a:ea typeface="微软雅黑"/>
                        </a:rPr>
                        <a:t>Dedup</a:t>
                      </a:r>
                      <a:r>
                        <a:rPr lang="en-US" altLang="zh-CN" sz="1400">
                          <a:solidFill>
                            <a:srgbClr val="FF0000"/>
                          </a:solidFill>
                          <a:latin typeface="Arial"/>
                          <a:ea typeface="微软雅黑"/>
                        </a:rPr>
                        <a:t>/compression DG won’t take effect, unless the DG is deleted and recreated.</a:t>
                      </a:r>
                    </a:p>
                  </a:txBody>
                  <a:tcPr marL="91404" marR="91404" marT="45702" marB="45702">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171450" marR="0" lvl="0" indent="-171450" algn="l" defTabSz="1187798"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altLang="zh-CN" sz="1400">
                          <a:solidFill>
                            <a:schemeClr val="tx2"/>
                          </a:solidFill>
                          <a:latin typeface="Arial"/>
                          <a:ea typeface="微软雅黑"/>
                        </a:rPr>
                        <a:t>Support </a:t>
                      </a:r>
                      <a:r>
                        <a:rPr lang="en-US" altLang="zh-CN" sz="1400" err="1">
                          <a:solidFill>
                            <a:schemeClr val="tx2"/>
                          </a:solidFill>
                          <a:latin typeface="Arial"/>
                          <a:ea typeface="微软雅黑"/>
                        </a:rPr>
                        <a:t>Dedup</a:t>
                      </a:r>
                      <a:r>
                        <a:rPr lang="en-US" altLang="zh-CN" sz="1400">
                          <a:solidFill>
                            <a:schemeClr val="tx2"/>
                          </a:solidFill>
                          <a:latin typeface="Arial"/>
                          <a:ea typeface="微软雅黑"/>
                        </a:rPr>
                        <a:t> &amp; compression</a:t>
                      </a:r>
                    </a:p>
                    <a:p>
                      <a:pPr marL="171450" marR="0" lvl="0" indent="-171450" algn="l" defTabSz="1187798"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altLang="zh-CN" sz="1400">
                          <a:solidFill>
                            <a:schemeClr val="tx2"/>
                          </a:solidFill>
                          <a:latin typeface="Arial"/>
                          <a:ea typeface="微软雅黑"/>
                        </a:rPr>
                        <a:t>Strip size is no more than (4,1)</a:t>
                      </a:r>
                    </a:p>
                    <a:p>
                      <a:pPr marL="171450" marR="0" lvl="0" indent="-171450" algn="l" rtl="0" eaLnBrk="1" fontAlgn="ctr" latinLnBrk="0" hangingPunct="1">
                        <a:lnSpc>
                          <a:spcPct val="100000"/>
                        </a:lnSpc>
                        <a:spcBef>
                          <a:spcPts val="0"/>
                        </a:spcBef>
                        <a:spcAft>
                          <a:spcPts val="0"/>
                        </a:spcAft>
                        <a:buFont typeface="Arial" panose="020B0604020202020204" pitchFamily="34" charset="0"/>
                        <a:buChar char="•"/>
                      </a:pPr>
                      <a:r>
                        <a:rPr lang="en-US" altLang="zh-CN" sz="1400">
                          <a:solidFill>
                            <a:srgbClr val="FF0000"/>
                          </a:solidFill>
                          <a:latin typeface="Arial"/>
                          <a:ea typeface="微软雅黑"/>
                        </a:rPr>
                        <a:t>EC ratio is only 80% </a:t>
                      </a:r>
                    </a:p>
                  </a:txBody>
                  <a:tcPr marL="91404" marR="91404" marT="45702" marB="45702">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p>
                      <a:pPr marL="171450" marR="0" lvl="0" indent="-171450" algn="l" rtl="0" eaLnBrk="1" fontAlgn="ctr" latinLnBrk="0" hangingPunct="1">
                        <a:lnSpc>
                          <a:spcPct val="100000"/>
                        </a:lnSpc>
                        <a:spcBef>
                          <a:spcPts val="0"/>
                        </a:spcBef>
                        <a:spcAft>
                          <a:spcPts val="0"/>
                        </a:spcAft>
                        <a:buFont typeface="Arial" panose="020B0604020202020204" pitchFamily="34" charset="0"/>
                        <a:buChar char="•"/>
                      </a:pPr>
                      <a:r>
                        <a:rPr lang="en-US" altLang="zh-CN" sz="1400">
                          <a:solidFill>
                            <a:schemeClr val="tx2"/>
                          </a:solidFill>
                          <a:latin typeface="Arial"/>
                          <a:ea typeface="微软雅黑"/>
                        </a:rPr>
                        <a:t>Software non-RAID EC, can set with high Ratio</a:t>
                      </a:r>
                    </a:p>
                    <a:p>
                      <a:pPr marL="171450" marR="0" lvl="0" indent="-171450" algn="l" rtl="0" eaLnBrk="1" fontAlgn="ctr" latinLnBrk="0" hangingPunct="1">
                        <a:lnSpc>
                          <a:spcPct val="100000"/>
                        </a:lnSpc>
                        <a:spcBef>
                          <a:spcPts val="0"/>
                        </a:spcBef>
                        <a:spcAft>
                          <a:spcPts val="0"/>
                        </a:spcAft>
                        <a:buFont typeface="Arial" panose="020B0604020202020204" pitchFamily="34" charset="0"/>
                        <a:buChar char="•"/>
                      </a:pPr>
                      <a:r>
                        <a:rPr lang="en-US" altLang="zh-CN" sz="1400">
                          <a:solidFill>
                            <a:srgbClr val="FF0000"/>
                          </a:solidFill>
                          <a:latin typeface="Arial"/>
                          <a:ea typeface="微软雅黑"/>
                        </a:rPr>
                        <a:t>Proprietary HW known to be expensive.</a:t>
                      </a:r>
                    </a:p>
                    <a:p>
                      <a:pPr marL="171450" marR="0" lvl="0" indent="-171450" algn="l" rtl="0" eaLnBrk="1" fontAlgn="ctr" latinLnBrk="0" hangingPunct="1">
                        <a:lnSpc>
                          <a:spcPct val="100000"/>
                        </a:lnSpc>
                        <a:spcBef>
                          <a:spcPts val="0"/>
                        </a:spcBef>
                        <a:spcAft>
                          <a:spcPts val="0"/>
                        </a:spcAft>
                        <a:buFont typeface="Arial" panose="020B0604020202020204" pitchFamily="34" charset="0"/>
                        <a:buChar char="•"/>
                      </a:pPr>
                      <a:r>
                        <a:rPr lang="en-US" altLang="zh-CN" sz="1400">
                          <a:solidFill>
                            <a:srgbClr val="FF0000"/>
                          </a:solidFill>
                          <a:latin typeface="Arial"/>
                          <a:ea typeface="微软雅黑"/>
                        </a:rPr>
                        <a:t>Inline </a:t>
                      </a:r>
                      <a:r>
                        <a:rPr lang="en-US" altLang="zh-CN" sz="1400" err="1">
                          <a:solidFill>
                            <a:srgbClr val="FF0000"/>
                          </a:solidFill>
                          <a:latin typeface="Arial"/>
                          <a:ea typeface="微软雅黑"/>
                        </a:rPr>
                        <a:t>dedup</a:t>
                      </a:r>
                      <a:r>
                        <a:rPr lang="en-US" altLang="zh-CN" sz="1400">
                          <a:solidFill>
                            <a:srgbClr val="FF0000"/>
                          </a:solidFill>
                          <a:latin typeface="Arial"/>
                          <a:ea typeface="微软雅黑"/>
                        </a:rPr>
                        <a:t> &amp; compression only. Yielding ratio isn’t high</a:t>
                      </a:r>
                    </a:p>
                    <a:p>
                      <a:pPr marL="171450" marR="0" lvl="0" indent="-171450" algn="l" rtl="0" eaLnBrk="1" fontAlgn="ctr" latinLnBrk="0" hangingPunct="1">
                        <a:lnSpc>
                          <a:spcPct val="100000"/>
                        </a:lnSpc>
                        <a:spcBef>
                          <a:spcPts val="0"/>
                        </a:spcBef>
                        <a:spcAft>
                          <a:spcPts val="0"/>
                        </a:spcAft>
                        <a:buFont typeface="Arial" panose="020B0604020202020204" pitchFamily="34" charset="0"/>
                        <a:buChar char="•"/>
                      </a:pPr>
                      <a:endParaRPr lang="en-US" altLang="zh-CN" sz="1400">
                        <a:solidFill>
                          <a:schemeClr val="tx2"/>
                        </a:solidFill>
                        <a:latin typeface="Arial"/>
                        <a:ea typeface="微软雅黑"/>
                      </a:endParaRPr>
                    </a:p>
                  </a:txBody>
                  <a:tcPr marL="91404" marR="91404" marT="45702" marB="45702">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171450" marR="0" lvl="0" indent="-171450" algn="l" rtl="0" eaLnBrk="1" fontAlgn="ctr" latinLnBrk="0" hangingPunct="1">
                        <a:lnSpc>
                          <a:spcPct val="100000"/>
                        </a:lnSpc>
                        <a:spcBef>
                          <a:spcPts val="0"/>
                        </a:spcBef>
                        <a:spcAft>
                          <a:spcPts val="0"/>
                        </a:spcAft>
                        <a:buFont typeface="Arial" panose="020B0604020202020204" pitchFamily="34" charset="0"/>
                        <a:buChar char="•"/>
                      </a:pPr>
                      <a:r>
                        <a:rPr lang="en-US" altLang="zh-CN" sz="1400" b="1">
                          <a:solidFill>
                            <a:schemeClr val="tx2"/>
                          </a:solidFill>
                          <a:latin typeface="Arial"/>
                          <a:ea typeface="微软雅黑"/>
                        </a:rPr>
                        <a:t>High EC ratio (22+2,  ratio 91.67%)</a:t>
                      </a:r>
                    </a:p>
                    <a:p>
                      <a:pPr marL="171450" marR="0" lvl="0" indent="-171450" algn="l" defTabSz="1187798"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altLang="zh-CN" sz="1400" b="1">
                          <a:solidFill>
                            <a:schemeClr val="tx2"/>
                          </a:solidFill>
                          <a:latin typeface="Arial"/>
                          <a:ea typeface="微软雅黑"/>
                        </a:rPr>
                        <a:t>Global deep </a:t>
                      </a:r>
                      <a:r>
                        <a:rPr lang="en-US" altLang="zh-CN" sz="1400" b="1" err="1">
                          <a:solidFill>
                            <a:schemeClr val="tx2"/>
                          </a:solidFill>
                          <a:latin typeface="Arial"/>
                          <a:ea typeface="微软雅黑"/>
                        </a:rPr>
                        <a:t>dedup</a:t>
                      </a:r>
                      <a:r>
                        <a:rPr lang="en-US" altLang="zh-CN" sz="1400" b="1">
                          <a:solidFill>
                            <a:schemeClr val="tx2"/>
                          </a:solidFill>
                          <a:latin typeface="Arial"/>
                          <a:ea typeface="微软雅黑"/>
                        </a:rPr>
                        <a:t> and compression </a:t>
                      </a:r>
                      <a:r>
                        <a:rPr lang="en-US" altLang="zh-CN" sz="1400">
                          <a:solidFill>
                            <a:schemeClr val="tx2"/>
                          </a:solidFill>
                          <a:latin typeface="Arial"/>
                          <a:ea typeface="微软雅黑"/>
                        </a:rPr>
                        <a:t>create more virtual capacity.</a:t>
                      </a:r>
                    </a:p>
                    <a:p>
                      <a:pPr marL="171450" marR="0" lvl="0" indent="-171450" algn="l" defTabSz="1187798"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altLang="zh-CN" sz="1400" b="1">
                          <a:solidFill>
                            <a:schemeClr val="tx2"/>
                          </a:solidFill>
                          <a:latin typeface="Arial"/>
                          <a:ea typeface="微软雅黑"/>
                        </a:rPr>
                        <a:t>Effective erasure coding scheme</a:t>
                      </a:r>
                      <a:r>
                        <a:rPr lang="en-US" altLang="zh-CN" sz="1400">
                          <a:solidFill>
                            <a:schemeClr val="tx2"/>
                          </a:solidFill>
                          <a:latin typeface="Arial"/>
                          <a:ea typeface="微软雅黑"/>
                        </a:rPr>
                        <a:t> reduce data redundancy</a:t>
                      </a:r>
                    </a:p>
                    <a:p>
                      <a:pPr marL="171450" marR="0" lvl="0" indent="-171450" algn="l" defTabSz="1187798"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altLang="zh-CN" sz="1400" b="1">
                          <a:solidFill>
                            <a:schemeClr val="tx2"/>
                          </a:solidFill>
                          <a:latin typeface="Arial"/>
                          <a:ea typeface="微软雅黑"/>
                        </a:rPr>
                        <a:t>Efficient data tiering </a:t>
                      </a:r>
                      <a:r>
                        <a:rPr lang="en-US" altLang="zh-CN" sz="1400">
                          <a:solidFill>
                            <a:schemeClr val="tx2"/>
                          </a:solidFill>
                          <a:latin typeface="Arial"/>
                          <a:ea typeface="微软雅黑"/>
                        </a:rPr>
                        <a:t>for best performance/cost ratio for end-user.</a:t>
                      </a:r>
                    </a:p>
                  </a:txBody>
                  <a:tcPr marL="91404" marR="91404" marT="45702" marB="45702">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231815">
                        <a:lumMod val="25000"/>
                        <a:lumOff val="75000"/>
                      </a:srgbClr>
                    </a:solidFill>
                  </a:tcPr>
                </a:tc>
                <a:extLst>
                  <a:ext uri="{0D108BD9-81ED-4DB2-BD59-A6C34878D82A}">
                    <a16:rowId xmlns:a16="http://schemas.microsoft.com/office/drawing/2014/main" val="1706087303"/>
                  </a:ext>
                </a:extLst>
              </a:tr>
            </a:tbl>
          </a:graphicData>
        </a:graphic>
      </p:graphicFrame>
      <p:sp>
        <p:nvSpPr>
          <p:cNvPr id="5" name="标题 1">
            <a:extLst>
              <a:ext uri="{FF2B5EF4-FFF2-40B4-BE49-F238E27FC236}">
                <a16:creationId xmlns:a16="http://schemas.microsoft.com/office/drawing/2014/main" id="{73BFF367-008C-4DC2-8DFD-E2077E231698}"/>
              </a:ext>
            </a:extLst>
          </p:cNvPr>
          <p:cNvSpPr txBox="1">
            <a:spLocks/>
          </p:cNvSpPr>
          <p:nvPr/>
        </p:nvSpPr>
        <p:spPr>
          <a:xfrm>
            <a:off x="423758" y="104260"/>
            <a:ext cx="11229922" cy="481888"/>
          </a:xfrm>
          <a:prstGeom prst="rect">
            <a:avLst/>
          </a:prstGeom>
        </p:spPr>
        <p:txBody>
          <a:bodyPr vert="horz" wrap="square" lIns="0" tIns="45690" rIns="91380" bIns="45690" rtlCol="0" anchor="t" anchorCtr="0">
            <a:noAutofit/>
          </a:bodyPr>
          <a:lstStyle>
            <a:lvl1pPr algn="l" defTabSz="1187323" rtl="0" eaLnBrk="1" latinLnBrk="0" hangingPunct="1">
              <a:lnSpc>
                <a:spcPct val="90000"/>
              </a:lnSpc>
              <a:spcBef>
                <a:spcPct val="0"/>
              </a:spcBef>
              <a:buNone/>
              <a:defRPr sz="5714" kern="1200">
                <a:solidFill>
                  <a:schemeClr val="tx1"/>
                </a:solidFill>
                <a:latin typeface="Arial"/>
                <a:ea typeface="+mj-ea"/>
                <a:cs typeface="+mj-cs"/>
              </a:defRPr>
            </a:lvl1pPr>
          </a:lstStyle>
          <a:p>
            <a:pPr marL="0" marR="0" lvl="0" indent="0" algn="l" defTabSz="1186848" rtl="0" eaLnBrk="1" fontAlgn="ctr" latinLnBrk="0" hangingPunct="1">
              <a:lnSpc>
                <a:spcPct val="90000"/>
              </a:lnSpc>
              <a:spcBef>
                <a:spcPct val="0"/>
              </a:spcBef>
              <a:spcAft>
                <a:spcPts val="0"/>
              </a:spcAft>
              <a:buClrTx/>
              <a:buSzTx/>
              <a:buFontTx/>
              <a:buNone/>
              <a:tabLst/>
              <a:defRPr/>
            </a:pPr>
            <a:r>
              <a:rPr kumimoji="0" lang="en-US" sz="2799" b="1" i="0" u="none" strike="noStrike" kern="1200" cap="none" spc="0" normalizeH="0" baseline="0" noProof="0">
                <a:ln>
                  <a:noFill/>
                </a:ln>
                <a:solidFill>
                  <a:prstClr val="black"/>
                </a:solidFill>
                <a:effectLst/>
                <a:uLnTx/>
                <a:uFillTx/>
                <a:latin typeface="Arial" panose="020B0604020202020204" pitchFamily="34" charset="0"/>
                <a:ea typeface="微软雅黑" pitchFamily="34" charset="-122"/>
                <a:cs typeface="+mj-cs"/>
              </a:rPr>
              <a:t>Best Value of OceanStor 100D: Compared with Others (3)</a:t>
            </a:r>
            <a:endParaRPr kumimoji="0" lang="en-US" altLang="zh-CN" sz="2799" b="1" i="0" u="none" strike="noStrike" kern="1200" cap="none" spc="0" normalizeH="0" baseline="0" noProof="0">
              <a:ln>
                <a:noFill/>
              </a:ln>
              <a:solidFill>
                <a:prstClr val="black"/>
              </a:solidFill>
              <a:effectLst/>
              <a:uLnTx/>
              <a:uFillTx/>
              <a:latin typeface="Arial" panose="020B0604020202020204" pitchFamily="34" charset="0"/>
              <a:ea typeface="微软雅黑" pitchFamily="34" charset="-122"/>
              <a:cs typeface="+mj-cs"/>
            </a:endParaRPr>
          </a:p>
        </p:txBody>
      </p:sp>
    </p:spTree>
    <p:extLst>
      <p:ext uri="{BB962C8B-B14F-4D97-AF65-F5344CB8AC3E}">
        <p14:creationId xmlns:p14="http://schemas.microsoft.com/office/powerpoint/2010/main" val="3905943421"/>
      </p:ext>
    </p:extLst>
  </p:cSld>
  <p:clrMapOvr>
    <a:masterClrMapping/>
  </p:clrMapOvr>
  <p:transition advClick="0" advTm="800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59A3346-78AC-4F70-A603-A317D37BB125}"/>
              </a:ext>
            </a:extLst>
          </p:cNvPr>
          <p:cNvGraphicFramePr>
            <a:graphicFrameLocks noGrp="1"/>
          </p:cNvGraphicFramePr>
          <p:nvPr>
            <p:extLst>
              <p:ext uri="{D42A27DB-BD31-4B8C-83A1-F6EECF244321}">
                <p14:modId xmlns:p14="http://schemas.microsoft.com/office/powerpoint/2010/main" val="285166635"/>
              </p:ext>
            </p:extLst>
          </p:nvPr>
        </p:nvGraphicFramePr>
        <p:xfrm>
          <a:off x="358425" y="649320"/>
          <a:ext cx="11637220" cy="6003172"/>
        </p:xfrm>
        <a:graphic>
          <a:graphicData uri="http://schemas.openxmlformats.org/drawingml/2006/table">
            <a:tbl>
              <a:tblPr firstRow="1" bandRow="1"/>
              <a:tblGrid>
                <a:gridCol w="1144644">
                  <a:extLst>
                    <a:ext uri="{9D8B030D-6E8A-4147-A177-3AD203B41FA5}">
                      <a16:colId xmlns:a16="http://schemas.microsoft.com/office/drawing/2014/main" val="2459044670"/>
                    </a:ext>
                  </a:extLst>
                </a:gridCol>
                <a:gridCol w="1236742">
                  <a:extLst>
                    <a:ext uri="{9D8B030D-6E8A-4147-A177-3AD203B41FA5}">
                      <a16:colId xmlns:a16="http://schemas.microsoft.com/office/drawing/2014/main" val="4153552673"/>
                    </a:ext>
                  </a:extLst>
                </a:gridCol>
                <a:gridCol w="934135">
                  <a:extLst>
                    <a:ext uri="{9D8B030D-6E8A-4147-A177-3AD203B41FA5}">
                      <a16:colId xmlns:a16="http://schemas.microsoft.com/office/drawing/2014/main" val="2067996588"/>
                    </a:ext>
                  </a:extLst>
                </a:gridCol>
                <a:gridCol w="1151224">
                  <a:extLst>
                    <a:ext uri="{9D8B030D-6E8A-4147-A177-3AD203B41FA5}">
                      <a16:colId xmlns:a16="http://schemas.microsoft.com/office/drawing/2014/main" val="3904392084"/>
                    </a:ext>
                  </a:extLst>
                </a:gridCol>
                <a:gridCol w="743361">
                  <a:extLst>
                    <a:ext uri="{9D8B030D-6E8A-4147-A177-3AD203B41FA5}">
                      <a16:colId xmlns:a16="http://schemas.microsoft.com/office/drawing/2014/main" val="1169686663"/>
                    </a:ext>
                  </a:extLst>
                </a:gridCol>
                <a:gridCol w="1697231">
                  <a:extLst>
                    <a:ext uri="{9D8B030D-6E8A-4147-A177-3AD203B41FA5}">
                      <a16:colId xmlns:a16="http://schemas.microsoft.com/office/drawing/2014/main" val="314931266"/>
                    </a:ext>
                  </a:extLst>
                </a:gridCol>
                <a:gridCol w="1624869">
                  <a:extLst>
                    <a:ext uri="{9D8B030D-6E8A-4147-A177-3AD203B41FA5}">
                      <a16:colId xmlns:a16="http://schemas.microsoft.com/office/drawing/2014/main" val="3955149044"/>
                    </a:ext>
                  </a:extLst>
                </a:gridCol>
                <a:gridCol w="3105014">
                  <a:extLst>
                    <a:ext uri="{9D8B030D-6E8A-4147-A177-3AD203B41FA5}">
                      <a16:colId xmlns:a16="http://schemas.microsoft.com/office/drawing/2014/main" val="4251603682"/>
                    </a:ext>
                  </a:extLst>
                </a:gridCol>
              </a:tblGrid>
              <a:tr h="775854">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fontAlgn="ctr"/>
                      <a:r>
                        <a:rPr lang="en-US" altLang="zh-CN" sz="1400" b="1">
                          <a:solidFill>
                            <a:schemeClr val="tx2"/>
                          </a:solidFill>
                          <a:latin typeface="Arial"/>
                          <a:ea typeface="微软雅黑"/>
                        </a:rPr>
                        <a:t>Native Protocols</a:t>
                      </a:r>
                    </a:p>
                  </a:txBody>
                  <a:tcPr marL="91404" marR="91404" marT="45702" marB="45702">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595757">
                        <a:lumMod val="60000"/>
                        <a:lumOff val="40000"/>
                      </a:srgbClr>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marL="0" indent="0" fontAlgn="ctr">
                        <a:buFont typeface="Arial" panose="020B0604020202020204" pitchFamily="34" charset="0"/>
                        <a:buNone/>
                      </a:pPr>
                      <a:r>
                        <a:rPr lang="en-US" altLang="zh-CN" sz="1400" b="1">
                          <a:solidFill>
                            <a:schemeClr val="tx2"/>
                          </a:solidFill>
                          <a:latin typeface="Arial"/>
                          <a:ea typeface="微软雅黑"/>
                        </a:rPr>
                        <a:t>Block</a:t>
                      </a:r>
                    </a:p>
                  </a:txBody>
                  <a:tcPr marL="91404" marR="91404" marT="45702" marB="45702">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595757">
                        <a:lumMod val="60000"/>
                        <a:lumOff val="40000"/>
                      </a:srgbClr>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marL="0" marR="0" lvl="0" indent="0" algn="l" defTabSz="1187798" rtl="0" eaLnBrk="1" fontAlgn="ctr" latinLnBrk="0" hangingPunct="1">
                        <a:lnSpc>
                          <a:spcPct val="100000"/>
                        </a:lnSpc>
                        <a:spcBef>
                          <a:spcPts val="0"/>
                        </a:spcBef>
                        <a:spcAft>
                          <a:spcPts val="0"/>
                        </a:spcAft>
                        <a:buClrTx/>
                        <a:buSzTx/>
                        <a:buFont typeface="Arial" panose="020B0604020202020204" pitchFamily="34" charset="0"/>
                        <a:buNone/>
                        <a:tabLst/>
                        <a:defRPr/>
                      </a:pPr>
                      <a:r>
                        <a:rPr lang="en-US" altLang="zh-CN" sz="1400" b="1">
                          <a:solidFill>
                            <a:schemeClr val="tx2"/>
                          </a:solidFill>
                          <a:latin typeface="Arial"/>
                          <a:ea typeface="微软雅黑"/>
                        </a:rPr>
                        <a:t>File</a:t>
                      </a:r>
                    </a:p>
                  </a:txBody>
                  <a:tcPr marL="91404" marR="91404" marT="45702" marB="45702">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595757">
                        <a:lumMod val="60000"/>
                        <a:lumOff val="40000"/>
                      </a:srgbClr>
                    </a:solidFill>
                  </a:tcPr>
                </a:tc>
                <a:tc>
                  <a:txBody>
                    <a:bodyPr/>
                    <a:lstStyle/>
                    <a:p>
                      <a:pPr marL="0" marR="0" lvl="0" indent="0" algn="l" defTabSz="1187798" rtl="0" eaLnBrk="1" fontAlgn="ctr" latinLnBrk="0" hangingPunct="1">
                        <a:lnSpc>
                          <a:spcPct val="100000"/>
                        </a:lnSpc>
                        <a:spcBef>
                          <a:spcPts val="0"/>
                        </a:spcBef>
                        <a:spcAft>
                          <a:spcPts val="0"/>
                        </a:spcAft>
                        <a:buClrTx/>
                        <a:buSzTx/>
                        <a:buFont typeface="Arial" panose="020B0604020202020204" pitchFamily="34" charset="0"/>
                        <a:buNone/>
                        <a:tabLst/>
                        <a:defRPr/>
                      </a:pPr>
                      <a:r>
                        <a:rPr lang="en-US" altLang="zh-CN" sz="1400" b="1">
                          <a:solidFill>
                            <a:schemeClr val="tx2"/>
                          </a:solidFill>
                          <a:latin typeface="Arial"/>
                          <a:ea typeface="微软雅黑"/>
                        </a:rPr>
                        <a:t>OBJECT</a:t>
                      </a:r>
                    </a:p>
                  </a:txBody>
                  <a:tcPr marL="91404" marR="91404" marT="45702" marB="45702">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595757">
                        <a:lumMod val="60000"/>
                        <a:lumOff val="40000"/>
                      </a:srgbClr>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marL="0" marR="0" lvl="0" indent="0" algn="l" defTabSz="1187798" rtl="0" eaLnBrk="1" fontAlgn="ctr" latinLnBrk="0" hangingPunct="1">
                        <a:lnSpc>
                          <a:spcPct val="100000"/>
                        </a:lnSpc>
                        <a:spcBef>
                          <a:spcPts val="0"/>
                        </a:spcBef>
                        <a:spcAft>
                          <a:spcPts val="0"/>
                        </a:spcAft>
                        <a:buClrTx/>
                        <a:buSzTx/>
                        <a:buFont typeface="Arial" panose="020B0604020202020204" pitchFamily="34" charset="0"/>
                        <a:buNone/>
                        <a:tabLst/>
                        <a:defRPr/>
                      </a:pPr>
                      <a:r>
                        <a:rPr lang="en-US" altLang="zh-CN" sz="1400" b="1">
                          <a:solidFill>
                            <a:schemeClr val="tx2"/>
                          </a:solidFill>
                          <a:latin typeface="Arial"/>
                          <a:ea typeface="微软雅黑"/>
                        </a:rPr>
                        <a:t>HDFS</a:t>
                      </a:r>
                    </a:p>
                  </a:txBody>
                  <a:tcPr marL="91404" marR="91404" marT="45702" marB="45702">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595757">
                        <a:lumMod val="60000"/>
                        <a:lumOff val="40000"/>
                      </a:srgbClr>
                    </a:solidFill>
                  </a:tcPr>
                </a:tc>
                <a:tc>
                  <a:txBody>
                    <a:bodyPr/>
                    <a:lstStyle/>
                    <a:p>
                      <a:pPr marL="0" marR="0" lvl="0" indent="0" algn="l" defTabSz="1187798" rtl="0" eaLnBrk="1" fontAlgn="ctr" latinLnBrk="0" hangingPunct="1">
                        <a:lnSpc>
                          <a:spcPct val="100000"/>
                        </a:lnSpc>
                        <a:spcBef>
                          <a:spcPts val="0"/>
                        </a:spcBef>
                        <a:spcAft>
                          <a:spcPts val="0"/>
                        </a:spcAft>
                        <a:buClrTx/>
                        <a:buSzTx/>
                        <a:buFont typeface="Arial" panose="020B0604020202020204" pitchFamily="34" charset="0"/>
                        <a:buNone/>
                        <a:tabLst/>
                        <a:defRPr/>
                      </a:pPr>
                      <a:r>
                        <a:rPr lang="en-US" altLang="zh-CN" sz="1400" b="1">
                          <a:solidFill>
                            <a:schemeClr val="tx2"/>
                          </a:solidFill>
                          <a:latin typeface="Arial"/>
                          <a:ea typeface="微软雅黑"/>
                        </a:rPr>
                        <a:t>Multi-Protocols Share in one Cluster</a:t>
                      </a:r>
                    </a:p>
                  </a:txBody>
                  <a:tcPr marL="91404" marR="91404" marT="45702" marB="45702">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595757">
                        <a:lumMod val="60000"/>
                        <a:lumOff val="40000"/>
                      </a:srgbClr>
                    </a:solidFill>
                  </a:tcPr>
                </a:tc>
                <a:tc>
                  <a:txBody>
                    <a:bodyPr/>
                    <a:lstStyle/>
                    <a:p>
                      <a:pPr marL="0" marR="0" lvl="0" indent="0" algn="l" rtl="0" eaLnBrk="1" fontAlgn="ctr" latinLnBrk="0" hangingPunct="1">
                        <a:lnSpc>
                          <a:spcPct val="100000"/>
                        </a:lnSpc>
                        <a:spcBef>
                          <a:spcPts val="0"/>
                        </a:spcBef>
                        <a:spcAft>
                          <a:spcPts val="0"/>
                        </a:spcAft>
                        <a:buFont typeface="Arial" panose="020B0604020202020204" pitchFamily="34" charset="0"/>
                        <a:buNone/>
                      </a:pPr>
                      <a:r>
                        <a:rPr lang="en-US" altLang="zh-CN" sz="1400" b="1">
                          <a:solidFill>
                            <a:schemeClr val="tx2"/>
                          </a:solidFill>
                          <a:latin typeface="Arial"/>
                          <a:ea typeface="微软雅黑"/>
                        </a:rPr>
                        <a:t>Multi-Protocols Share in the same Pool </a:t>
                      </a:r>
                      <a:endParaRPr lang="en-US" altLang="zh-CN" sz="1400" b="1">
                        <a:solidFill>
                          <a:schemeClr val="tx2"/>
                        </a:solidFill>
                        <a:latin typeface="Arial" panose="020B0604020202020204" pitchFamily="34" charset="0"/>
                        <a:ea typeface="微软雅黑" panose="020B0503020204020204" pitchFamily="34" charset="-122"/>
                      </a:endParaRPr>
                    </a:p>
                  </a:txBody>
                  <a:tcPr marL="91404" marR="91404" marT="45702" marB="45702">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595757">
                        <a:lumMod val="60000"/>
                        <a:lumOff val="40000"/>
                      </a:srgbClr>
                    </a:solidFill>
                  </a:tcPr>
                </a:tc>
                <a:tc>
                  <a:txBody>
                    <a:bodyPr/>
                    <a:lstStyle/>
                    <a:p>
                      <a:pPr marL="0" marR="0" lvl="0" indent="0" algn="l" defTabSz="1187798" rtl="0" eaLnBrk="1" fontAlgn="ctr" latinLnBrk="0" hangingPunct="1">
                        <a:lnSpc>
                          <a:spcPct val="100000"/>
                        </a:lnSpc>
                        <a:spcBef>
                          <a:spcPts val="0"/>
                        </a:spcBef>
                        <a:spcAft>
                          <a:spcPts val="0"/>
                        </a:spcAft>
                        <a:buClrTx/>
                        <a:buSzTx/>
                        <a:buFont typeface="Arial" panose="020B0604020202020204" pitchFamily="34" charset="0"/>
                        <a:buNone/>
                        <a:tabLst/>
                        <a:defRPr/>
                      </a:pPr>
                      <a:r>
                        <a:rPr lang="en-US" altLang="zh-CN" sz="1400" b="1">
                          <a:solidFill>
                            <a:schemeClr val="tx2"/>
                          </a:solidFill>
                          <a:latin typeface="Arial"/>
                          <a:ea typeface="微软雅黑"/>
                        </a:rPr>
                        <a:t>Inter-working Protocols on Same Data</a:t>
                      </a:r>
                    </a:p>
                  </a:txBody>
                  <a:tcPr marL="91404" marR="91404" marT="45702" marB="45702">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595757">
                        <a:lumMod val="60000"/>
                        <a:lumOff val="40000"/>
                      </a:srgbClr>
                    </a:solidFill>
                  </a:tcPr>
                </a:tc>
                <a:extLst>
                  <a:ext uri="{0D108BD9-81ED-4DB2-BD59-A6C34878D82A}">
                    <a16:rowId xmlns:a16="http://schemas.microsoft.com/office/drawing/2014/main" val="3507335277"/>
                  </a:ext>
                </a:extLst>
              </a:tr>
              <a:tr h="87112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fontAlgn="ctr"/>
                      <a:r>
                        <a:rPr lang="en-US" altLang="zh-CN" sz="1400" b="1">
                          <a:solidFill>
                            <a:schemeClr val="tx2"/>
                          </a:solidFill>
                          <a:latin typeface="Arial"/>
                          <a:ea typeface="微软雅黑"/>
                        </a:rPr>
                        <a:t>Vendor-C</a:t>
                      </a:r>
                    </a:p>
                  </a:txBody>
                  <a:tcPr marL="91404" marR="91404" marT="45702" marB="45702">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fontAlgn="ctr">
                        <a:buFont typeface="Arial" panose="020B0604020202020204" pitchFamily="34" charset="0"/>
                        <a:buNone/>
                      </a:pPr>
                      <a:r>
                        <a:rPr lang="en-US" altLang="zh-CN" sz="1400">
                          <a:solidFill>
                            <a:schemeClr val="tx2"/>
                          </a:solidFill>
                          <a:latin typeface="Arial"/>
                          <a:ea typeface="微软雅黑"/>
                        </a:rPr>
                        <a:t>YES</a:t>
                      </a:r>
                    </a:p>
                  </a:txBody>
                  <a:tcPr marL="91404" marR="91404" marT="45702" marB="45702">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1187798" rtl="0" eaLnBrk="1" fontAlgn="ctr" latinLnBrk="0" hangingPunct="1">
                        <a:lnSpc>
                          <a:spcPct val="100000"/>
                        </a:lnSpc>
                        <a:spcBef>
                          <a:spcPts val="0"/>
                        </a:spcBef>
                        <a:spcAft>
                          <a:spcPts val="0"/>
                        </a:spcAft>
                        <a:buClrTx/>
                        <a:buSzTx/>
                        <a:buFont typeface="Arial" panose="020B0604020202020204" pitchFamily="34" charset="0"/>
                        <a:buNone/>
                        <a:tabLst/>
                        <a:defRPr/>
                      </a:pPr>
                      <a:r>
                        <a:rPr lang="en-US" altLang="zh-CN" sz="1400">
                          <a:solidFill>
                            <a:schemeClr val="tx2"/>
                          </a:solidFill>
                          <a:latin typeface="Arial"/>
                          <a:ea typeface="微软雅黑"/>
                        </a:rPr>
                        <a:t>YES</a:t>
                      </a:r>
                    </a:p>
                  </a:txBody>
                  <a:tcPr marL="91404" marR="91404" marT="45702" marB="45702">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p>
                      <a:pPr marL="0" marR="0" lvl="0" indent="0" algn="l" defTabSz="1187798" rtl="0" eaLnBrk="1" fontAlgn="ctr" latinLnBrk="0" hangingPunct="1">
                        <a:lnSpc>
                          <a:spcPct val="100000"/>
                        </a:lnSpc>
                        <a:spcBef>
                          <a:spcPts val="0"/>
                        </a:spcBef>
                        <a:spcAft>
                          <a:spcPts val="0"/>
                        </a:spcAft>
                        <a:buClrTx/>
                        <a:buSzTx/>
                        <a:buFont typeface="Arial" panose="020B0604020202020204" pitchFamily="34" charset="0"/>
                        <a:buNone/>
                        <a:tabLst/>
                        <a:defRPr/>
                      </a:pPr>
                      <a:r>
                        <a:rPr lang="en-US" altLang="zh-CN" sz="1400">
                          <a:solidFill>
                            <a:schemeClr val="tx2"/>
                          </a:solidFill>
                          <a:latin typeface="Arial"/>
                          <a:ea typeface="微软雅黑"/>
                        </a:rPr>
                        <a:t>YES</a:t>
                      </a:r>
                    </a:p>
                    <a:p>
                      <a:pPr marL="0" marR="0" lvl="0" indent="0" algn="l" defTabSz="1187798" rtl="0" eaLnBrk="1" fontAlgn="ctr" latinLnBrk="0" hangingPunct="1">
                        <a:lnSpc>
                          <a:spcPct val="100000"/>
                        </a:lnSpc>
                        <a:spcBef>
                          <a:spcPts val="0"/>
                        </a:spcBef>
                        <a:spcAft>
                          <a:spcPts val="0"/>
                        </a:spcAft>
                        <a:buClrTx/>
                        <a:buSzTx/>
                        <a:buFont typeface="Arial" panose="020B0604020202020204" pitchFamily="34" charset="0"/>
                        <a:buNone/>
                        <a:tabLst/>
                        <a:defRPr/>
                      </a:pPr>
                      <a:endParaRPr lang="en-US" altLang="zh-CN" sz="1400">
                        <a:solidFill>
                          <a:schemeClr val="tx2"/>
                        </a:solidFill>
                        <a:latin typeface="Arial" panose="020B0604020202020204" pitchFamily="34" charset="0"/>
                        <a:ea typeface="微软雅黑" panose="020B0503020204020204" pitchFamily="34" charset="-122"/>
                      </a:endParaRPr>
                    </a:p>
                  </a:txBody>
                  <a:tcPr marL="91404" marR="91404" marT="45702" marB="45702">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1187798" rtl="0" eaLnBrk="1" fontAlgn="ctr" latinLnBrk="0" hangingPunct="1">
                        <a:lnSpc>
                          <a:spcPct val="100000"/>
                        </a:lnSpc>
                        <a:spcBef>
                          <a:spcPts val="0"/>
                        </a:spcBef>
                        <a:spcAft>
                          <a:spcPts val="0"/>
                        </a:spcAft>
                        <a:buClrTx/>
                        <a:buSzTx/>
                        <a:buFont typeface="Arial" panose="020B0604020202020204" pitchFamily="34" charset="0"/>
                        <a:buNone/>
                        <a:tabLst/>
                        <a:defRPr/>
                      </a:pPr>
                      <a:r>
                        <a:rPr lang="en-US" altLang="zh-CN" sz="1400">
                          <a:solidFill>
                            <a:schemeClr val="tx2"/>
                          </a:solidFill>
                          <a:latin typeface="Arial"/>
                          <a:ea typeface="微软雅黑"/>
                        </a:rPr>
                        <a:t>YES</a:t>
                      </a:r>
                    </a:p>
                    <a:p>
                      <a:pPr marL="0" marR="0" lvl="0" indent="0" algn="l" defTabSz="1187798" rtl="0" eaLnBrk="1" fontAlgn="ctr" latinLnBrk="0" hangingPunct="1">
                        <a:lnSpc>
                          <a:spcPct val="100000"/>
                        </a:lnSpc>
                        <a:spcBef>
                          <a:spcPts val="0"/>
                        </a:spcBef>
                        <a:spcAft>
                          <a:spcPts val="0"/>
                        </a:spcAft>
                        <a:buClrTx/>
                        <a:buSzTx/>
                        <a:buFont typeface="Arial" panose="020B0604020202020204" pitchFamily="34" charset="0"/>
                        <a:buNone/>
                        <a:tabLst/>
                        <a:defRPr/>
                      </a:pPr>
                      <a:endParaRPr lang="en-US" altLang="zh-CN" sz="1400">
                        <a:solidFill>
                          <a:schemeClr val="tx2"/>
                        </a:solidFill>
                        <a:latin typeface="Arial" panose="020B0604020202020204" pitchFamily="34" charset="0"/>
                        <a:ea typeface="微软雅黑" panose="020B0503020204020204" pitchFamily="34" charset="-122"/>
                      </a:endParaRPr>
                    </a:p>
                  </a:txBody>
                  <a:tcPr marL="91404" marR="91404" marT="45702" marB="45702">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p>
                      <a:pPr marL="0" marR="0" lvl="0" indent="0" algn="l" defTabSz="1187798" rtl="0" eaLnBrk="1" fontAlgn="ctr" latinLnBrk="0" hangingPunct="1">
                        <a:lnSpc>
                          <a:spcPct val="100000"/>
                        </a:lnSpc>
                        <a:spcBef>
                          <a:spcPts val="0"/>
                        </a:spcBef>
                        <a:spcAft>
                          <a:spcPts val="0"/>
                        </a:spcAft>
                        <a:buClrTx/>
                        <a:buSzTx/>
                        <a:buFont typeface="Arial" panose="020B0604020202020204" pitchFamily="34" charset="0"/>
                        <a:buNone/>
                        <a:tabLst/>
                        <a:defRPr/>
                      </a:pPr>
                      <a:r>
                        <a:rPr lang="en-US" altLang="zh-CN" sz="1400">
                          <a:solidFill>
                            <a:schemeClr val="tx2"/>
                          </a:solidFill>
                          <a:latin typeface="Arial"/>
                          <a:ea typeface="微软雅黑"/>
                        </a:rPr>
                        <a:t>YES</a:t>
                      </a:r>
                    </a:p>
                  </a:txBody>
                  <a:tcPr marL="91404" marR="91404" marT="45702" marB="45702">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p>
                      <a:pPr marL="0" marR="0" lvl="0" indent="0" algn="l" defTabSz="1187798" rtl="0" eaLnBrk="1" fontAlgn="ctr" latinLnBrk="0" hangingPunct="1">
                        <a:lnSpc>
                          <a:spcPct val="100000"/>
                        </a:lnSpc>
                        <a:spcBef>
                          <a:spcPts val="0"/>
                        </a:spcBef>
                        <a:spcAft>
                          <a:spcPts val="0"/>
                        </a:spcAft>
                        <a:buClrTx/>
                        <a:buSzTx/>
                        <a:buFont typeface="Arial" panose="020B0604020202020204" pitchFamily="34" charset="0"/>
                        <a:buNone/>
                        <a:tabLst/>
                        <a:defRPr/>
                      </a:pPr>
                      <a:r>
                        <a:rPr lang="en-US" altLang="zh-CN" sz="1400">
                          <a:solidFill>
                            <a:schemeClr val="tx2"/>
                          </a:solidFill>
                          <a:latin typeface="Arial"/>
                          <a:ea typeface="微软雅黑"/>
                        </a:rPr>
                        <a:t>YES</a:t>
                      </a:r>
                    </a:p>
                  </a:txBody>
                  <a:tcPr marL="91404" marR="91404" marT="45702" marB="45702">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p>
                      <a:pPr marL="0" marR="0" lvl="0" indent="0" algn="l" rtl="0" eaLnBrk="1" fontAlgn="ctr" latinLnBrk="0" hangingPunct="1">
                        <a:lnSpc>
                          <a:spcPct val="100000"/>
                        </a:lnSpc>
                        <a:spcBef>
                          <a:spcPts val="0"/>
                        </a:spcBef>
                        <a:spcAft>
                          <a:spcPts val="0"/>
                        </a:spcAft>
                        <a:buFont typeface="Arial" panose="020B0604020202020204" pitchFamily="34" charset="0"/>
                        <a:buNone/>
                      </a:pPr>
                      <a:r>
                        <a:rPr lang="en-US" altLang="zh-CN" sz="1400">
                          <a:solidFill>
                            <a:srgbClr val="FF0000"/>
                          </a:solidFill>
                          <a:latin typeface="Arial"/>
                          <a:ea typeface="微软雅黑"/>
                        </a:rPr>
                        <a:t>NO, each protocol works on its own data. </a:t>
                      </a:r>
                      <a:endParaRPr lang="en-US" altLang="zh-CN" sz="1400">
                        <a:solidFill>
                          <a:srgbClr val="FF0000"/>
                        </a:solidFill>
                        <a:latin typeface="Arial" panose="020B0604020202020204" pitchFamily="34" charset="0"/>
                        <a:ea typeface="微软雅黑" panose="020B0503020204020204" pitchFamily="34" charset="-122"/>
                      </a:endParaRPr>
                    </a:p>
                  </a:txBody>
                  <a:tcPr marL="91404" marR="91404" marT="45702" marB="45702">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extLst>
                  <a:ext uri="{0D108BD9-81ED-4DB2-BD59-A6C34878D82A}">
                    <a16:rowId xmlns:a16="http://schemas.microsoft.com/office/drawing/2014/main" val="1706087303"/>
                  </a:ext>
                </a:extLst>
              </a:tr>
              <a:tr h="871128">
                <a:tc>
                  <a:txBody>
                    <a:bodyPr/>
                    <a:lstStyle/>
                    <a:p>
                      <a:pPr fontAlgn="ctr"/>
                      <a:r>
                        <a:rPr lang="en-US" altLang="zh-CN" sz="1400" b="1">
                          <a:solidFill>
                            <a:schemeClr val="tx2"/>
                          </a:solidFill>
                          <a:latin typeface="Arial"/>
                          <a:ea typeface="微软雅黑"/>
                        </a:rPr>
                        <a:t>Vendor-V</a:t>
                      </a:r>
                    </a:p>
                  </a:txBody>
                  <a:tcPr marL="91404" marR="91404" marT="45702" marB="45702">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p>
                      <a:pPr marL="0" indent="0" fontAlgn="ctr">
                        <a:buFont typeface="Arial" panose="020B0604020202020204" pitchFamily="34" charset="0"/>
                        <a:buNone/>
                      </a:pPr>
                      <a:r>
                        <a:rPr lang="en-US" altLang="zh-CN" sz="1400">
                          <a:solidFill>
                            <a:schemeClr val="tx2"/>
                          </a:solidFill>
                          <a:latin typeface="Arial"/>
                          <a:ea typeface="微软雅黑"/>
                        </a:rPr>
                        <a:t>YES</a:t>
                      </a:r>
                    </a:p>
                  </a:txBody>
                  <a:tcPr marL="91404" marR="91404" marT="45702" marB="45702">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p>
                      <a:pPr marL="0" marR="0" lvl="0" indent="0" algn="l" defTabSz="1187798" rtl="0" eaLnBrk="1" fontAlgn="ctr" latinLnBrk="0" hangingPunct="1">
                        <a:lnSpc>
                          <a:spcPct val="100000"/>
                        </a:lnSpc>
                        <a:spcBef>
                          <a:spcPts val="0"/>
                        </a:spcBef>
                        <a:spcAft>
                          <a:spcPts val="0"/>
                        </a:spcAft>
                        <a:buClrTx/>
                        <a:buSzTx/>
                        <a:buFont typeface="Arial" panose="020B0604020202020204" pitchFamily="34" charset="0"/>
                        <a:buNone/>
                        <a:tabLst/>
                        <a:defRPr/>
                      </a:pPr>
                      <a:r>
                        <a:rPr lang="en-US" altLang="zh-CN" sz="1400">
                          <a:solidFill>
                            <a:srgbClr val="FF0000"/>
                          </a:solidFill>
                          <a:latin typeface="Arial"/>
                          <a:ea typeface="微软雅黑"/>
                        </a:rPr>
                        <a:t>NO</a:t>
                      </a:r>
                    </a:p>
                  </a:txBody>
                  <a:tcPr marL="91404" marR="91404" marT="45702" marB="45702">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p>
                      <a:pPr marL="0" marR="0" lvl="0" indent="0" algn="l" defTabSz="1187798" rtl="0" eaLnBrk="1" fontAlgn="ctr" latinLnBrk="0" hangingPunct="1">
                        <a:lnSpc>
                          <a:spcPct val="100000"/>
                        </a:lnSpc>
                        <a:spcBef>
                          <a:spcPts val="0"/>
                        </a:spcBef>
                        <a:spcAft>
                          <a:spcPts val="0"/>
                        </a:spcAft>
                        <a:buClrTx/>
                        <a:buSzTx/>
                        <a:buFont typeface="Arial" panose="020B0604020202020204" pitchFamily="34" charset="0"/>
                        <a:buNone/>
                        <a:tabLst/>
                        <a:defRPr/>
                      </a:pPr>
                      <a:r>
                        <a:rPr lang="en-US" altLang="zh-CN" sz="1400">
                          <a:solidFill>
                            <a:srgbClr val="FF0000"/>
                          </a:solidFill>
                          <a:latin typeface="Arial"/>
                          <a:ea typeface="微软雅黑"/>
                        </a:rPr>
                        <a:t>NO</a:t>
                      </a:r>
                    </a:p>
                  </a:txBody>
                  <a:tcPr marL="91404" marR="91404" marT="45702" marB="45702">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p>
                      <a:pPr marL="0" marR="0" lvl="0" indent="0" algn="l" defTabSz="1187798" rtl="0" eaLnBrk="1" fontAlgn="ctr" latinLnBrk="0" hangingPunct="1">
                        <a:lnSpc>
                          <a:spcPct val="100000"/>
                        </a:lnSpc>
                        <a:spcBef>
                          <a:spcPts val="0"/>
                        </a:spcBef>
                        <a:spcAft>
                          <a:spcPts val="0"/>
                        </a:spcAft>
                        <a:buClrTx/>
                        <a:buSzTx/>
                        <a:buFont typeface="Arial" panose="020B0604020202020204" pitchFamily="34" charset="0"/>
                        <a:buNone/>
                        <a:tabLst/>
                        <a:defRPr/>
                      </a:pPr>
                      <a:r>
                        <a:rPr lang="en-US" altLang="zh-CN" sz="1400">
                          <a:solidFill>
                            <a:srgbClr val="FF0000"/>
                          </a:solidFill>
                          <a:latin typeface="Arial"/>
                          <a:ea typeface="微软雅黑"/>
                        </a:rPr>
                        <a:t>NO</a:t>
                      </a:r>
                    </a:p>
                  </a:txBody>
                  <a:tcPr marL="91404" marR="91404" marT="45702" marB="45702">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p>
                      <a:pPr marL="0" marR="0" lvl="0" indent="0" algn="l" defTabSz="1187798" rtl="0" eaLnBrk="1" fontAlgn="ctr" latinLnBrk="0" hangingPunct="1">
                        <a:lnSpc>
                          <a:spcPct val="100000"/>
                        </a:lnSpc>
                        <a:spcBef>
                          <a:spcPts val="0"/>
                        </a:spcBef>
                        <a:spcAft>
                          <a:spcPts val="0"/>
                        </a:spcAft>
                        <a:buClrTx/>
                        <a:buSzTx/>
                        <a:buFont typeface="Arial" panose="020B0604020202020204" pitchFamily="34" charset="0"/>
                        <a:buNone/>
                        <a:tabLst/>
                        <a:defRPr/>
                      </a:pPr>
                      <a:r>
                        <a:rPr lang="en-US" altLang="zh-CN" sz="1400">
                          <a:solidFill>
                            <a:schemeClr val="tx2"/>
                          </a:solidFill>
                          <a:latin typeface="Arial"/>
                          <a:ea typeface="微软雅黑"/>
                        </a:rPr>
                        <a:t>N/A</a:t>
                      </a:r>
                    </a:p>
                  </a:txBody>
                  <a:tcPr marL="91404" marR="91404" marT="45702" marB="45702">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p>
                      <a:pPr marL="0" marR="0" lvl="0" indent="0" algn="l" defTabSz="1187798" rtl="0" eaLnBrk="1" fontAlgn="ctr" latinLnBrk="0" hangingPunct="1">
                        <a:lnSpc>
                          <a:spcPct val="100000"/>
                        </a:lnSpc>
                        <a:spcBef>
                          <a:spcPts val="0"/>
                        </a:spcBef>
                        <a:spcAft>
                          <a:spcPts val="0"/>
                        </a:spcAft>
                        <a:buClrTx/>
                        <a:buSzTx/>
                        <a:buFont typeface="Arial" panose="020B0604020202020204" pitchFamily="34" charset="0"/>
                        <a:buNone/>
                        <a:tabLst/>
                        <a:defRPr/>
                      </a:pPr>
                      <a:r>
                        <a:rPr lang="en-US" altLang="zh-CN" sz="1400">
                          <a:solidFill>
                            <a:schemeClr val="tx2"/>
                          </a:solidFill>
                          <a:latin typeface="Arial"/>
                          <a:ea typeface="微软雅黑"/>
                        </a:rPr>
                        <a:t>N/A</a:t>
                      </a:r>
                    </a:p>
                  </a:txBody>
                  <a:tcPr marL="91404" marR="91404" marT="45702" marB="45702">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p>
                      <a:pPr marL="0" marR="0" lvl="0" indent="0" algn="l" defTabSz="1187798" rtl="0" eaLnBrk="1" fontAlgn="ctr" latinLnBrk="0" hangingPunct="1">
                        <a:lnSpc>
                          <a:spcPct val="100000"/>
                        </a:lnSpc>
                        <a:spcBef>
                          <a:spcPts val="0"/>
                        </a:spcBef>
                        <a:spcAft>
                          <a:spcPts val="0"/>
                        </a:spcAft>
                        <a:buClrTx/>
                        <a:buSzTx/>
                        <a:buFont typeface="Arial" panose="020B0604020202020204" pitchFamily="34" charset="0"/>
                        <a:buNone/>
                        <a:tabLst/>
                        <a:defRPr/>
                      </a:pPr>
                      <a:r>
                        <a:rPr lang="en-US" altLang="zh-CN" sz="1400">
                          <a:solidFill>
                            <a:schemeClr val="tx2"/>
                          </a:solidFill>
                          <a:latin typeface="Arial"/>
                          <a:ea typeface="微软雅黑"/>
                        </a:rPr>
                        <a:t>N/A</a:t>
                      </a:r>
                    </a:p>
                  </a:txBody>
                  <a:tcPr marL="91404" marR="91404" marT="45702" marB="45702">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extLst>
                  <a:ext uri="{0D108BD9-81ED-4DB2-BD59-A6C34878D82A}">
                    <a16:rowId xmlns:a16="http://schemas.microsoft.com/office/drawing/2014/main" val="3769218372"/>
                  </a:ext>
                </a:extLst>
              </a:tr>
              <a:tr h="955294">
                <a:tc>
                  <a:txBody>
                    <a:bodyPr/>
                    <a:lstStyle/>
                    <a:p>
                      <a:pPr fontAlgn="ctr"/>
                      <a:r>
                        <a:rPr lang="en-US" altLang="zh-CN" sz="1400" b="1">
                          <a:solidFill>
                            <a:schemeClr val="tx2"/>
                          </a:solidFill>
                          <a:latin typeface="Arial"/>
                          <a:ea typeface="微软雅黑"/>
                        </a:rPr>
                        <a:t>Vendor-N</a:t>
                      </a:r>
                    </a:p>
                  </a:txBody>
                  <a:tcPr marL="91404" marR="91404" marT="45702" marB="45702">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p>
                      <a:pPr marL="0" indent="0" fontAlgn="ctr">
                        <a:buFont typeface="Arial" panose="020B0604020202020204" pitchFamily="34" charset="0"/>
                        <a:buNone/>
                      </a:pPr>
                      <a:r>
                        <a:rPr lang="en-US" altLang="zh-CN" sz="1400">
                          <a:solidFill>
                            <a:schemeClr val="tx2"/>
                          </a:solidFill>
                          <a:latin typeface="Arial"/>
                          <a:ea typeface="微软雅黑"/>
                        </a:rPr>
                        <a:t>YES</a:t>
                      </a:r>
                    </a:p>
                  </a:txBody>
                  <a:tcPr marL="91404" marR="91404" marT="45702" marB="45702">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p>
                      <a:pPr marL="0" marR="0" lvl="0" indent="0" algn="l" defTabSz="1187798" rtl="0" eaLnBrk="1" fontAlgn="ctr" latinLnBrk="0" hangingPunct="1">
                        <a:lnSpc>
                          <a:spcPct val="100000"/>
                        </a:lnSpc>
                        <a:spcBef>
                          <a:spcPts val="0"/>
                        </a:spcBef>
                        <a:spcAft>
                          <a:spcPts val="0"/>
                        </a:spcAft>
                        <a:buClrTx/>
                        <a:buSzTx/>
                        <a:buFont typeface="Arial" panose="020B0604020202020204" pitchFamily="34" charset="0"/>
                        <a:buNone/>
                        <a:tabLst/>
                        <a:defRPr/>
                      </a:pPr>
                      <a:r>
                        <a:rPr lang="en-US" altLang="zh-CN" sz="1400">
                          <a:solidFill>
                            <a:schemeClr val="tx2"/>
                          </a:solidFill>
                          <a:latin typeface="Arial"/>
                          <a:ea typeface="微软雅黑"/>
                        </a:rPr>
                        <a:t>YES</a:t>
                      </a:r>
                    </a:p>
                  </a:txBody>
                  <a:tcPr marL="91404" marR="91404" marT="45702" marB="45702">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p>
                      <a:pPr marL="0" marR="0" lvl="0" indent="0" algn="l" defTabSz="1187798" rtl="0" eaLnBrk="1" fontAlgn="ctr" latinLnBrk="0" hangingPunct="1">
                        <a:lnSpc>
                          <a:spcPct val="100000"/>
                        </a:lnSpc>
                        <a:spcBef>
                          <a:spcPts val="0"/>
                        </a:spcBef>
                        <a:spcAft>
                          <a:spcPts val="0"/>
                        </a:spcAft>
                        <a:buClrTx/>
                        <a:buSzTx/>
                        <a:buFont typeface="Arial" panose="020B0604020202020204" pitchFamily="34" charset="0"/>
                        <a:buNone/>
                        <a:tabLst/>
                        <a:defRPr/>
                      </a:pPr>
                      <a:r>
                        <a:rPr lang="en-US" altLang="zh-CN" sz="1400">
                          <a:solidFill>
                            <a:schemeClr val="tx2"/>
                          </a:solidFill>
                          <a:latin typeface="Arial"/>
                          <a:ea typeface="微软雅黑"/>
                        </a:rPr>
                        <a:t>YES</a:t>
                      </a:r>
                    </a:p>
                  </a:txBody>
                  <a:tcPr marL="91404" marR="91404" marT="45702" marB="45702">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p>
                      <a:pPr marL="0" marR="0" lvl="0" indent="0" algn="l" defTabSz="1187798" rtl="0" eaLnBrk="1" fontAlgn="ctr" latinLnBrk="0" hangingPunct="1">
                        <a:lnSpc>
                          <a:spcPct val="100000"/>
                        </a:lnSpc>
                        <a:spcBef>
                          <a:spcPts val="0"/>
                        </a:spcBef>
                        <a:spcAft>
                          <a:spcPts val="0"/>
                        </a:spcAft>
                        <a:buClrTx/>
                        <a:buSzTx/>
                        <a:buFont typeface="Arial" panose="020B0604020202020204" pitchFamily="34" charset="0"/>
                        <a:buNone/>
                        <a:tabLst/>
                        <a:defRPr/>
                      </a:pPr>
                      <a:r>
                        <a:rPr lang="en-US" altLang="zh-CN" sz="1400">
                          <a:solidFill>
                            <a:srgbClr val="FF0000"/>
                          </a:solidFill>
                          <a:latin typeface="Arial"/>
                          <a:ea typeface="微软雅黑"/>
                        </a:rPr>
                        <a:t>NO</a:t>
                      </a:r>
                    </a:p>
                  </a:txBody>
                  <a:tcPr marL="91404" marR="91404" marT="45702" marB="45702">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p>
                      <a:pPr marL="0" marR="0" lvl="0" indent="0" algn="l" defTabSz="1187798" rtl="0" eaLnBrk="1" fontAlgn="ctr" latinLnBrk="0" hangingPunct="1">
                        <a:lnSpc>
                          <a:spcPct val="100000"/>
                        </a:lnSpc>
                        <a:spcBef>
                          <a:spcPts val="0"/>
                        </a:spcBef>
                        <a:spcAft>
                          <a:spcPts val="0"/>
                        </a:spcAft>
                        <a:buClrTx/>
                        <a:buSzTx/>
                        <a:buFont typeface="Arial" panose="020B0604020202020204" pitchFamily="34" charset="0"/>
                        <a:buNone/>
                        <a:tabLst/>
                        <a:defRPr/>
                      </a:pPr>
                      <a:r>
                        <a:rPr lang="en-US" altLang="zh-CN" sz="1400">
                          <a:solidFill>
                            <a:schemeClr val="tx2"/>
                          </a:solidFill>
                          <a:latin typeface="Arial"/>
                          <a:ea typeface="微软雅黑"/>
                        </a:rPr>
                        <a:t>YES</a:t>
                      </a:r>
                    </a:p>
                  </a:txBody>
                  <a:tcPr marL="91404" marR="91404" marT="45702" marB="45702">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p>
                      <a:pPr marL="0" marR="0" lvl="0" indent="0" algn="l" defTabSz="1187798" rtl="0" eaLnBrk="1" fontAlgn="ctr" latinLnBrk="0" hangingPunct="1">
                        <a:lnSpc>
                          <a:spcPct val="100000"/>
                        </a:lnSpc>
                        <a:spcBef>
                          <a:spcPts val="0"/>
                        </a:spcBef>
                        <a:spcAft>
                          <a:spcPts val="0"/>
                        </a:spcAft>
                        <a:buClrTx/>
                        <a:buSzTx/>
                        <a:buFont typeface="Arial" panose="020B0604020202020204" pitchFamily="34" charset="0"/>
                        <a:buNone/>
                        <a:tabLst/>
                        <a:defRPr/>
                      </a:pPr>
                      <a:r>
                        <a:rPr lang="en-US" altLang="zh-CN" sz="1400">
                          <a:solidFill>
                            <a:schemeClr val="tx2"/>
                          </a:solidFill>
                          <a:latin typeface="Arial"/>
                          <a:ea typeface="微软雅黑"/>
                        </a:rPr>
                        <a:t>???</a:t>
                      </a:r>
                    </a:p>
                  </a:txBody>
                  <a:tcPr marL="91404" marR="91404" marT="45702" marB="45702">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p>
                      <a:pPr marL="0" marR="0" lvl="0" indent="0" algn="l" defTabSz="1187798" rtl="0" eaLnBrk="1" fontAlgn="ctr" latinLnBrk="0" hangingPunct="1">
                        <a:lnSpc>
                          <a:spcPct val="100000"/>
                        </a:lnSpc>
                        <a:spcBef>
                          <a:spcPts val="0"/>
                        </a:spcBef>
                        <a:spcAft>
                          <a:spcPts val="0"/>
                        </a:spcAft>
                        <a:buClrTx/>
                        <a:buSzTx/>
                        <a:buFont typeface="Arial" panose="020B0604020202020204" pitchFamily="34" charset="0"/>
                        <a:buNone/>
                        <a:tabLst/>
                        <a:defRPr/>
                      </a:pPr>
                      <a:r>
                        <a:rPr lang="en-US" altLang="zh-CN" sz="1400">
                          <a:solidFill>
                            <a:srgbClr val="FF0000"/>
                          </a:solidFill>
                          <a:latin typeface="Arial"/>
                          <a:ea typeface="微软雅黑"/>
                        </a:rPr>
                        <a:t>NO, each protocol works on its own data.</a:t>
                      </a:r>
                    </a:p>
                  </a:txBody>
                  <a:tcPr marL="91404" marR="91404" marT="45702" marB="45702">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extLst>
                  <a:ext uri="{0D108BD9-81ED-4DB2-BD59-A6C34878D82A}">
                    <a16:rowId xmlns:a16="http://schemas.microsoft.com/office/drawing/2014/main" val="3302557169"/>
                  </a:ext>
                </a:extLst>
              </a:tr>
              <a:tr h="871128">
                <a:tc>
                  <a:txBody>
                    <a:bodyPr/>
                    <a:lstStyle/>
                    <a:p>
                      <a:pPr fontAlgn="ctr"/>
                      <a:r>
                        <a:rPr lang="en-US" altLang="zh-CN" sz="1400" b="1">
                          <a:solidFill>
                            <a:schemeClr val="tx2"/>
                          </a:solidFill>
                          <a:latin typeface="Arial"/>
                          <a:ea typeface="微软雅黑"/>
                        </a:rPr>
                        <a:t>Vendor-E</a:t>
                      </a:r>
                    </a:p>
                  </a:txBody>
                  <a:tcPr marL="91404" marR="91404" marT="45702" marB="45702">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p>
                      <a:pPr marL="0" indent="0" fontAlgn="ctr">
                        <a:buFont typeface="Arial" panose="020B0604020202020204" pitchFamily="34" charset="0"/>
                        <a:buNone/>
                      </a:pPr>
                      <a:r>
                        <a:rPr lang="en-US" altLang="zh-CN" sz="1400">
                          <a:solidFill>
                            <a:srgbClr val="FF0000"/>
                          </a:solidFill>
                          <a:latin typeface="Arial"/>
                          <a:ea typeface="微软雅黑"/>
                        </a:rPr>
                        <a:t>NO</a:t>
                      </a:r>
                    </a:p>
                  </a:txBody>
                  <a:tcPr marL="91404" marR="91404" marT="45702" marB="45702">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p>
                      <a:pPr marL="0" marR="0" lvl="0" indent="0" algn="l" defTabSz="1187798" rtl="0" eaLnBrk="1" fontAlgn="ctr" latinLnBrk="0" hangingPunct="1">
                        <a:lnSpc>
                          <a:spcPct val="100000"/>
                        </a:lnSpc>
                        <a:spcBef>
                          <a:spcPts val="0"/>
                        </a:spcBef>
                        <a:spcAft>
                          <a:spcPts val="0"/>
                        </a:spcAft>
                        <a:buClrTx/>
                        <a:buSzTx/>
                        <a:buFont typeface="Arial" panose="020B0604020202020204" pitchFamily="34" charset="0"/>
                        <a:buNone/>
                        <a:tabLst/>
                        <a:defRPr/>
                      </a:pPr>
                      <a:r>
                        <a:rPr lang="en-US" altLang="zh-CN" sz="1400">
                          <a:solidFill>
                            <a:schemeClr val="tx2"/>
                          </a:solidFill>
                          <a:latin typeface="Arial"/>
                          <a:ea typeface="微软雅黑"/>
                        </a:rPr>
                        <a:t>YES</a:t>
                      </a:r>
                    </a:p>
                  </a:txBody>
                  <a:tcPr marL="91404" marR="91404" marT="45702" marB="45702">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p>
                      <a:pPr marL="0" marR="0" lvl="0" indent="0" algn="l" defTabSz="1187798" rtl="0" eaLnBrk="1" fontAlgn="ctr" latinLnBrk="0" hangingPunct="1">
                        <a:lnSpc>
                          <a:spcPct val="100000"/>
                        </a:lnSpc>
                        <a:spcBef>
                          <a:spcPts val="0"/>
                        </a:spcBef>
                        <a:spcAft>
                          <a:spcPts val="0"/>
                        </a:spcAft>
                        <a:buClrTx/>
                        <a:buSzTx/>
                        <a:buFont typeface="Arial" panose="020B0604020202020204" pitchFamily="34" charset="0"/>
                        <a:buNone/>
                        <a:tabLst/>
                        <a:defRPr/>
                      </a:pPr>
                      <a:r>
                        <a:rPr lang="en-US" altLang="zh-CN" sz="1400">
                          <a:solidFill>
                            <a:schemeClr val="tx2"/>
                          </a:solidFill>
                          <a:latin typeface="Arial"/>
                          <a:ea typeface="微软雅黑"/>
                        </a:rPr>
                        <a:t>YES</a:t>
                      </a:r>
                    </a:p>
                  </a:txBody>
                  <a:tcPr marL="91404" marR="91404" marT="45702" marB="45702">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p>
                      <a:pPr marL="0" marR="0" lvl="0" indent="0" algn="l" defTabSz="1187798" rtl="0" eaLnBrk="1" fontAlgn="ctr" latinLnBrk="0" hangingPunct="1">
                        <a:lnSpc>
                          <a:spcPct val="100000"/>
                        </a:lnSpc>
                        <a:spcBef>
                          <a:spcPts val="0"/>
                        </a:spcBef>
                        <a:spcAft>
                          <a:spcPts val="0"/>
                        </a:spcAft>
                        <a:buClrTx/>
                        <a:buSzTx/>
                        <a:buFont typeface="Arial" panose="020B0604020202020204" pitchFamily="34" charset="0"/>
                        <a:buNone/>
                        <a:tabLst/>
                        <a:defRPr/>
                      </a:pPr>
                      <a:r>
                        <a:rPr lang="en-US" altLang="zh-CN" sz="1400">
                          <a:solidFill>
                            <a:schemeClr val="tx2"/>
                          </a:solidFill>
                          <a:latin typeface="Arial" panose="020B0604020202020204" pitchFamily="34" charset="0"/>
                          <a:ea typeface="微软雅黑" panose="020B0503020204020204" pitchFamily="34" charset="-122"/>
                        </a:rPr>
                        <a:t>YES</a:t>
                      </a:r>
                    </a:p>
                  </a:txBody>
                  <a:tcPr marL="91404" marR="91404" marT="45702" marB="45702">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p>
                      <a:pPr marL="0" marR="0" lvl="0" indent="0" algn="l" defTabSz="1187798" rtl="0" eaLnBrk="1" fontAlgn="ctr" latinLnBrk="0" hangingPunct="1">
                        <a:lnSpc>
                          <a:spcPct val="100000"/>
                        </a:lnSpc>
                        <a:spcBef>
                          <a:spcPts val="0"/>
                        </a:spcBef>
                        <a:spcAft>
                          <a:spcPts val="0"/>
                        </a:spcAft>
                        <a:buClrTx/>
                        <a:buSzTx/>
                        <a:buFont typeface="Arial" panose="020B0604020202020204" pitchFamily="34" charset="0"/>
                        <a:buNone/>
                        <a:tabLst/>
                        <a:defRPr/>
                      </a:pPr>
                      <a:r>
                        <a:rPr lang="en-US" altLang="zh-CN" sz="1400">
                          <a:solidFill>
                            <a:schemeClr val="tx2"/>
                          </a:solidFill>
                          <a:latin typeface="Arial"/>
                          <a:ea typeface="微软雅黑"/>
                        </a:rPr>
                        <a:t>YES</a:t>
                      </a:r>
                    </a:p>
                  </a:txBody>
                  <a:tcPr marL="91404" marR="91404" marT="45702" marB="45702">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p>
                      <a:pPr marL="0" marR="0" lvl="0" indent="0" algn="l" defTabSz="1187798" rtl="0" eaLnBrk="1" fontAlgn="ctr" latinLnBrk="0" hangingPunct="1">
                        <a:lnSpc>
                          <a:spcPct val="100000"/>
                        </a:lnSpc>
                        <a:spcBef>
                          <a:spcPts val="0"/>
                        </a:spcBef>
                        <a:spcAft>
                          <a:spcPts val="0"/>
                        </a:spcAft>
                        <a:buClrTx/>
                        <a:buSzTx/>
                        <a:buFont typeface="Arial" panose="020B0604020202020204" pitchFamily="34" charset="0"/>
                        <a:buNone/>
                        <a:tabLst/>
                        <a:defRPr/>
                      </a:pPr>
                      <a:r>
                        <a:rPr lang="en-US" altLang="zh-CN" sz="1400">
                          <a:solidFill>
                            <a:schemeClr val="tx2"/>
                          </a:solidFill>
                          <a:latin typeface="Arial"/>
                          <a:ea typeface="微软雅黑"/>
                        </a:rPr>
                        <a:t>YES or NO.</a:t>
                      </a:r>
                    </a:p>
                    <a:p>
                      <a:pPr marL="0" marR="0" lvl="0" indent="0" algn="l" defTabSz="1187798" rtl="0" eaLnBrk="1" fontAlgn="ctr" latinLnBrk="0" hangingPunct="1">
                        <a:lnSpc>
                          <a:spcPct val="100000"/>
                        </a:lnSpc>
                        <a:spcBef>
                          <a:spcPts val="0"/>
                        </a:spcBef>
                        <a:spcAft>
                          <a:spcPts val="0"/>
                        </a:spcAft>
                        <a:buClrTx/>
                        <a:buSzTx/>
                        <a:buFont typeface="Arial" panose="020B0604020202020204" pitchFamily="34" charset="0"/>
                        <a:buNone/>
                        <a:tabLst/>
                        <a:defRPr/>
                      </a:pPr>
                      <a:r>
                        <a:rPr lang="en-US" altLang="zh-CN" sz="1400">
                          <a:solidFill>
                            <a:schemeClr val="tx2"/>
                          </a:solidFill>
                          <a:latin typeface="Arial"/>
                          <a:ea typeface="微软雅黑"/>
                        </a:rPr>
                        <a:t>Need a separate ECS pool for object meta-data.</a:t>
                      </a:r>
                    </a:p>
                  </a:txBody>
                  <a:tcPr marL="91404" marR="91404" marT="45702" marB="45702">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p>
                      <a:pPr marL="0" marR="0" lvl="0" indent="0" algn="l" defTabSz="1187798" rtl="0" eaLnBrk="1" fontAlgn="ctr" latinLnBrk="0" hangingPunct="1">
                        <a:lnSpc>
                          <a:spcPct val="100000"/>
                        </a:lnSpc>
                        <a:spcBef>
                          <a:spcPts val="0"/>
                        </a:spcBef>
                        <a:spcAft>
                          <a:spcPts val="0"/>
                        </a:spcAft>
                        <a:buClrTx/>
                        <a:buSzTx/>
                        <a:buFont typeface="Arial" panose="020B0604020202020204" pitchFamily="34" charset="0"/>
                        <a:buNone/>
                        <a:tabLst/>
                        <a:defRPr/>
                      </a:pPr>
                      <a:r>
                        <a:rPr lang="en-US" altLang="zh-CN" sz="1400">
                          <a:solidFill>
                            <a:schemeClr val="tx2"/>
                          </a:solidFill>
                          <a:latin typeface="Arial"/>
                          <a:ea typeface="微软雅黑"/>
                        </a:rPr>
                        <a:t>OBJ is through ECS built upon file, the </a:t>
                      </a:r>
                      <a:r>
                        <a:rPr lang="en-US" altLang="zh-CN" sz="1400">
                          <a:solidFill>
                            <a:srgbClr val="FF0000"/>
                          </a:solidFill>
                          <a:latin typeface="Arial"/>
                          <a:ea typeface="微软雅黑"/>
                        </a:rPr>
                        <a:t>performance is not good.</a:t>
                      </a:r>
                    </a:p>
                    <a:p>
                      <a:pPr marL="0" marR="0" lvl="0" indent="0" algn="l" defTabSz="1187798" rtl="0" eaLnBrk="1" fontAlgn="ctr" latinLnBrk="0" hangingPunct="1">
                        <a:lnSpc>
                          <a:spcPct val="100000"/>
                        </a:lnSpc>
                        <a:spcBef>
                          <a:spcPts val="0"/>
                        </a:spcBef>
                        <a:spcAft>
                          <a:spcPts val="0"/>
                        </a:spcAft>
                        <a:buClrTx/>
                        <a:buSzTx/>
                        <a:buFont typeface="Arial" panose="020B0604020202020204" pitchFamily="34" charset="0"/>
                        <a:buNone/>
                        <a:tabLst/>
                        <a:defRPr/>
                      </a:pPr>
                      <a:r>
                        <a:rPr lang="en-US" altLang="zh-CN" sz="1400">
                          <a:solidFill>
                            <a:schemeClr val="tx2"/>
                          </a:solidFill>
                          <a:latin typeface="Arial"/>
                          <a:ea typeface="微软雅黑"/>
                        </a:rPr>
                        <a:t>Oceanstor 100D object perf is 300% better than that of Vendor-E</a:t>
                      </a:r>
                    </a:p>
                  </a:txBody>
                  <a:tcPr marL="91404" marR="91404" marT="45702" marB="45702">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extLst>
                  <a:ext uri="{0D108BD9-81ED-4DB2-BD59-A6C34878D82A}">
                    <a16:rowId xmlns:a16="http://schemas.microsoft.com/office/drawing/2014/main" val="2849051110"/>
                  </a:ext>
                </a:extLst>
              </a:tr>
              <a:tr h="871128">
                <a:tc>
                  <a:txBody>
                    <a:bodyPr/>
                    <a:lstStyle/>
                    <a:p>
                      <a:pPr fontAlgn="ctr"/>
                      <a:r>
                        <a:rPr lang="en-US" altLang="zh-CN" sz="1400" b="1">
                          <a:solidFill>
                            <a:schemeClr val="tx2"/>
                          </a:solidFill>
                          <a:latin typeface="Arial" panose="020B0604020202020204" pitchFamily="34" charset="0"/>
                          <a:ea typeface="微软雅黑" panose="020B0503020204020204" pitchFamily="34" charset="-122"/>
                        </a:rPr>
                        <a:t>OceanStor</a:t>
                      </a:r>
                    </a:p>
                    <a:p>
                      <a:pPr fontAlgn="ctr"/>
                      <a:r>
                        <a:rPr lang="en-US" altLang="zh-CN" sz="1400" b="1">
                          <a:solidFill>
                            <a:schemeClr val="tx2"/>
                          </a:solidFill>
                          <a:latin typeface="Arial"/>
                          <a:ea typeface="微软雅黑"/>
                        </a:rPr>
                        <a:t>100D </a:t>
                      </a:r>
                    </a:p>
                  </a:txBody>
                  <a:tcPr marL="91404" marR="91404" marT="45702" marB="45702">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p>
                      <a:pPr marL="0" indent="0" fontAlgn="ctr">
                        <a:buFont typeface="Arial" panose="020B0604020202020204" pitchFamily="34" charset="0"/>
                        <a:buNone/>
                      </a:pPr>
                      <a:r>
                        <a:rPr lang="en-US" altLang="zh-CN" sz="1400">
                          <a:solidFill>
                            <a:schemeClr val="tx2"/>
                          </a:solidFill>
                          <a:latin typeface="Arial"/>
                          <a:ea typeface="微软雅黑"/>
                        </a:rPr>
                        <a:t>YES</a:t>
                      </a:r>
                    </a:p>
                    <a:p>
                      <a:pPr marL="0" indent="0" fontAlgn="ctr">
                        <a:buFont typeface="Arial" panose="020B0604020202020204" pitchFamily="34" charset="0"/>
                        <a:buNone/>
                      </a:pPr>
                      <a:r>
                        <a:rPr lang="en-US" altLang="zh-CN" sz="1400">
                          <a:solidFill>
                            <a:schemeClr val="tx2"/>
                          </a:solidFill>
                          <a:latin typeface="Arial"/>
                          <a:ea typeface="微软雅黑"/>
                        </a:rPr>
                        <a:t>Perf is:</a:t>
                      </a:r>
                    </a:p>
                    <a:p>
                      <a:pPr marL="285750" indent="-285750" fontAlgn="ctr">
                        <a:buFont typeface="Arial" panose="020B0604020202020204" pitchFamily="34" charset="0"/>
                        <a:buChar char="•"/>
                      </a:pPr>
                      <a:r>
                        <a:rPr lang="en-US" altLang="zh-CN" sz="1400">
                          <a:solidFill>
                            <a:schemeClr val="tx2"/>
                          </a:solidFill>
                          <a:latin typeface="Arial"/>
                          <a:ea typeface="微软雅黑"/>
                        </a:rPr>
                        <a:t>200% of Vendor-C</a:t>
                      </a:r>
                    </a:p>
                    <a:p>
                      <a:pPr marL="285750" indent="-285750" fontAlgn="ctr">
                        <a:buFont typeface="Arial" panose="020B0604020202020204" pitchFamily="34" charset="0"/>
                        <a:buChar char="•"/>
                      </a:pPr>
                      <a:r>
                        <a:rPr lang="en-US" altLang="zh-CN" sz="1400">
                          <a:solidFill>
                            <a:schemeClr val="tx2"/>
                          </a:solidFill>
                          <a:latin typeface="Arial"/>
                          <a:ea typeface="微软雅黑"/>
                        </a:rPr>
                        <a:t>160% of Vendor-V</a:t>
                      </a:r>
                    </a:p>
                    <a:p>
                      <a:pPr marL="0" indent="0" fontAlgn="ctr">
                        <a:buFont typeface="Arial" panose="020B0604020202020204" pitchFamily="34" charset="0"/>
                        <a:buNone/>
                      </a:pPr>
                      <a:endParaRPr lang="en-US" altLang="zh-CN" sz="1400">
                        <a:solidFill>
                          <a:schemeClr val="tx2"/>
                        </a:solidFill>
                        <a:latin typeface="Arial" panose="020B0604020202020204" pitchFamily="34" charset="0"/>
                        <a:ea typeface="微软雅黑" panose="020B0503020204020204" pitchFamily="34" charset="-122"/>
                      </a:endParaRPr>
                    </a:p>
                  </a:txBody>
                  <a:tcPr marL="91404" marR="91404" marT="45702" marB="45702">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p>
                      <a:pPr marL="0" marR="0" lvl="0" indent="0" algn="l" defTabSz="1187798" rtl="0" eaLnBrk="1" fontAlgn="ctr" latinLnBrk="0" hangingPunct="1">
                        <a:lnSpc>
                          <a:spcPct val="100000"/>
                        </a:lnSpc>
                        <a:spcBef>
                          <a:spcPts val="0"/>
                        </a:spcBef>
                        <a:spcAft>
                          <a:spcPts val="0"/>
                        </a:spcAft>
                        <a:buClrTx/>
                        <a:buSzTx/>
                        <a:buFont typeface="Arial" panose="020B0604020202020204" pitchFamily="34" charset="0"/>
                        <a:buNone/>
                        <a:tabLst/>
                        <a:defRPr/>
                      </a:pPr>
                      <a:r>
                        <a:rPr lang="en-US" altLang="zh-CN" sz="1400">
                          <a:solidFill>
                            <a:schemeClr val="tx2"/>
                          </a:solidFill>
                          <a:latin typeface="Arial"/>
                          <a:ea typeface="微软雅黑"/>
                        </a:rPr>
                        <a:t>YES</a:t>
                      </a:r>
                    </a:p>
                  </a:txBody>
                  <a:tcPr marL="91404" marR="91404" marT="45702" marB="45702">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p>
                      <a:pPr marL="0" marR="0" lvl="0" indent="0" algn="l" defTabSz="1187798" rtl="0" eaLnBrk="1" fontAlgn="ctr" latinLnBrk="0" hangingPunct="1">
                        <a:lnSpc>
                          <a:spcPct val="100000"/>
                        </a:lnSpc>
                        <a:spcBef>
                          <a:spcPts val="0"/>
                        </a:spcBef>
                        <a:spcAft>
                          <a:spcPts val="0"/>
                        </a:spcAft>
                        <a:buClrTx/>
                        <a:buSzTx/>
                        <a:buFont typeface="Arial" panose="020B0604020202020204" pitchFamily="34" charset="0"/>
                        <a:buNone/>
                        <a:tabLst/>
                        <a:defRPr/>
                      </a:pPr>
                      <a:r>
                        <a:rPr lang="en-US" altLang="zh-CN" sz="1400">
                          <a:solidFill>
                            <a:schemeClr val="tx2"/>
                          </a:solidFill>
                          <a:latin typeface="Arial"/>
                          <a:ea typeface="微软雅黑"/>
                        </a:rPr>
                        <a:t>YES</a:t>
                      </a:r>
                    </a:p>
                  </a:txBody>
                  <a:tcPr marL="91404" marR="91404" marT="45702" marB="45702">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p>
                      <a:pPr marL="0" marR="0" lvl="0" indent="0" algn="l" defTabSz="1187798" rtl="0" eaLnBrk="1" fontAlgn="ctr" latinLnBrk="0" hangingPunct="1">
                        <a:lnSpc>
                          <a:spcPct val="100000"/>
                        </a:lnSpc>
                        <a:spcBef>
                          <a:spcPts val="0"/>
                        </a:spcBef>
                        <a:spcAft>
                          <a:spcPts val="0"/>
                        </a:spcAft>
                        <a:buClrTx/>
                        <a:buSzTx/>
                        <a:buFont typeface="Arial" panose="020B0604020202020204" pitchFamily="34" charset="0"/>
                        <a:buNone/>
                        <a:tabLst/>
                        <a:defRPr/>
                      </a:pPr>
                      <a:r>
                        <a:rPr lang="en-US" altLang="zh-CN" sz="1400">
                          <a:solidFill>
                            <a:schemeClr val="tx2"/>
                          </a:solidFill>
                          <a:latin typeface="Arial"/>
                          <a:ea typeface="微软雅黑"/>
                        </a:rPr>
                        <a:t>YES</a:t>
                      </a:r>
                    </a:p>
                  </a:txBody>
                  <a:tcPr marL="91404" marR="91404" marT="45702" marB="45702">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p>
                      <a:pPr marL="0" marR="0" lvl="0" indent="0" algn="l" defTabSz="1187798" rtl="0" eaLnBrk="1" fontAlgn="ctr" latinLnBrk="0" hangingPunct="1">
                        <a:lnSpc>
                          <a:spcPct val="100000"/>
                        </a:lnSpc>
                        <a:spcBef>
                          <a:spcPts val="0"/>
                        </a:spcBef>
                        <a:spcAft>
                          <a:spcPts val="0"/>
                        </a:spcAft>
                        <a:buClrTx/>
                        <a:buSzTx/>
                        <a:buFont typeface="Arial" panose="020B0604020202020204" pitchFamily="34" charset="0"/>
                        <a:buNone/>
                        <a:tabLst/>
                        <a:defRPr/>
                      </a:pPr>
                      <a:r>
                        <a:rPr lang="en-US" altLang="zh-CN" sz="1400">
                          <a:solidFill>
                            <a:schemeClr val="tx2"/>
                          </a:solidFill>
                          <a:latin typeface="Arial"/>
                          <a:ea typeface="微软雅黑"/>
                        </a:rPr>
                        <a:t>YES</a:t>
                      </a:r>
                    </a:p>
                  </a:txBody>
                  <a:tcPr marL="91404" marR="91404" marT="45702" marB="45702">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p>
                      <a:pPr marL="0" marR="0" lvl="0" indent="0" algn="l" defTabSz="1187798" rtl="0" eaLnBrk="1" fontAlgn="ctr" latinLnBrk="0" hangingPunct="1">
                        <a:lnSpc>
                          <a:spcPct val="100000"/>
                        </a:lnSpc>
                        <a:spcBef>
                          <a:spcPts val="0"/>
                        </a:spcBef>
                        <a:spcAft>
                          <a:spcPts val="0"/>
                        </a:spcAft>
                        <a:buClrTx/>
                        <a:buSzTx/>
                        <a:buFont typeface="Arial" panose="020B0604020202020204" pitchFamily="34" charset="0"/>
                        <a:buNone/>
                        <a:tabLst/>
                        <a:defRPr/>
                      </a:pPr>
                      <a:r>
                        <a:rPr lang="en-US" altLang="zh-CN" sz="1400">
                          <a:solidFill>
                            <a:schemeClr val="tx2"/>
                          </a:solidFill>
                          <a:latin typeface="Arial"/>
                          <a:ea typeface="微软雅黑"/>
                        </a:rPr>
                        <a:t>YES</a:t>
                      </a:r>
                    </a:p>
                  </a:txBody>
                  <a:tcPr marL="91404" marR="91404" marT="45702" marB="45702">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tc>
                  <a:txBody>
                    <a:bodyPr/>
                    <a:lstStyle/>
                    <a:p>
                      <a:pPr marL="0" marR="0" lvl="0" indent="0" algn="l" rtl="0" eaLnBrk="1" fontAlgn="ctr" latinLnBrk="0" hangingPunct="1">
                        <a:lnSpc>
                          <a:spcPct val="100000"/>
                        </a:lnSpc>
                        <a:spcBef>
                          <a:spcPts val="0"/>
                        </a:spcBef>
                        <a:spcAft>
                          <a:spcPts val="0"/>
                        </a:spcAft>
                        <a:buFont typeface="Arial" panose="020B0604020202020204" pitchFamily="34" charset="0"/>
                        <a:buNone/>
                      </a:pPr>
                      <a:r>
                        <a:rPr lang="en-US" altLang="zh-CN" sz="1400">
                          <a:solidFill>
                            <a:schemeClr val="tx2"/>
                          </a:solidFill>
                          <a:latin typeface="Arial"/>
                          <a:ea typeface="微软雅黑"/>
                        </a:rPr>
                        <a:t>YES. </a:t>
                      </a:r>
                      <a:endParaRPr lang="en-US" altLang="zh-CN" sz="1400">
                        <a:solidFill>
                          <a:schemeClr val="tx2"/>
                        </a:solidFill>
                        <a:latin typeface="Arial" panose="020B0604020202020204" pitchFamily="34" charset="0"/>
                        <a:ea typeface="微软雅黑" panose="020B0503020204020204" pitchFamily="34" charset="-122"/>
                      </a:endParaRPr>
                    </a:p>
                    <a:p>
                      <a:pPr marL="285750" marR="0" lvl="0" indent="-285750" algn="l" defTabSz="1187798"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altLang="zh-CN" sz="1400">
                          <a:solidFill>
                            <a:schemeClr val="tx2"/>
                          </a:solidFill>
                          <a:latin typeface="Arial"/>
                          <a:ea typeface="微软雅黑"/>
                        </a:rPr>
                        <a:t>File/OBJ/HDFS can work on the same set of data.</a:t>
                      </a:r>
                    </a:p>
                    <a:p>
                      <a:pPr marL="285750" indent="-285750" fontAlgn="ctr">
                        <a:buFont typeface="Arial" panose="020B0604020202020204" pitchFamily="34" charset="0"/>
                        <a:buChar char="•"/>
                      </a:pPr>
                      <a:r>
                        <a:rPr lang="en-US" altLang="zh-CN" sz="1400" b="0">
                          <a:solidFill>
                            <a:schemeClr val="tx2"/>
                          </a:solidFill>
                          <a:latin typeface="Arial"/>
                          <a:ea typeface="微软雅黑"/>
                        </a:rPr>
                        <a:t>Allow sharing of dedicated hardware.</a:t>
                      </a:r>
                    </a:p>
                    <a:p>
                      <a:pPr marL="285750" indent="-285750" fontAlgn="ctr">
                        <a:buFont typeface="Arial" panose="020B0604020202020204" pitchFamily="34" charset="0"/>
                        <a:buChar char="•"/>
                      </a:pPr>
                      <a:r>
                        <a:rPr lang="en-US" altLang="zh-CN" sz="1400" b="0">
                          <a:solidFill>
                            <a:schemeClr val="tx2"/>
                          </a:solidFill>
                          <a:latin typeface="Arial"/>
                          <a:ea typeface="微软雅黑"/>
                        </a:rPr>
                        <a:t>Allow easy management</a:t>
                      </a:r>
                      <a:r>
                        <a:rPr lang="en-US" altLang="zh-CN" sz="1400" b="1">
                          <a:solidFill>
                            <a:schemeClr val="tx2"/>
                          </a:solidFill>
                          <a:latin typeface="Arial"/>
                          <a:ea typeface="微软雅黑"/>
                        </a:rPr>
                        <a:t>.</a:t>
                      </a:r>
                    </a:p>
                    <a:p>
                      <a:pPr marL="0" marR="0" lvl="0" indent="0" algn="l" defTabSz="1187798" rtl="0" eaLnBrk="1" fontAlgn="ctr" latinLnBrk="0" hangingPunct="1">
                        <a:lnSpc>
                          <a:spcPct val="100000"/>
                        </a:lnSpc>
                        <a:spcBef>
                          <a:spcPts val="0"/>
                        </a:spcBef>
                        <a:spcAft>
                          <a:spcPts val="0"/>
                        </a:spcAft>
                        <a:buClrTx/>
                        <a:buSzTx/>
                        <a:buFont typeface="Arial" panose="020B0604020202020204" pitchFamily="34" charset="0"/>
                        <a:buNone/>
                        <a:tabLst/>
                        <a:defRPr/>
                      </a:pPr>
                      <a:endParaRPr lang="en-US" altLang="zh-CN" sz="1400">
                        <a:solidFill>
                          <a:schemeClr val="tx2"/>
                        </a:solidFill>
                        <a:latin typeface="Arial" panose="020B0604020202020204" pitchFamily="34" charset="0"/>
                        <a:ea typeface="微软雅黑" panose="020B0503020204020204" pitchFamily="34" charset="-122"/>
                      </a:endParaRPr>
                    </a:p>
                  </a:txBody>
                  <a:tcPr marL="91404" marR="91404" marT="45702" marB="45702">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1D1D1A">
                        <a:lumMod val="10000"/>
                        <a:lumOff val="90000"/>
                      </a:srgbClr>
                    </a:solidFill>
                  </a:tcPr>
                </a:tc>
                <a:extLst>
                  <a:ext uri="{0D108BD9-81ED-4DB2-BD59-A6C34878D82A}">
                    <a16:rowId xmlns:a16="http://schemas.microsoft.com/office/drawing/2014/main" val="1117988148"/>
                  </a:ext>
                </a:extLst>
              </a:tr>
            </a:tbl>
          </a:graphicData>
        </a:graphic>
      </p:graphicFrame>
      <p:sp>
        <p:nvSpPr>
          <p:cNvPr id="3" name="标题 1">
            <a:extLst>
              <a:ext uri="{FF2B5EF4-FFF2-40B4-BE49-F238E27FC236}">
                <a16:creationId xmlns:a16="http://schemas.microsoft.com/office/drawing/2014/main" id="{FA279277-BB0A-4097-AFF0-782FC65BBF59}"/>
              </a:ext>
            </a:extLst>
          </p:cNvPr>
          <p:cNvSpPr txBox="1">
            <a:spLocks/>
          </p:cNvSpPr>
          <p:nvPr/>
        </p:nvSpPr>
        <p:spPr>
          <a:xfrm>
            <a:off x="423758" y="104260"/>
            <a:ext cx="11229922" cy="481888"/>
          </a:xfrm>
          <a:prstGeom prst="rect">
            <a:avLst/>
          </a:prstGeom>
        </p:spPr>
        <p:txBody>
          <a:bodyPr vert="horz" wrap="square" lIns="0" tIns="45690" rIns="91380" bIns="45690" rtlCol="0" anchor="t" anchorCtr="0">
            <a:noAutofit/>
          </a:bodyPr>
          <a:lstStyle>
            <a:lvl1pPr algn="l" defTabSz="1187323" rtl="0" eaLnBrk="1" latinLnBrk="0" hangingPunct="1">
              <a:lnSpc>
                <a:spcPct val="90000"/>
              </a:lnSpc>
              <a:spcBef>
                <a:spcPct val="0"/>
              </a:spcBef>
              <a:buNone/>
              <a:defRPr sz="5714" kern="1200">
                <a:solidFill>
                  <a:schemeClr val="tx1"/>
                </a:solidFill>
                <a:latin typeface="Arial"/>
                <a:ea typeface="+mj-ea"/>
                <a:cs typeface="+mj-cs"/>
              </a:defRPr>
            </a:lvl1pPr>
          </a:lstStyle>
          <a:p>
            <a:pPr marL="0" marR="0" lvl="0" indent="0" algn="l" defTabSz="1186848" rtl="0" eaLnBrk="1" fontAlgn="ctr" latinLnBrk="0" hangingPunct="1">
              <a:lnSpc>
                <a:spcPct val="90000"/>
              </a:lnSpc>
              <a:spcBef>
                <a:spcPct val="0"/>
              </a:spcBef>
              <a:spcAft>
                <a:spcPts val="0"/>
              </a:spcAft>
              <a:buClrTx/>
              <a:buSzTx/>
              <a:buFontTx/>
              <a:buNone/>
              <a:tabLst/>
              <a:defRPr/>
            </a:pPr>
            <a:r>
              <a:rPr kumimoji="0" lang="en-US" sz="2799" b="1" i="0" u="none" strike="noStrike" kern="1200" cap="none" spc="0" normalizeH="0" baseline="0" noProof="0">
                <a:ln>
                  <a:noFill/>
                </a:ln>
                <a:solidFill>
                  <a:prstClr val="black"/>
                </a:solidFill>
                <a:effectLst/>
                <a:uLnTx/>
                <a:uFillTx/>
                <a:latin typeface="Arial" panose="020B0604020202020204" pitchFamily="34" charset="0"/>
                <a:ea typeface="微软雅黑" pitchFamily="34" charset="-122"/>
                <a:cs typeface="+mj-cs"/>
              </a:rPr>
              <a:t>Best Value of OceanStor 100D: Inter-working </a:t>
            </a:r>
            <a:r>
              <a:rPr kumimoji="0" lang="en-US" sz="2799" b="1" i="0" u="none" strike="noStrike" kern="1200" cap="none" spc="0" normalizeH="0" baseline="0" noProof="0" err="1">
                <a:ln>
                  <a:noFill/>
                </a:ln>
                <a:solidFill>
                  <a:prstClr val="black"/>
                </a:solidFill>
                <a:effectLst/>
                <a:uLnTx/>
                <a:uFillTx/>
                <a:latin typeface="Arial" panose="020B0604020202020204" pitchFamily="34" charset="0"/>
                <a:ea typeface="微软雅黑" pitchFamily="34" charset="-122"/>
                <a:cs typeface="+mj-cs"/>
              </a:rPr>
              <a:t>Protocals</a:t>
            </a:r>
            <a:endParaRPr kumimoji="0" lang="en-US" altLang="zh-CN" sz="2799" b="1" i="0" u="none" strike="noStrike" kern="1200" cap="none" spc="0" normalizeH="0" baseline="0" noProof="0">
              <a:ln>
                <a:noFill/>
              </a:ln>
              <a:solidFill>
                <a:prstClr val="black"/>
              </a:solidFill>
              <a:effectLst/>
              <a:uLnTx/>
              <a:uFillTx/>
              <a:latin typeface="Arial" panose="020B0604020202020204" pitchFamily="34" charset="0"/>
              <a:ea typeface="微软雅黑" pitchFamily="34" charset="-122"/>
              <a:cs typeface="+mj-cs"/>
            </a:endParaRPr>
          </a:p>
        </p:txBody>
      </p:sp>
    </p:spTree>
    <p:extLst>
      <p:ext uri="{BB962C8B-B14F-4D97-AF65-F5344CB8AC3E}">
        <p14:creationId xmlns:p14="http://schemas.microsoft.com/office/powerpoint/2010/main" val="1835344074"/>
      </p:ext>
    </p:extLst>
  </p:cSld>
  <p:clrMapOvr>
    <a:masterClrMapping/>
  </p:clrMapOvr>
  <p:transition advClick="0" advTm="800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1CEE30-A075-4F81-9155-A6F95EFDB767}"/>
              </a:ext>
            </a:extLst>
          </p:cNvPr>
          <p:cNvSpPr>
            <a:spLocks noGrp="1"/>
          </p:cNvSpPr>
          <p:nvPr>
            <p:ph type="ctrTitle"/>
          </p:nvPr>
        </p:nvSpPr>
        <p:spPr>
          <a:xfrm>
            <a:off x="1282012" y="2827209"/>
            <a:ext cx="7432728" cy="1203582"/>
          </a:xfrm>
        </p:spPr>
        <p:txBody>
          <a:bodyPr anchor="b">
            <a:normAutofit/>
          </a:bodyPr>
          <a:lstStyle/>
          <a:p>
            <a:r>
              <a:rPr lang="en-US" i="1"/>
              <a:t>OceanStor Dorado</a:t>
            </a:r>
          </a:p>
        </p:txBody>
      </p:sp>
    </p:spTree>
    <p:extLst>
      <p:ext uri="{BB962C8B-B14F-4D97-AF65-F5344CB8AC3E}">
        <p14:creationId xmlns:p14="http://schemas.microsoft.com/office/powerpoint/2010/main" val="4212930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9" name="Picture 988">
            <a:extLst>
              <a:ext uri="{FF2B5EF4-FFF2-40B4-BE49-F238E27FC236}">
                <a16:creationId xmlns:a16="http://schemas.microsoft.com/office/drawing/2014/main" id="{8C19B196-14DE-4773-B4C5-9E9DB5D3E645}"/>
              </a:ext>
            </a:extLst>
          </p:cNvPr>
          <p:cNvPicPr>
            <a:picLocks noChangeAspect="1"/>
          </p:cNvPicPr>
          <p:nvPr/>
        </p:nvPicPr>
        <p:blipFill>
          <a:blip r:embed="rId3"/>
          <a:stretch>
            <a:fillRect/>
          </a:stretch>
        </p:blipFill>
        <p:spPr>
          <a:xfrm>
            <a:off x="7237931" y="1263968"/>
            <a:ext cx="3618856" cy="3148643"/>
          </a:xfrm>
          <a:prstGeom prst="rect">
            <a:avLst/>
          </a:prstGeom>
        </p:spPr>
      </p:pic>
      <p:sp>
        <p:nvSpPr>
          <p:cNvPr id="2" name="Title 1">
            <a:extLst>
              <a:ext uri="{FF2B5EF4-FFF2-40B4-BE49-F238E27FC236}">
                <a16:creationId xmlns:a16="http://schemas.microsoft.com/office/drawing/2014/main" id="{B49B377F-1C79-403D-B30F-66C61CA8D137}"/>
              </a:ext>
            </a:extLst>
          </p:cNvPr>
          <p:cNvSpPr>
            <a:spLocks noGrp="1"/>
          </p:cNvSpPr>
          <p:nvPr>
            <p:ph type="title"/>
          </p:nvPr>
        </p:nvSpPr>
        <p:spPr>
          <a:xfrm>
            <a:off x="838200" y="176709"/>
            <a:ext cx="10515600" cy="776385"/>
          </a:xfrm>
        </p:spPr>
        <p:txBody>
          <a:bodyPr anchor="ctr">
            <a:normAutofit/>
          </a:bodyPr>
          <a:lstStyle/>
          <a:p>
            <a:pPr algn="ctr"/>
            <a:r>
              <a:rPr lang="en-US"/>
              <a:t>Dorado Competitive Edge – Front End</a:t>
            </a:r>
          </a:p>
        </p:txBody>
      </p:sp>
      <p:pic>
        <p:nvPicPr>
          <p:cNvPr id="988" name="Picture 987">
            <a:extLst>
              <a:ext uri="{FF2B5EF4-FFF2-40B4-BE49-F238E27FC236}">
                <a16:creationId xmlns:a16="http://schemas.microsoft.com/office/drawing/2014/main" id="{859FEAB5-8EDA-49D8-9B42-4DC640C0F4AB}"/>
              </a:ext>
            </a:extLst>
          </p:cNvPr>
          <p:cNvPicPr>
            <a:picLocks noChangeAspect="1"/>
          </p:cNvPicPr>
          <p:nvPr/>
        </p:nvPicPr>
        <p:blipFill>
          <a:blip r:embed="rId4"/>
          <a:stretch>
            <a:fillRect/>
          </a:stretch>
        </p:blipFill>
        <p:spPr>
          <a:xfrm>
            <a:off x="685800" y="953094"/>
            <a:ext cx="5583347" cy="2735840"/>
          </a:xfrm>
          <a:prstGeom prst="rect">
            <a:avLst/>
          </a:prstGeom>
          <a:noFill/>
        </p:spPr>
      </p:pic>
      <p:sp>
        <p:nvSpPr>
          <p:cNvPr id="97" name="Content Placeholder 3">
            <a:extLst>
              <a:ext uri="{FF2B5EF4-FFF2-40B4-BE49-F238E27FC236}">
                <a16:creationId xmlns:a16="http://schemas.microsoft.com/office/drawing/2014/main" id="{A23389BD-8FB2-48BB-A523-217274A23507}"/>
              </a:ext>
            </a:extLst>
          </p:cNvPr>
          <p:cNvSpPr>
            <a:spLocks noGrp="1"/>
          </p:cNvSpPr>
          <p:nvPr>
            <p:ph sz="half" idx="2"/>
          </p:nvPr>
        </p:nvSpPr>
        <p:spPr>
          <a:xfrm>
            <a:off x="6402926" y="4931250"/>
            <a:ext cx="5103274" cy="1325563"/>
          </a:xfrm>
        </p:spPr>
        <p:txBody>
          <a:bodyPr>
            <a:normAutofit fontScale="92500"/>
          </a:bodyPr>
          <a:lstStyle/>
          <a:p>
            <a:r>
              <a:rPr lang="en-US"/>
              <a:t>1 second controller failover</a:t>
            </a:r>
          </a:p>
          <a:p>
            <a:r>
              <a:rPr lang="en-US"/>
              <a:t>Shared front-end adaptor</a:t>
            </a:r>
          </a:p>
          <a:p>
            <a:r>
              <a:rPr lang="en-US"/>
              <a:t>Best controller failure tolerance (7/8)</a:t>
            </a:r>
          </a:p>
        </p:txBody>
      </p:sp>
      <p:pic>
        <p:nvPicPr>
          <p:cNvPr id="990" name="Picture 989">
            <a:extLst>
              <a:ext uri="{FF2B5EF4-FFF2-40B4-BE49-F238E27FC236}">
                <a16:creationId xmlns:a16="http://schemas.microsoft.com/office/drawing/2014/main" id="{301EF9F2-958A-4A82-97ED-0D07F25282E8}"/>
              </a:ext>
            </a:extLst>
          </p:cNvPr>
          <p:cNvPicPr>
            <a:picLocks noChangeAspect="1"/>
          </p:cNvPicPr>
          <p:nvPr/>
        </p:nvPicPr>
        <p:blipFill>
          <a:blip r:embed="rId5"/>
          <a:stretch>
            <a:fillRect/>
          </a:stretch>
        </p:blipFill>
        <p:spPr>
          <a:xfrm>
            <a:off x="685800" y="3688934"/>
            <a:ext cx="5181601" cy="2735840"/>
          </a:xfrm>
          <a:prstGeom prst="rect">
            <a:avLst/>
          </a:prstGeom>
        </p:spPr>
      </p:pic>
      <p:graphicFrame>
        <p:nvGraphicFramePr>
          <p:cNvPr id="16" name="Diagram 15">
            <a:extLst>
              <a:ext uri="{FF2B5EF4-FFF2-40B4-BE49-F238E27FC236}">
                <a16:creationId xmlns:a16="http://schemas.microsoft.com/office/drawing/2014/main" id="{86324E0D-9605-451C-80AD-28085B298917}"/>
              </a:ext>
            </a:extLst>
          </p:cNvPr>
          <p:cNvGraphicFramePr/>
          <p:nvPr>
            <p:extLst>
              <p:ext uri="{D42A27DB-BD31-4B8C-83A1-F6EECF244321}">
                <p14:modId xmlns:p14="http://schemas.microsoft.com/office/powerpoint/2010/main" val="150788985"/>
              </p:ext>
            </p:extLst>
          </p:nvPr>
        </p:nvGraphicFramePr>
        <p:xfrm>
          <a:off x="1" y="6434909"/>
          <a:ext cx="4541519" cy="37594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4237867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919B4DB-BC4C-42C7-B70E-840155D7097D}"/>
              </a:ext>
            </a:extLst>
          </p:cNvPr>
          <p:cNvSpPr>
            <a:spLocks noGrp="1"/>
          </p:cNvSpPr>
          <p:nvPr>
            <p:ph type="title"/>
          </p:nvPr>
        </p:nvSpPr>
        <p:spPr>
          <a:xfrm>
            <a:off x="838200" y="129063"/>
            <a:ext cx="10515600" cy="776385"/>
          </a:xfrm>
        </p:spPr>
        <p:txBody>
          <a:bodyPr anchor="ctr">
            <a:normAutofit/>
          </a:bodyPr>
          <a:lstStyle/>
          <a:p>
            <a:pPr algn="ctr"/>
            <a:r>
              <a:rPr lang="en-US"/>
              <a:t>Dorado Competitive Edge – Back End</a:t>
            </a:r>
          </a:p>
        </p:txBody>
      </p:sp>
      <p:pic>
        <p:nvPicPr>
          <p:cNvPr id="5" name="Picture 4">
            <a:extLst>
              <a:ext uri="{FF2B5EF4-FFF2-40B4-BE49-F238E27FC236}">
                <a16:creationId xmlns:a16="http://schemas.microsoft.com/office/drawing/2014/main" id="{3CE56456-4EDF-4B5B-8B54-A98A8CD592E9}"/>
              </a:ext>
            </a:extLst>
          </p:cNvPr>
          <p:cNvPicPr>
            <a:picLocks noChangeAspect="1"/>
          </p:cNvPicPr>
          <p:nvPr/>
        </p:nvPicPr>
        <p:blipFill>
          <a:blip r:embed="rId3"/>
          <a:stretch>
            <a:fillRect/>
          </a:stretch>
        </p:blipFill>
        <p:spPr>
          <a:xfrm>
            <a:off x="548399" y="764228"/>
            <a:ext cx="6381395" cy="3196810"/>
          </a:xfrm>
          <a:prstGeom prst="rect">
            <a:avLst/>
          </a:prstGeom>
        </p:spPr>
      </p:pic>
      <p:sp>
        <p:nvSpPr>
          <p:cNvPr id="6" name="Content Placeholder 3">
            <a:extLst>
              <a:ext uri="{FF2B5EF4-FFF2-40B4-BE49-F238E27FC236}">
                <a16:creationId xmlns:a16="http://schemas.microsoft.com/office/drawing/2014/main" id="{87CF3D65-A52C-46CE-BF13-02F607254E5A}"/>
              </a:ext>
            </a:extLst>
          </p:cNvPr>
          <p:cNvSpPr txBox="1">
            <a:spLocks/>
          </p:cNvSpPr>
          <p:nvPr/>
        </p:nvSpPr>
        <p:spPr>
          <a:xfrm>
            <a:off x="5679440" y="4856822"/>
            <a:ext cx="5826760" cy="1636053"/>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Fully connected back ensures best reliability and enables end-to-end load balancing</a:t>
            </a:r>
          </a:p>
          <a:p>
            <a:r>
              <a:rPr lang="en-US"/>
              <a:t>Intelligent DAE offload EC/compression/</a:t>
            </a:r>
            <a:r>
              <a:rPr lang="en-US" err="1"/>
              <a:t>dedup</a:t>
            </a:r>
            <a:endParaRPr lang="en-US"/>
          </a:p>
          <a:p>
            <a:r>
              <a:rPr lang="en-US"/>
              <a:t>End-to-end NVME with unique </a:t>
            </a:r>
            <a:r>
              <a:rPr lang="en-US" err="1"/>
              <a:t>FlashLink</a:t>
            </a:r>
            <a:r>
              <a:rPr lang="en-US"/>
              <a:t> acceleration </a:t>
            </a:r>
          </a:p>
        </p:txBody>
      </p:sp>
      <p:pic>
        <p:nvPicPr>
          <p:cNvPr id="7" name="Picture 6">
            <a:extLst>
              <a:ext uri="{FF2B5EF4-FFF2-40B4-BE49-F238E27FC236}">
                <a16:creationId xmlns:a16="http://schemas.microsoft.com/office/drawing/2014/main" id="{C15F4661-7D66-4B2C-B145-FB0234B68479}"/>
              </a:ext>
            </a:extLst>
          </p:cNvPr>
          <p:cNvPicPr>
            <a:picLocks noChangeAspect="1"/>
          </p:cNvPicPr>
          <p:nvPr/>
        </p:nvPicPr>
        <p:blipFill>
          <a:blip r:embed="rId4"/>
          <a:stretch>
            <a:fillRect/>
          </a:stretch>
        </p:blipFill>
        <p:spPr>
          <a:xfrm>
            <a:off x="7682230" y="1141510"/>
            <a:ext cx="3671570" cy="3479250"/>
          </a:xfrm>
          <a:prstGeom prst="rect">
            <a:avLst/>
          </a:prstGeom>
        </p:spPr>
      </p:pic>
      <p:pic>
        <p:nvPicPr>
          <p:cNvPr id="8" name="Picture 7">
            <a:extLst>
              <a:ext uri="{FF2B5EF4-FFF2-40B4-BE49-F238E27FC236}">
                <a16:creationId xmlns:a16="http://schemas.microsoft.com/office/drawing/2014/main" id="{07876ADE-D996-4442-A4E4-FC0A5538C8BB}"/>
              </a:ext>
            </a:extLst>
          </p:cNvPr>
          <p:cNvPicPr>
            <a:picLocks noChangeAspect="1"/>
          </p:cNvPicPr>
          <p:nvPr/>
        </p:nvPicPr>
        <p:blipFill>
          <a:blip r:embed="rId5"/>
          <a:stretch>
            <a:fillRect/>
          </a:stretch>
        </p:blipFill>
        <p:spPr>
          <a:xfrm>
            <a:off x="548399" y="3961038"/>
            <a:ext cx="4412615" cy="2460637"/>
          </a:xfrm>
          <a:prstGeom prst="rect">
            <a:avLst/>
          </a:prstGeom>
        </p:spPr>
      </p:pic>
      <p:graphicFrame>
        <p:nvGraphicFramePr>
          <p:cNvPr id="12" name="Diagram 11">
            <a:extLst>
              <a:ext uri="{FF2B5EF4-FFF2-40B4-BE49-F238E27FC236}">
                <a16:creationId xmlns:a16="http://schemas.microsoft.com/office/drawing/2014/main" id="{32FC1948-DEB2-4DEE-B385-66E8182DB3A4}"/>
              </a:ext>
            </a:extLst>
          </p:cNvPr>
          <p:cNvGraphicFramePr/>
          <p:nvPr>
            <p:extLst>
              <p:ext uri="{D42A27DB-BD31-4B8C-83A1-F6EECF244321}">
                <p14:modId xmlns:p14="http://schemas.microsoft.com/office/powerpoint/2010/main" val="1591763769"/>
              </p:ext>
            </p:extLst>
          </p:nvPr>
        </p:nvGraphicFramePr>
        <p:xfrm>
          <a:off x="-101599" y="6492875"/>
          <a:ext cx="4632959" cy="3683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246173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C1E8-B951-4BBE-8915-0D53E434741F}"/>
              </a:ext>
            </a:extLst>
          </p:cNvPr>
          <p:cNvSpPr>
            <a:spLocks noGrp="1"/>
          </p:cNvSpPr>
          <p:nvPr>
            <p:ph type="title"/>
          </p:nvPr>
        </p:nvSpPr>
        <p:spPr/>
        <p:txBody>
          <a:bodyPr/>
          <a:lstStyle/>
          <a:p>
            <a:r>
              <a:rPr lang="en-US" sz="3599">
                <a:latin typeface="Times New Roman" panose="02020603050405020304" pitchFamily="18" charset="0"/>
                <a:cs typeface="Times New Roman" panose="02020603050405020304" pitchFamily="18" charset="0"/>
              </a:rPr>
              <a:t> </a:t>
            </a:r>
          </a:p>
        </p:txBody>
      </p:sp>
      <p:pic>
        <p:nvPicPr>
          <p:cNvPr id="9" name="Picture 8">
            <a:extLst>
              <a:ext uri="{FF2B5EF4-FFF2-40B4-BE49-F238E27FC236}">
                <a16:creationId xmlns:a16="http://schemas.microsoft.com/office/drawing/2014/main" id="{D298BDD9-F680-4AC8-989A-6453AF655ACF}"/>
              </a:ext>
            </a:extLst>
          </p:cNvPr>
          <p:cNvPicPr>
            <a:picLocks noChangeAspect="1"/>
          </p:cNvPicPr>
          <p:nvPr/>
        </p:nvPicPr>
        <p:blipFill>
          <a:blip r:embed="rId3"/>
          <a:stretch>
            <a:fillRect/>
          </a:stretch>
        </p:blipFill>
        <p:spPr>
          <a:xfrm>
            <a:off x="6995964" y="2022205"/>
            <a:ext cx="1918560" cy="959944"/>
          </a:xfrm>
          <a:prstGeom prst="rect">
            <a:avLst/>
          </a:prstGeom>
        </p:spPr>
      </p:pic>
      <p:pic>
        <p:nvPicPr>
          <p:cNvPr id="10" name="Picture 9">
            <a:extLst>
              <a:ext uri="{FF2B5EF4-FFF2-40B4-BE49-F238E27FC236}">
                <a16:creationId xmlns:a16="http://schemas.microsoft.com/office/drawing/2014/main" id="{A15127A0-7191-4CEF-92A6-91E45DDA91CC}"/>
              </a:ext>
            </a:extLst>
          </p:cNvPr>
          <p:cNvPicPr>
            <a:picLocks noChangeAspect="1"/>
          </p:cNvPicPr>
          <p:nvPr/>
        </p:nvPicPr>
        <p:blipFill>
          <a:blip r:embed="rId4"/>
          <a:stretch>
            <a:fillRect/>
          </a:stretch>
        </p:blipFill>
        <p:spPr>
          <a:xfrm>
            <a:off x="4841777" y="4743960"/>
            <a:ext cx="2559605" cy="908055"/>
          </a:xfrm>
          <a:prstGeom prst="rect">
            <a:avLst/>
          </a:prstGeom>
        </p:spPr>
      </p:pic>
      <p:pic>
        <p:nvPicPr>
          <p:cNvPr id="11" name="Picture 10">
            <a:extLst>
              <a:ext uri="{FF2B5EF4-FFF2-40B4-BE49-F238E27FC236}">
                <a16:creationId xmlns:a16="http://schemas.microsoft.com/office/drawing/2014/main" id="{E6354EFE-35D0-444F-B82D-CB0674998534}"/>
              </a:ext>
            </a:extLst>
          </p:cNvPr>
          <p:cNvPicPr>
            <a:picLocks noChangeAspect="1"/>
          </p:cNvPicPr>
          <p:nvPr/>
        </p:nvPicPr>
        <p:blipFill>
          <a:blip r:embed="rId5"/>
          <a:stretch>
            <a:fillRect/>
          </a:stretch>
        </p:blipFill>
        <p:spPr>
          <a:xfrm>
            <a:off x="3346087" y="4647466"/>
            <a:ext cx="1138181" cy="787631"/>
          </a:xfrm>
          <a:prstGeom prst="rect">
            <a:avLst/>
          </a:prstGeom>
        </p:spPr>
      </p:pic>
      <p:pic>
        <p:nvPicPr>
          <p:cNvPr id="12" name="Picture 11">
            <a:extLst>
              <a:ext uri="{FF2B5EF4-FFF2-40B4-BE49-F238E27FC236}">
                <a16:creationId xmlns:a16="http://schemas.microsoft.com/office/drawing/2014/main" id="{5981FC5A-99FF-4131-80A9-F9B97908C551}"/>
              </a:ext>
            </a:extLst>
          </p:cNvPr>
          <p:cNvPicPr>
            <a:picLocks noChangeAspect="1"/>
          </p:cNvPicPr>
          <p:nvPr/>
        </p:nvPicPr>
        <p:blipFill>
          <a:blip r:embed="rId6"/>
          <a:stretch>
            <a:fillRect/>
          </a:stretch>
        </p:blipFill>
        <p:spPr>
          <a:xfrm>
            <a:off x="6820403" y="786629"/>
            <a:ext cx="1920293" cy="965953"/>
          </a:xfrm>
          <a:prstGeom prst="rect">
            <a:avLst/>
          </a:prstGeom>
        </p:spPr>
      </p:pic>
      <p:pic>
        <p:nvPicPr>
          <p:cNvPr id="14" name="Picture 13">
            <a:extLst>
              <a:ext uri="{FF2B5EF4-FFF2-40B4-BE49-F238E27FC236}">
                <a16:creationId xmlns:a16="http://schemas.microsoft.com/office/drawing/2014/main" id="{080628B6-CE60-4A68-8C8A-75CF13755808}"/>
              </a:ext>
            </a:extLst>
          </p:cNvPr>
          <p:cNvPicPr>
            <a:picLocks noChangeAspect="1"/>
          </p:cNvPicPr>
          <p:nvPr/>
        </p:nvPicPr>
        <p:blipFill>
          <a:blip r:embed="rId7"/>
          <a:stretch>
            <a:fillRect/>
          </a:stretch>
        </p:blipFill>
        <p:spPr>
          <a:xfrm>
            <a:off x="3113663" y="1021544"/>
            <a:ext cx="1471553" cy="950377"/>
          </a:xfrm>
          <a:prstGeom prst="rect">
            <a:avLst/>
          </a:prstGeom>
        </p:spPr>
      </p:pic>
      <p:pic>
        <p:nvPicPr>
          <p:cNvPr id="15" name="Picture 14">
            <a:extLst>
              <a:ext uri="{FF2B5EF4-FFF2-40B4-BE49-F238E27FC236}">
                <a16:creationId xmlns:a16="http://schemas.microsoft.com/office/drawing/2014/main" id="{5D898FEC-9F73-48B1-B145-869B66089D22}"/>
              </a:ext>
            </a:extLst>
          </p:cNvPr>
          <p:cNvPicPr>
            <a:picLocks noChangeAspect="1"/>
          </p:cNvPicPr>
          <p:nvPr/>
        </p:nvPicPr>
        <p:blipFill>
          <a:blip r:embed="rId8"/>
          <a:stretch>
            <a:fillRect/>
          </a:stretch>
        </p:blipFill>
        <p:spPr>
          <a:xfrm>
            <a:off x="3496087" y="2204535"/>
            <a:ext cx="823900" cy="883356"/>
          </a:xfrm>
          <a:prstGeom prst="rect">
            <a:avLst/>
          </a:prstGeom>
        </p:spPr>
      </p:pic>
      <p:pic>
        <p:nvPicPr>
          <p:cNvPr id="16" name="Picture 15">
            <a:extLst>
              <a:ext uri="{FF2B5EF4-FFF2-40B4-BE49-F238E27FC236}">
                <a16:creationId xmlns:a16="http://schemas.microsoft.com/office/drawing/2014/main" id="{015D26C5-8516-4A09-B8E7-3D94B1A32E57}"/>
              </a:ext>
            </a:extLst>
          </p:cNvPr>
          <p:cNvPicPr>
            <a:picLocks noChangeAspect="1"/>
          </p:cNvPicPr>
          <p:nvPr/>
        </p:nvPicPr>
        <p:blipFill>
          <a:blip r:embed="rId9"/>
          <a:stretch>
            <a:fillRect/>
          </a:stretch>
        </p:blipFill>
        <p:spPr>
          <a:xfrm>
            <a:off x="3360846" y="3331947"/>
            <a:ext cx="987960" cy="938560"/>
          </a:xfrm>
          <a:prstGeom prst="rect">
            <a:avLst/>
          </a:prstGeom>
        </p:spPr>
      </p:pic>
      <p:pic>
        <p:nvPicPr>
          <p:cNvPr id="17" name="Picture 16">
            <a:extLst>
              <a:ext uri="{FF2B5EF4-FFF2-40B4-BE49-F238E27FC236}">
                <a16:creationId xmlns:a16="http://schemas.microsoft.com/office/drawing/2014/main" id="{3C0F7E7A-D9FA-459F-9678-1E53477B80B8}"/>
              </a:ext>
            </a:extLst>
          </p:cNvPr>
          <p:cNvPicPr>
            <a:picLocks noChangeAspect="1"/>
          </p:cNvPicPr>
          <p:nvPr/>
        </p:nvPicPr>
        <p:blipFill>
          <a:blip r:embed="rId10"/>
          <a:stretch>
            <a:fillRect/>
          </a:stretch>
        </p:blipFill>
        <p:spPr>
          <a:xfrm>
            <a:off x="4806630" y="762670"/>
            <a:ext cx="1918307" cy="989912"/>
          </a:xfrm>
          <a:prstGeom prst="rect">
            <a:avLst/>
          </a:prstGeom>
        </p:spPr>
      </p:pic>
      <p:pic>
        <p:nvPicPr>
          <p:cNvPr id="19" name="Picture 18">
            <a:extLst>
              <a:ext uri="{FF2B5EF4-FFF2-40B4-BE49-F238E27FC236}">
                <a16:creationId xmlns:a16="http://schemas.microsoft.com/office/drawing/2014/main" id="{82B889EE-9116-4EFA-9FEB-B627A6E592F3}"/>
              </a:ext>
            </a:extLst>
          </p:cNvPr>
          <p:cNvPicPr>
            <a:picLocks noChangeAspect="1"/>
          </p:cNvPicPr>
          <p:nvPr/>
        </p:nvPicPr>
        <p:blipFill>
          <a:blip r:embed="rId11"/>
          <a:stretch>
            <a:fillRect/>
          </a:stretch>
        </p:blipFill>
        <p:spPr>
          <a:xfrm>
            <a:off x="4841778" y="3291006"/>
            <a:ext cx="2559605" cy="1194064"/>
          </a:xfrm>
          <a:prstGeom prst="rect">
            <a:avLst/>
          </a:prstGeom>
        </p:spPr>
      </p:pic>
      <p:pic>
        <p:nvPicPr>
          <p:cNvPr id="18" name="Picture 17">
            <a:extLst>
              <a:ext uri="{FF2B5EF4-FFF2-40B4-BE49-F238E27FC236}">
                <a16:creationId xmlns:a16="http://schemas.microsoft.com/office/drawing/2014/main" id="{2AEBDBB1-1E92-4C1F-8B2A-FF3F5AAAF3D9}"/>
              </a:ext>
            </a:extLst>
          </p:cNvPr>
          <p:cNvPicPr>
            <a:picLocks noChangeAspect="1"/>
          </p:cNvPicPr>
          <p:nvPr/>
        </p:nvPicPr>
        <p:blipFill>
          <a:blip r:embed="rId12"/>
          <a:stretch>
            <a:fillRect/>
          </a:stretch>
        </p:blipFill>
        <p:spPr>
          <a:xfrm>
            <a:off x="4841776" y="2029894"/>
            <a:ext cx="2045473" cy="959944"/>
          </a:xfrm>
          <a:prstGeom prst="rect">
            <a:avLst/>
          </a:prstGeom>
        </p:spPr>
      </p:pic>
      <p:pic>
        <p:nvPicPr>
          <p:cNvPr id="24" name="Picture 23">
            <a:extLst>
              <a:ext uri="{FF2B5EF4-FFF2-40B4-BE49-F238E27FC236}">
                <a16:creationId xmlns:a16="http://schemas.microsoft.com/office/drawing/2014/main" id="{C3DF7138-BFCE-4FBC-B707-37282B4FE2F4}"/>
              </a:ext>
            </a:extLst>
          </p:cNvPr>
          <p:cNvPicPr>
            <a:picLocks noChangeAspect="1"/>
          </p:cNvPicPr>
          <p:nvPr/>
        </p:nvPicPr>
        <p:blipFill>
          <a:blip r:embed="rId13"/>
          <a:stretch>
            <a:fillRect/>
          </a:stretch>
        </p:blipFill>
        <p:spPr>
          <a:xfrm>
            <a:off x="4723201" y="5910908"/>
            <a:ext cx="4122715" cy="618883"/>
          </a:xfrm>
          <a:prstGeom prst="rect">
            <a:avLst/>
          </a:prstGeom>
        </p:spPr>
      </p:pic>
      <p:sp>
        <p:nvSpPr>
          <p:cNvPr id="25" name="Arrow: Up-Down 24">
            <a:extLst>
              <a:ext uri="{FF2B5EF4-FFF2-40B4-BE49-F238E27FC236}">
                <a16:creationId xmlns:a16="http://schemas.microsoft.com/office/drawing/2014/main" id="{39CDA243-05BC-4B99-8C4E-F8D169EF6CF3}"/>
              </a:ext>
            </a:extLst>
          </p:cNvPr>
          <p:cNvSpPr/>
          <p:nvPr/>
        </p:nvSpPr>
        <p:spPr>
          <a:xfrm>
            <a:off x="2244439" y="557318"/>
            <a:ext cx="594618" cy="5872666"/>
          </a:xfrm>
          <a:prstGeom prst="upDownArrow">
            <a:avLst/>
          </a:prstGeom>
          <a:pattFill prst="pct80">
            <a:fgClr>
              <a:schemeClr val="accent5">
                <a:lumMod val="50000"/>
                <a:lumOff val="50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cxnSp>
        <p:nvCxnSpPr>
          <p:cNvPr id="30" name="Straight Arrow Connector 29">
            <a:extLst>
              <a:ext uri="{FF2B5EF4-FFF2-40B4-BE49-F238E27FC236}">
                <a16:creationId xmlns:a16="http://schemas.microsoft.com/office/drawing/2014/main" id="{D506F179-BCFA-404C-ABBB-173EE94A98C6}"/>
              </a:ext>
            </a:extLst>
          </p:cNvPr>
          <p:cNvCxnSpPr>
            <a:cxnSpLocks/>
          </p:cNvCxnSpPr>
          <p:nvPr/>
        </p:nvCxnSpPr>
        <p:spPr>
          <a:xfrm>
            <a:off x="2807609" y="870402"/>
            <a:ext cx="2000958" cy="11944"/>
          </a:xfrm>
          <a:prstGeom prst="straightConnector1">
            <a:avLst/>
          </a:prstGeom>
          <a:ln w="38100">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B0FDF65-0E6F-4E6A-8261-5726F389FC38}"/>
              </a:ext>
            </a:extLst>
          </p:cNvPr>
          <p:cNvCxnSpPr>
            <a:cxnSpLocks/>
          </p:cNvCxnSpPr>
          <p:nvPr/>
        </p:nvCxnSpPr>
        <p:spPr>
          <a:xfrm>
            <a:off x="2778846" y="2107145"/>
            <a:ext cx="2027785" cy="0"/>
          </a:xfrm>
          <a:prstGeom prst="straightConnector1">
            <a:avLst/>
          </a:prstGeom>
          <a:ln w="38100">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B3B6592-199A-4A2A-8565-7343CD2A8962}"/>
              </a:ext>
            </a:extLst>
          </p:cNvPr>
          <p:cNvCxnSpPr>
            <a:cxnSpLocks/>
          </p:cNvCxnSpPr>
          <p:nvPr/>
        </p:nvCxnSpPr>
        <p:spPr>
          <a:xfrm>
            <a:off x="2804949" y="5536426"/>
            <a:ext cx="2036828" cy="0"/>
          </a:xfrm>
          <a:prstGeom prst="straightConnector1">
            <a:avLst/>
          </a:prstGeom>
          <a:ln w="38100">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46B0344-F2E0-412B-9A1A-43F8C512ED48}"/>
              </a:ext>
            </a:extLst>
          </p:cNvPr>
          <p:cNvCxnSpPr>
            <a:cxnSpLocks/>
          </p:cNvCxnSpPr>
          <p:nvPr/>
        </p:nvCxnSpPr>
        <p:spPr>
          <a:xfrm>
            <a:off x="2778846" y="6216368"/>
            <a:ext cx="2062931" cy="3980"/>
          </a:xfrm>
          <a:prstGeom prst="straightConnector1">
            <a:avLst/>
          </a:prstGeom>
          <a:ln w="3810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68C6CA9-E573-47E2-A408-B52B1A7B0578}"/>
              </a:ext>
            </a:extLst>
          </p:cNvPr>
          <p:cNvSpPr txBox="1"/>
          <p:nvPr/>
        </p:nvSpPr>
        <p:spPr>
          <a:xfrm flipH="1">
            <a:off x="7619264" y="3217862"/>
            <a:ext cx="4122713" cy="1815173"/>
          </a:xfrm>
          <a:prstGeom prst="rect">
            <a:avLst/>
          </a:prstGeom>
          <a:noFill/>
        </p:spPr>
        <p:txBody>
          <a:bodyPr wrap="square" rtlCol="0">
            <a:spAutoFit/>
          </a:bodyPr>
          <a:lstStyle/>
          <a:p>
            <a:pPr marL="285636" indent="-285636">
              <a:buFont typeface="Arial" panose="020B0604020202020204" pitchFamily="34" charset="0"/>
              <a:buChar char="•"/>
            </a:pPr>
            <a:r>
              <a:rPr lang="en-US" sz="1399" b="1">
                <a:latin typeface="Microsoft YaHei" panose="020B0503020204020204" pitchFamily="34" charset="-122"/>
                <a:ea typeface="Microsoft YaHei" panose="020B0503020204020204" pitchFamily="34" charset="-122"/>
              </a:rPr>
              <a:t>0.5ms consistent latency</a:t>
            </a:r>
          </a:p>
          <a:p>
            <a:pPr marL="285636" indent="-285636">
              <a:buFont typeface="Arial" panose="020B0604020202020204" pitchFamily="34" charset="0"/>
              <a:buChar char="•"/>
            </a:pPr>
            <a:r>
              <a:rPr lang="en-US" sz="1399" b="1">
                <a:latin typeface="Microsoft YaHei" panose="020B0503020204020204" pitchFamily="34" charset="-122"/>
                <a:ea typeface="Microsoft YaHei" panose="020B0503020204020204" pitchFamily="34" charset="-122"/>
              </a:rPr>
              <a:t>3M </a:t>
            </a:r>
            <a:r>
              <a:rPr lang="en-US" sz="1399" b="1" err="1">
                <a:latin typeface="Microsoft YaHei" panose="020B0503020204020204" pitchFamily="34" charset="-122"/>
                <a:ea typeface="Microsoft YaHei" panose="020B0503020204020204" pitchFamily="34" charset="-122"/>
              </a:rPr>
              <a:t>hr</a:t>
            </a:r>
            <a:r>
              <a:rPr lang="en-US" sz="1399" b="1">
                <a:latin typeface="Microsoft YaHei" panose="020B0503020204020204" pitchFamily="34" charset="-122"/>
                <a:ea typeface="Microsoft YaHei" panose="020B0503020204020204" pitchFamily="34" charset="-122"/>
              </a:rPr>
              <a:t> MTBF, highest in industry</a:t>
            </a:r>
          </a:p>
          <a:p>
            <a:pPr marL="285636" indent="-285636">
              <a:buFont typeface="Arial" panose="020B0604020202020204" pitchFamily="34" charset="0"/>
              <a:buChar char="•"/>
            </a:pPr>
            <a:r>
              <a:rPr lang="en-US" sz="1399">
                <a:latin typeface="Microsoft YaHei" panose="020B0503020204020204" pitchFamily="34" charset="-122"/>
                <a:ea typeface="Microsoft YaHei" panose="020B0503020204020204" pitchFamily="34" charset="-122"/>
              </a:rPr>
              <a:t>Local wear leveling</a:t>
            </a:r>
          </a:p>
          <a:p>
            <a:pPr marL="285636" indent="-285636">
              <a:buFont typeface="Arial" panose="020B0604020202020204" pitchFamily="34" charset="0"/>
              <a:buChar char="•"/>
            </a:pPr>
            <a:r>
              <a:rPr lang="en-US" sz="1399">
                <a:latin typeface="Microsoft YaHei" panose="020B0503020204020204" pitchFamily="34" charset="-122"/>
                <a:ea typeface="Microsoft YaHei" panose="020B0503020204020204" pitchFamily="34" charset="-122"/>
              </a:rPr>
              <a:t>Bad block mgmt.</a:t>
            </a:r>
          </a:p>
          <a:p>
            <a:pPr marL="285636" indent="-285636">
              <a:buFont typeface="Arial" panose="020B0604020202020204" pitchFamily="34" charset="0"/>
              <a:buChar char="•"/>
            </a:pPr>
            <a:r>
              <a:rPr lang="en-US" sz="1399">
                <a:latin typeface="Microsoft YaHei" panose="020B0503020204020204" pitchFamily="34" charset="-122"/>
                <a:ea typeface="Microsoft YaHei" panose="020B0503020204020204" pitchFamily="34" charset="-122"/>
              </a:rPr>
              <a:t>Data Redundancy</a:t>
            </a:r>
          </a:p>
          <a:p>
            <a:pPr marL="285636" indent="-285636">
              <a:buFont typeface="Arial" panose="020B0604020202020204" pitchFamily="34" charset="0"/>
              <a:buChar char="•"/>
            </a:pPr>
            <a:r>
              <a:rPr lang="en-US" sz="1399">
                <a:latin typeface="Microsoft YaHei" panose="020B0503020204020204" pitchFamily="34" charset="-122"/>
                <a:ea typeface="Microsoft YaHei" panose="020B0503020204020204" pitchFamily="34" charset="-122"/>
              </a:rPr>
              <a:t>Background inspection</a:t>
            </a:r>
          </a:p>
          <a:p>
            <a:pPr marL="285636" indent="-285636">
              <a:buFont typeface="Arial" panose="020B0604020202020204" pitchFamily="34" charset="0"/>
              <a:buChar char="•"/>
            </a:pPr>
            <a:r>
              <a:rPr lang="en-US" sz="1399">
                <a:latin typeface="Microsoft YaHei" panose="020B0503020204020204" pitchFamily="34" charset="-122"/>
                <a:ea typeface="Microsoft YaHei" panose="020B0503020204020204" pitchFamily="34" charset="-122"/>
              </a:rPr>
              <a:t>Full SAS/</a:t>
            </a:r>
            <a:r>
              <a:rPr lang="en-US" sz="1399" err="1">
                <a:latin typeface="Microsoft YaHei" panose="020B0503020204020204" pitchFamily="34" charset="-122"/>
                <a:ea typeface="Microsoft YaHei" panose="020B0503020204020204" pitchFamily="34" charset="-122"/>
              </a:rPr>
              <a:t>NVMe</a:t>
            </a:r>
            <a:r>
              <a:rPr lang="en-US" sz="1399">
                <a:latin typeface="Microsoft YaHei" panose="020B0503020204020204" pitchFamily="34" charset="-122"/>
                <a:ea typeface="Microsoft YaHei" panose="020B0503020204020204" pitchFamily="34" charset="-122"/>
              </a:rPr>
              <a:t> support</a:t>
            </a:r>
          </a:p>
          <a:p>
            <a:pPr marL="285636" indent="-285636">
              <a:buFont typeface="Arial" panose="020B0604020202020204" pitchFamily="34" charset="0"/>
              <a:buChar char="•"/>
            </a:pPr>
            <a:endParaRPr lang="en-US" sz="1399">
              <a:latin typeface="Microsoft YaHei" panose="020B0503020204020204" pitchFamily="34" charset="-122"/>
              <a:ea typeface="Microsoft YaHei" panose="020B0503020204020204" pitchFamily="34" charset="-122"/>
            </a:endParaRPr>
          </a:p>
        </p:txBody>
      </p:sp>
      <p:sp>
        <p:nvSpPr>
          <p:cNvPr id="44" name="TextBox 43">
            <a:extLst>
              <a:ext uri="{FF2B5EF4-FFF2-40B4-BE49-F238E27FC236}">
                <a16:creationId xmlns:a16="http://schemas.microsoft.com/office/drawing/2014/main" id="{04EC12B6-5CAE-4B4D-A0E0-0D967FB18A2B}"/>
              </a:ext>
            </a:extLst>
          </p:cNvPr>
          <p:cNvSpPr txBox="1"/>
          <p:nvPr/>
        </p:nvSpPr>
        <p:spPr>
          <a:xfrm flipH="1">
            <a:off x="8994573" y="1121319"/>
            <a:ext cx="3158735" cy="738376"/>
          </a:xfrm>
          <a:prstGeom prst="rect">
            <a:avLst/>
          </a:prstGeom>
          <a:noFill/>
        </p:spPr>
        <p:txBody>
          <a:bodyPr wrap="square" rtlCol="0">
            <a:spAutoFit/>
          </a:bodyPr>
          <a:lstStyle/>
          <a:p>
            <a:pPr marL="285636" indent="-285636">
              <a:buFont typeface="Arial" panose="020B0604020202020204" pitchFamily="34" charset="0"/>
              <a:buChar char="•"/>
            </a:pPr>
            <a:r>
              <a:rPr lang="en-US" sz="1399">
                <a:latin typeface="Microsoft YaHei" panose="020B0503020204020204" pitchFamily="34" charset="-122"/>
                <a:ea typeface="Microsoft YaHei" panose="020B0503020204020204" pitchFamily="34" charset="-122"/>
              </a:rPr>
              <a:t>High Performance CPU</a:t>
            </a:r>
          </a:p>
          <a:p>
            <a:pPr algn="l"/>
            <a:endParaRPr lang="en-US" sz="1399">
              <a:latin typeface="Microsoft YaHei" panose="020B0503020204020204" pitchFamily="34" charset="-122"/>
              <a:ea typeface="Microsoft YaHei" panose="020B0503020204020204" pitchFamily="34" charset="-122"/>
            </a:endParaRPr>
          </a:p>
          <a:p>
            <a:pPr algn="l"/>
            <a:endParaRPr lang="en-US" sz="1399">
              <a:latin typeface="Microsoft YaHei" panose="020B0503020204020204" pitchFamily="34" charset="-122"/>
              <a:ea typeface="Microsoft YaHei" panose="020B0503020204020204" pitchFamily="34" charset="-122"/>
            </a:endParaRPr>
          </a:p>
        </p:txBody>
      </p:sp>
      <p:sp>
        <p:nvSpPr>
          <p:cNvPr id="45" name="TextBox 44">
            <a:extLst>
              <a:ext uri="{FF2B5EF4-FFF2-40B4-BE49-F238E27FC236}">
                <a16:creationId xmlns:a16="http://schemas.microsoft.com/office/drawing/2014/main" id="{3C062D8B-DF4A-4415-94C3-4956CD69ACE0}"/>
              </a:ext>
            </a:extLst>
          </p:cNvPr>
          <p:cNvSpPr txBox="1"/>
          <p:nvPr/>
        </p:nvSpPr>
        <p:spPr>
          <a:xfrm flipH="1">
            <a:off x="8994573" y="2061911"/>
            <a:ext cx="2703468" cy="953734"/>
          </a:xfrm>
          <a:prstGeom prst="rect">
            <a:avLst/>
          </a:prstGeom>
          <a:noFill/>
        </p:spPr>
        <p:txBody>
          <a:bodyPr wrap="square" rtlCol="0">
            <a:spAutoFit/>
          </a:bodyPr>
          <a:lstStyle/>
          <a:p>
            <a:pPr marL="285636" indent="-285636">
              <a:buFont typeface="Arial" panose="020B0604020202020204" pitchFamily="34" charset="0"/>
              <a:buChar char="•"/>
            </a:pPr>
            <a:r>
              <a:rPr lang="en-US" sz="1399" b="1">
                <a:latin typeface="Microsoft YaHei" panose="020B0503020204020204" pitchFamily="34" charset="-122"/>
                <a:ea typeface="Microsoft YaHei" panose="020B0503020204020204" pitchFamily="34" charset="-122"/>
              </a:rPr>
              <a:t>High speed 100Gps. </a:t>
            </a:r>
          </a:p>
          <a:p>
            <a:pPr marL="285636" indent="-285636">
              <a:buFont typeface="Arial" panose="020B0604020202020204" pitchFamily="34" charset="0"/>
              <a:buChar char="•"/>
            </a:pPr>
            <a:r>
              <a:rPr lang="en-US" sz="1399" b="1">
                <a:latin typeface="Microsoft YaHei" panose="020B0503020204020204" pitchFamily="34" charset="-122"/>
                <a:ea typeface="Microsoft YaHei" panose="020B0503020204020204" pitchFamily="34" charset="-122"/>
              </a:rPr>
              <a:t>Low latency</a:t>
            </a:r>
          </a:p>
          <a:p>
            <a:pPr marL="285636" indent="-285636">
              <a:buFont typeface="Arial" panose="020B0604020202020204" pitchFamily="34" charset="0"/>
              <a:buChar char="•"/>
            </a:pPr>
            <a:r>
              <a:rPr lang="en-US" sz="1399">
                <a:latin typeface="Microsoft YaHei" panose="020B0503020204020204" pitchFamily="34" charset="-122"/>
                <a:ea typeface="Microsoft YaHei" panose="020B0503020204020204" pitchFamily="34" charset="-122"/>
              </a:rPr>
              <a:t>RDMA/FC/Eth/</a:t>
            </a:r>
            <a:r>
              <a:rPr lang="en-US" sz="1399" err="1">
                <a:latin typeface="Microsoft YaHei" panose="020B0503020204020204" pitchFamily="34" charset="-122"/>
                <a:ea typeface="Microsoft YaHei" panose="020B0503020204020204" pitchFamily="34" charset="-122"/>
              </a:rPr>
              <a:t>InfiniB</a:t>
            </a:r>
            <a:r>
              <a:rPr lang="en-US" sz="1399">
                <a:latin typeface="Microsoft YaHei" panose="020B0503020204020204" pitchFamily="34" charset="-122"/>
                <a:ea typeface="Microsoft YaHei" panose="020B0503020204020204" pitchFamily="34" charset="-122"/>
              </a:rPr>
              <a:t>/TCP</a:t>
            </a:r>
          </a:p>
          <a:p>
            <a:pPr algn="l"/>
            <a:endParaRPr lang="en-US" sz="1399">
              <a:latin typeface="Microsoft YaHei" panose="020B0503020204020204" pitchFamily="34" charset="-122"/>
              <a:ea typeface="Microsoft YaHei" panose="020B0503020204020204" pitchFamily="34" charset="-122"/>
            </a:endParaRPr>
          </a:p>
        </p:txBody>
      </p:sp>
      <p:sp>
        <p:nvSpPr>
          <p:cNvPr id="53" name="TextBox 52">
            <a:extLst>
              <a:ext uri="{FF2B5EF4-FFF2-40B4-BE49-F238E27FC236}">
                <a16:creationId xmlns:a16="http://schemas.microsoft.com/office/drawing/2014/main" id="{F878DAA2-B2B8-4DD1-B036-433287A1BF3B}"/>
              </a:ext>
            </a:extLst>
          </p:cNvPr>
          <p:cNvSpPr txBox="1"/>
          <p:nvPr/>
        </p:nvSpPr>
        <p:spPr>
          <a:xfrm flipH="1">
            <a:off x="7619264" y="4827727"/>
            <a:ext cx="4034783" cy="953734"/>
          </a:xfrm>
          <a:prstGeom prst="rect">
            <a:avLst/>
          </a:prstGeom>
          <a:noFill/>
        </p:spPr>
        <p:txBody>
          <a:bodyPr wrap="square" rtlCol="0">
            <a:spAutoFit/>
          </a:bodyPr>
          <a:lstStyle/>
          <a:p>
            <a:pPr marL="285636" indent="-285636">
              <a:buFont typeface="Arial" panose="020B0604020202020204" pitchFamily="34" charset="0"/>
              <a:buChar char="•"/>
            </a:pPr>
            <a:r>
              <a:rPr lang="en-US" sz="1399" b="1">
                <a:latin typeface="Microsoft YaHei" panose="020B0503020204020204" pitchFamily="34" charset="-122"/>
                <a:ea typeface="Microsoft YaHei" panose="020B0503020204020204" pitchFamily="34" charset="-122"/>
              </a:rPr>
              <a:t>16TFLOPs computing </a:t>
            </a:r>
            <a:r>
              <a:rPr lang="en-US" sz="1399" b="1" err="1">
                <a:latin typeface="Microsoft YaHei" panose="020B0503020204020204" pitchFamily="34" charset="-122"/>
                <a:ea typeface="Microsoft YaHei" panose="020B0503020204020204" pitchFamily="34" charset="-122"/>
              </a:rPr>
              <a:t>pwr</a:t>
            </a:r>
            <a:endParaRPr lang="en-US" sz="1399" b="1">
              <a:latin typeface="Microsoft YaHei" panose="020B0503020204020204" pitchFamily="34" charset="-122"/>
              <a:ea typeface="Microsoft YaHei" panose="020B0503020204020204" pitchFamily="34" charset="-122"/>
            </a:endParaRPr>
          </a:p>
          <a:p>
            <a:pPr marL="285636" indent="-285636">
              <a:buFont typeface="Arial" panose="020B0604020202020204" pitchFamily="34" charset="0"/>
              <a:buChar char="•"/>
            </a:pPr>
            <a:r>
              <a:rPr lang="en-US" sz="1399">
                <a:latin typeface="Microsoft YaHei" panose="020B0503020204020204" pitchFamily="34" charset="-122"/>
                <a:ea typeface="Microsoft YaHei" panose="020B0503020204020204" pitchFamily="34" charset="-122"/>
              </a:rPr>
              <a:t>Good for inline AI help for caching &amp; </a:t>
            </a:r>
            <a:r>
              <a:rPr lang="en-US" sz="1399" err="1">
                <a:latin typeface="Microsoft YaHei" panose="020B0503020204020204" pitchFamily="34" charset="-122"/>
                <a:ea typeface="Microsoft YaHei" panose="020B0503020204020204" pitchFamily="34" charset="-122"/>
              </a:rPr>
              <a:t>dedup</a:t>
            </a:r>
            <a:endParaRPr lang="en-US" sz="1399">
              <a:latin typeface="Microsoft YaHei" panose="020B0503020204020204" pitchFamily="34" charset="-122"/>
              <a:ea typeface="Microsoft YaHei" panose="020B0503020204020204" pitchFamily="34" charset="-122"/>
            </a:endParaRPr>
          </a:p>
          <a:p>
            <a:pPr algn="l"/>
            <a:endParaRPr lang="en-US" sz="1399">
              <a:latin typeface="Microsoft YaHei" panose="020B0503020204020204" pitchFamily="34" charset="-122"/>
              <a:ea typeface="Microsoft YaHei" panose="020B0503020204020204" pitchFamily="34" charset="-122"/>
            </a:endParaRPr>
          </a:p>
        </p:txBody>
      </p:sp>
      <p:sp>
        <p:nvSpPr>
          <p:cNvPr id="57" name="TextBox 56">
            <a:extLst>
              <a:ext uri="{FF2B5EF4-FFF2-40B4-BE49-F238E27FC236}">
                <a16:creationId xmlns:a16="http://schemas.microsoft.com/office/drawing/2014/main" id="{F2000E1A-8A0A-40C5-A70B-B7C5826359A9}"/>
              </a:ext>
            </a:extLst>
          </p:cNvPr>
          <p:cNvSpPr txBox="1"/>
          <p:nvPr/>
        </p:nvSpPr>
        <p:spPr>
          <a:xfrm flipH="1">
            <a:off x="8914524" y="5802703"/>
            <a:ext cx="3158735" cy="738376"/>
          </a:xfrm>
          <a:prstGeom prst="rect">
            <a:avLst/>
          </a:prstGeom>
          <a:noFill/>
        </p:spPr>
        <p:txBody>
          <a:bodyPr wrap="square" rtlCol="0">
            <a:spAutoFit/>
          </a:bodyPr>
          <a:lstStyle/>
          <a:p>
            <a:pPr marL="285636" indent="-285636">
              <a:buFont typeface="Arial" panose="020B0604020202020204" pitchFamily="34" charset="0"/>
              <a:buChar char="•"/>
            </a:pPr>
            <a:r>
              <a:rPr lang="en-US" sz="1399">
                <a:latin typeface="Microsoft YaHei" panose="020B0503020204020204" pitchFamily="34" charset="-122"/>
                <a:ea typeface="Microsoft YaHei" panose="020B0503020204020204" pitchFamily="34" charset="-122"/>
              </a:rPr>
              <a:t>Sensor Monitoring</a:t>
            </a:r>
          </a:p>
          <a:p>
            <a:pPr marL="285636" indent="-285636">
              <a:buFont typeface="Arial" panose="020B0604020202020204" pitchFamily="34" charset="0"/>
              <a:buChar char="•"/>
            </a:pPr>
            <a:r>
              <a:rPr lang="en-US" sz="1399">
                <a:latin typeface="Microsoft YaHei" panose="020B0503020204020204" pitchFamily="34" charset="-122"/>
                <a:ea typeface="Microsoft YaHei" panose="020B0503020204020204" pitchFamily="34" charset="-122"/>
              </a:rPr>
              <a:t>Error diagnostics</a:t>
            </a:r>
          </a:p>
          <a:p>
            <a:pPr algn="l"/>
            <a:endParaRPr lang="en-US" sz="1399">
              <a:latin typeface="Microsoft YaHei" panose="020B0503020204020204" pitchFamily="34" charset="-122"/>
              <a:ea typeface="Microsoft YaHei" panose="020B0503020204020204" pitchFamily="34" charset="-122"/>
            </a:endParaRPr>
          </a:p>
        </p:txBody>
      </p:sp>
      <p:sp>
        <p:nvSpPr>
          <p:cNvPr id="28" name="Title 2">
            <a:extLst>
              <a:ext uri="{FF2B5EF4-FFF2-40B4-BE49-F238E27FC236}">
                <a16:creationId xmlns:a16="http://schemas.microsoft.com/office/drawing/2014/main" id="{B7239083-0E08-45E4-AF4B-FE8E5EA9C96F}"/>
              </a:ext>
            </a:extLst>
          </p:cNvPr>
          <p:cNvSpPr txBox="1">
            <a:spLocks/>
          </p:cNvSpPr>
          <p:nvPr/>
        </p:nvSpPr>
        <p:spPr>
          <a:xfrm>
            <a:off x="120681" y="73960"/>
            <a:ext cx="11874216" cy="618870"/>
          </a:xfrm>
        </p:spPr>
        <p:txBody>
          <a:bodyPr/>
          <a:lst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a:lstStyle>
          <a:p>
            <a:pPr algn="ctr"/>
            <a:r>
              <a:rPr lang="en-US" sz="2800">
                <a:latin typeface="+mn-lt"/>
                <a:cs typeface="Times New Roman" panose="02020603050405020304" pitchFamily="18" charset="0"/>
              </a:rPr>
              <a:t>Dorado Unique Competitive Edge - </a:t>
            </a:r>
            <a:r>
              <a:rPr lang="en-US" sz="2800" err="1">
                <a:latin typeface="+mn-lt"/>
                <a:cs typeface="Times New Roman" panose="02020603050405020304" pitchFamily="18" charset="0"/>
              </a:rPr>
              <a:t>Flashlink</a:t>
            </a:r>
            <a:r>
              <a:rPr lang="en-US" sz="2800">
                <a:latin typeface="+mn-lt"/>
                <a:cs typeface="Times New Roman" panose="02020603050405020304" pitchFamily="18" charset="0"/>
              </a:rPr>
              <a:t>™ Hardware</a:t>
            </a:r>
          </a:p>
        </p:txBody>
      </p:sp>
      <p:cxnSp>
        <p:nvCxnSpPr>
          <p:cNvPr id="36" name="Straight Arrow Connector 35">
            <a:extLst>
              <a:ext uri="{FF2B5EF4-FFF2-40B4-BE49-F238E27FC236}">
                <a16:creationId xmlns:a16="http://schemas.microsoft.com/office/drawing/2014/main" id="{36A793A2-59FD-414D-B354-7A3608CCC9F3}"/>
              </a:ext>
            </a:extLst>
          </p:cNvPr>
          <p:cNvCxnSpPr>
            <a:cxnSpLocks/>
          </p:cNvCxnSpPr>
          <p:nvPr/>
        </p:nvCxnSpPr>
        <p:spPr>
          <a:xfrm>
            <a:off x="2804949" y="4385328"/>
            <a:ext cx="2036828" cy="0"/>
          </a:xfrm>
          <a:prstGeom prst="straightConnector1">
            <a:avLst/>
          </a:prstGeom>
          <a:ln w="38100">
            <a:headEnd type="triangle" w="lg" len="lg"/>
            <a:tailEnd type="triangle" w="lg" len="lg"/>
          </a:ln>
        </p:spPr>
        <p:style>
          <a:lnRef idx="1">
            <a:schemeClr val="accent1"/>
          </a:lnRef>
          <a:fillRef idx="0">
            <a:schemeClr val="accent1"/>
          </a:fillRef>
          <a:effectRef idx="0">
            <a:schemeClr val="accent1"/>
          </a:effectRef>
          <a:fontRef idx="minor">
            <a:schemeClr val="tx1"/>
          </a:fontRef>
        </p:style>
      </p:cxnSp>
      <p:graphicFrame>
        <p:nvGraphicFramePr>
          <p:cNvPr id="26" name="Diagram 25">
            <a:extLst>
              <a:ext uri="{FF2B5EF4-FFF2-40B4-BE49-F238E27FC236}">
                <a16:creationId xmlns:a16="http://schemas.microsoft.com/office/drawing/2014/main" id="{1CE1E725-1F8A-43B5-8539-3A5EB7FE96DB}"/>
              </a:ext>
            </a:extLst>
          </p:cNvPr>
          <p:cNvGraphicFramePr/>
          <p:nvPr>
            <p:extLst>
              <p:ext uri="{D42A27DB-BD31-4B8C-83A1-F6EECF244321}">
                <p14:modId xmlns:p14="http://schemas.microsoft.com/office/powerpoint/2010/main" val="8959639"/>
              </p:ext>
            </p:extLst>
          </p:nvPr>
        </p:nvGraphicFramePr>
        <p:xfrm>
          <a:off x="0" y="6441150"/>
          <a:ext cx="4441223" cy="375945"/>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extLst>
      <p:ext uri="{BB962C8B-B14F-4D97-AF65-F5344CB8AC3E}">
        <p14:creationId xmlns:p14="http://schemas.microsoft.com/office/powerpoint/2010/main" val="2728566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1CEE30-A075-4F81-9155-A6F95EFDB767}"/>
              </a:ext>
            </a:extLst>
          </p:cNvPr>
          <p:cNvSpPr>
            <a:spLocks noGrp="1"/>
          </p:cNvSpPr>
          <p:nvPr>
            <p:ph type="ctrTitle"/>
          </p:nvPr>
        </p:nvSpPr>
        <p:spPr>
          <a:xfrm>
            <a:off x="1282012" y="2827209"/>
            <a:ext cx="7432728" cy="1203582"/>
          </a:xfrm>
        </p:spPr>
        <p:txBody>
          <a:bodyPr anchor="b">
            <a:normAutofit/>
          </a:bodyPr>
          <a:lstStyle/>
          <a:p>
            <a:r>
              <a:rPr lang="en-US" i="1"/>
              <a:t>Market Share and Growth</a:t>
            </a:r>
          </a:p>
        </p:txBody>
      </p:sp>
    </p:spTree>
    <p:extLst>
      <p:ext uri="{BB962C8B-B14F-4D97-AF65-F5344CB8AC3E}">
        <p14:creationId xmlns:p14="http://schemas.microsoft.com/office/powerpoint/2010/main" val="33121845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39e1ef4b-e28e-404e-8d42-ee002b52d71a"/>
          <p:cNvSpPr/>
          <p:nvPr/>
        </p:nvSpPr>
        <p:spPr bwMode="auto">
          <a:xfrm>
            <a:off x="3725885" y="1354990"/>
            <a:ext cx="2021881" cy="3417505"/>
          </a:xfrm>
          <a:prstGeom prst="roundRect">
            <a:avLst>
              <a:gd name="adj" fmla="val 0"/>
            </a:avLst>
          </a:prstGeom>
          <a:solidFill>
            <a:srgbClr val="0070C0">
              <a:alpha val="20000"/>
            </a:srgbClr>
          </a:solidFill>
          <a:ln w="9525" cap="flat" cmpd="sng" algn="ctr">
            <a:noFill/>
            <a:prstDash val="solid"/>
            <a:round/>
            <a:headEnd type="none" w="med" len="med"/>
            <a:tailEnd type="none" w="med" len="med"/>
          </a:ln>
          <a:effectLst/>
        </p:spPr>
        <p:txBody>
          <a:bodyPr vert="horz" wrap="square" lIns="121863" tIns="60931" rIns="121863" bIns="60931" numCol="1" rtlCol="0" anchor="t" anchorCtr="0" compatLnSpc="1">
            <a:prstTxWarp prst="textNoShape">
              <a:avLst/>
            </a:prstTxWarp>
          </a:bodyPr>
          <a:lstStyle/>
          <a:p>
            <a:pPr algn="ctr" defTabSz="1218590" fontAlgn="base">
              <a:spcBef>
                <a:spcPct val="0"/>
              </a:spcBef>
              <a:spcAft>
                <a:spcPct val="0"/>
              </a:spcAft>
            </a:pPr>
            <a:r>
              <a:rPr sz="1200"/>
              <a:t>Site B</a:t>
            </a:r>
          </a:p>
        </p:txBody>
      </p:sp>
      <p:pic>
        <p:nvPicPr>
          <p:cNvPr id="183" name="图片 182" descr="OceanStor 18500 front.png"/>
          <p:cNvPicPr>
            <a:picLocks noChangeAspect="1"/>
          </p:cNvPicPr>
          <p:nvPr/>
        </p:nvPicPr>
        <p:blipFill>
          <a:blip r:embed="rId3" cstate="print"/>
          <a:stretch>
            <a:fillRect/>
          </a:stretch>
        </p:blipFill>
        <p:spPr>
          <a:xfrm>
            <a:off x="4461027" y="3229220"/>
            <a:ext cx="492786" cy="1245796"/>
          </a:xfrm>
          <a:prstGeom prst="rect">
            <a:avLst/>
          </a:prstGeom>
        </p:spPr>
      </p:pic>
      <p:sp>
        <p:nvSpPr>
          <p:cNvPr id="53" name="748c4c7e-bf5a-47cf-a48c-e4f6b074ee1b"/>
          <p:cNvSpPr/>
          <p:nvPr/>
        </p:nvSpPr>
        <p:spPr bwMode="auto">
          <a:xfrm>
            <a:off x="565524" y="1344986"/>
            <a:ext cx="2021891" cy="3417505"/>
          </a:xfrm>
          <a:prstGeom prst="roundRect">
            <a:avLst>
              <a:gd name="adj" fmla="val 0"/>
            </a:avLst>
          </a:prstGeom>
          <a:solidFill>
            <a:srgbClr val="0070C0">
              <a:alpha val="20000"/>
            </a:srgbClr>
          </a:solidFill>
          <a:ln w="9525" cap="flat" cmpd="sng" algn="ctr">
            <a:noFill/>
            <a:prstDash val="solid"/>
            <a:round/>
            <a:headEnd type="none" w="med" len="med"/>
            <a:tailEnd type="none" w="med" len="med"/>
          </a:ln>
          <a:effectLst/>
        </p:spPr>
        <p:txBody>
          <a:bodyPr vert="horz" wrap="square" lIns="121863" tIns="60931" rIns="121863" bIns="60931" numCol="1" rtlCol="0" anchor="t" anchorCtr="0" compatLnSpc="1">
            <a:prstTxWarp prst="textNoShape">
              <a:avLst/>
            </a:prstTxWarp>
          </a:bodyPr>
          <a:lstStyle/>
          <a:p>
            <a:pPr algn="ctr" defTabSz="1218590" fontAlgn="base">
              <a:spcBef>
                <a:spcPct val="0"/>
              </a:spcBef>
              <a:spcAft>
                <a:spcPct val="0"/>
              </a:spcAft>
            </a:pPr>
            <a:r>
              <a:rPr sz="1200"/>
              <a:t>Site A</a:t>
            </a:r>
          </a:p>
        </p:txBody>
      </p:sp>
      <p:pic>
        <p:nvPicPr>
          <p:cNvPr id="182" name="图片 181" descr="OceanStor 18500 front.png"/>
          <p:cNvPicPr>
            <a:picLocks noChangeAspect="1"/>
          </p:cNvPicPr>
          <p:nvPr/>
        </p:nvPicPr>
        <p:blipFill>
          <a:blip r:embed="rId3" cstate="print"/>
          <a:stretch>
            <a:fillRect/>
          </a:stretch>
        </p:blipFill>
        <p:spPr>
          <a:xfrm>
            <a:off x="1381233" y="3229220"/>
            <a:ext cx="492786" cy="1245796"/>
          </a:xfrm>
          <a:prstGeom prst="rect">
            <a:avLst/>
          </a:prstGeom>
        </p:spPr>
      </p:pic>
      <p:sp>
        <p:nvSpPr>
          <p:cNvPr id="44" name="矩形 43"/>
          <p:cNvSpPr/>
          <p:nvPr/>
        </p:nvSpPr>
        <p:spPr bwMode="auto">
          <a:xfrm>
            <a:off x="6646222" y="4508618"/>
            <a:ext cx="2253118" cy="1316386"/>
          </a:xfrm>
          <a:prstGeom prst="rect">
            <a:avLst/>
          </a:prstGeom>
          <a:solidFill>
            <a:srgbClr val="0070C0">
              <a:alpha val="20000"/>
            </a:srgbClr>
          </a:solidFill>
          <a:ln w="9525" cap="flat" cmpd="sng" algn="ctr">
            <a:noFill/>
            <a:prstDash val="solid"/>
            <a:round/>
            <a:headEnd type="none" w="med" len="med"/>
            <a:tailEnd type="none" w="med" len="med"/>
          </a:ln>
          <a:effectLst/>
        </p:spPr>
        <p:txBody>
          <a:bodyPr vert="horz" wrap="square" lIns="121863" tIns="60931" rIns="121863" bIns="60931" numCol="1" rtlCol="0" anchor="t" anchorCtr="0" compatLnSpc="1">
            <a:prstTxWarp prst="textNoShape">
              <a:avLst/>
            </a:prstTxWarp>
          </a:bodyPr>
          <a:lstStyle/>
          <a:p>
            <a:pPr algn="ctr" defTabSz="1218590" fontAlgn="base">
              <a:spcBef>
                <a:spcPct val="0"/>
              </a:spcBef>
              <a:spcAft>
                <a:spcPct val="0"/>
              </a:spcAft>
            </a:pPr>
            <a:endParaRPr kumimoji="1" lang="zh-CN" altLang="en-US" sz="10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cxnSp>
        <p:nvCxnSpPr>
          <p:cNvPr id="105" name="直接箭头连接符 104"/>
          <p:cNvCxnSpPr/>
          <p:nvPr/>
        </p:nvCxnSpPr>
        <p:spPr bwMode="auto">
          <a:xfrm>
            <a:off x="8374451" y="5085810"/>
            <a:ext cx="0" cy="484447"/>
          </a:xfrm>
          <a:prstGeom prst="straightConnector1">
            <a:avLst/>
          </a:prstGeom>
          <a:solidFill>
            <a:schemeClr val="accent1"/>
          </a:solidFill>
          <a:ln w="9525" cap="flat" cmpd="sng" algn="ctr">
            <a:solidFill>
              <a:srgbClr val="FFC000"/>
            </a:solidFill>
            <a:prstDash val="dash"/>
            <a:round/>
            <a:headEnd type="none" w="med" len="med"/>
            <a:tailEnd type="arrow"/>
          </a:ln>
          <a:effectLst/>
        </p:spPr>
      </p:cxnSp>
      <p:sp>
        <p:nvSpPr>
          <p:cNvPr id="45" name="矩形 44"/>
          <p:cNvSpPr/>
          <p:nvPr/>
        </p:nvSpPr>
        <p:spPr bwMode="auto">
          <a:xfrm>
            <a:off x="8935632" y="4508618"/>
            <a:ext cx="2289236" cy="1316386"/>
          </a:xfrm>
          <a:prstGeom prst="rect">
            <a:avLst/>
          </a:prstGeom>
          <a:solidFill>
            <a:srgbClr val="0070C0">
              <a:alpha val="20000"/>
            </a:srgbClr>
          </a:solidFill>
          <a:ln w="9525" cap="flat" cmpd="sng" algn="ctr">
            <a:noFill/>
            <a:prstDash val="solid"/>
            <a:round/>
            <a:headEnd type="none" w="med" len="med"/>
            <a:tailEnd type="none" w="med" len="med"/>
          </a:ln>
          <a:effectLst/>
        </p:spPr>
        <p:txBody>
          <a:bodyPr vert="horz" wrap="square" lIns="121863" tIns="60931" rIns="121863" bIns="60931" numCol="1" rtlCol="0" anchor="t" anchorCtr="0" compatLnSpc="1">
            <a:prstTxWarp prst="textNoShape">
              <a:avLst/>
            </a:prstTxWarp>
          </a:bodyPr>
          <a:lstStyle/>
          <a:p>
            <a:pPr algn="ctr" defTabSz="1218590" fontAlgn="base">
              <a:spcBef>
                <a:spcPct val="0"/>
              </a:spcBef>
              <a:spcAft>
                <a:spcPct val="0"/>
              </a:spcAft>
            </a:pPr>
            <a:endParaRPr kumimoji="1" lang="zh-CN" altLang="en-US" sz="10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cxnSp>
        <p:nvCxnSpPr>
          <p:cNvPr id="106" name="直接箭头连接符 105"/>
          <p:cNvCxnSpPr/>
          <p:nvPr/>
        </p:nvCxnSpPr>
        <p:spPr bwMode="auto">
          <a:xfrm>
            <a:off x="10659723" y="5085810"/>
            <a:ext cx="0" cy="484447"/>
          </a:xfrm>
          <a:prstGeom prst="straightConnector1">
            <a:avLst/>
          </a:prstGeom>
          <a:solidFill>
            <a:schemeClr val="accent1"/>
          </a:solidFill>
          <a:ln w="9525" cap="flat" cmpd="sng" algn="ctr">
            <a:solidFill>
              <a:srgbClr val="FFC000"/>
            </a:solidFill>
            <a:prstDash val="solid"/>
            <a:round/>
            <a:headEnd type="none" w="med" len="med"/>
            <a:tailEnd type="arrow"/>
          </a:ln>
          <a:effectLst/>
        </p:spPr>
      </p:cxnSp>
      <p:sp>
        <p:nvSpPr>
          <p:cNvPr id="46" name="39e1ef4b-e28e-404e-8d42-ee002b52d71a"/>
          <p:cNvSpPr/>
          <p:nvPr/>
        </p:nvSpPr>
        <p:spPr bwMode="auto">
          <a:xfrm>
            <a:off x="565525" y="4899975"/>
            <a:ext cx="5130163" cy="1002427"/>
          </a:xfrm>
          <a:prstGeom prst="roundRect">
            <a:avLst>
              <a:gd name="adj" fmla="val 0"/>
            </a:avLst>
          </a:prstGeom>
          <a:solidFill>
            <a:srgbClr val="0070C0">
              <a:alpha val="20000"/>
            </a:srgbClr>
          </a:solidFill>
          <a:ln w="9525" cap="flat" cmpd="sng" algn="ctr">
            <a:noFill/>
            <a:prstDash val="solid"/>
            <a:round/>
            <a:headEnd type="none" w="med" len="med"/>
            <a:tailEnd type="none" w="med" len="med"/>
          </a:ln>
          <a:effectLst/>
        </p:spPr>
        <p:txBody>
          <a:bodyPr vert="horz" wrap="square" lIns="121863" tIns="60931" rIns="121863" bIns="60931" numCol="1" rtlCol="0" anchor="t" anchorCtr="0" compatLnSpc="1">
            <a:prstTxWarp prst="textNoShape">
              <a:avLst/>
            </a:prstTxWarp>
          </a:bodyPr>
          <a:lstStyle/>
          <a:p>
            <a:pPr algn="ctr" defTabSz="1218590" fontAlgn="base">
              <a:spcBef>
                <a:spcPct val="0"/>
              </a:spcBef>
              <a:spcAft>
                <a:spcPct val="0"/>
              </a:spcAft>
            </a:pPr>
            <a:r>
              <a:rPr sz="1200"/>
              <a:t>Site C</a:t>
            </a:r>
          </a:p>
        </p:txBody>
      </p:sp>
      <p:cxnSp>
        <p:nvCxnSpPr>
          <p:cNvPr id="75" name="fb7318ca-9299-4a23-af39-c5ab08cc5f71"/>
          <p:cNvCxnSpPr>
            <a:stCxn id="177" idx="1"/>
            <a:endCxn id="178" idx="18"/>
          </p:cNvCxnSpPr>
          <p:nvPr/>
        </p:nvCxnSpPr>
        <p:spPr bwMode="auto">
          <a:xfrm flipH="1">
            <a:off x="1874048" y="2884599"/>
            <a:ext cx="2492683" cy="22437"/>
          </a:xfrm>
          <a:prstGeom prst="line">
            <a:avLst/>
          </a:prstGeom>
          <a:noFill/>
          <a:ln w="31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4" name="副标题 1"/>
          <p:cNvSpPr txBox="1">
            <a:spLocks/>
          </p:cNvSpPr>
          <p:nvPr/>
        </p:nvSpPr>
        <p:spPr>
          <a:xfrm>
            <a:off x="466876" y="346875"/>
            <a:ext cx="10736446" cy="545997"/>
          </a:xfrm>
          <a:prstGeom prst="rect">
            <a:avLst/>
          </a:prstGeom>
        </p:spPr>
        <p:txBody>
          <a:bodyPr>
            <a:normAutofit/>
          </a:bodyPr>
          <a:lstStyle>
            <a:lvl1pPr marL="457200" indent="-457200" algn="l" defTabSz="1219200" rtl="0" eaLnBrk="1" latinLnBrk="0" hangingPunct="1">
              <a:spcBef>
                <a:spcPct val="20000"/>
              </a:spcBef>
              <a:buFont typeface="Arial" pitchFamily="34" charset="0"/>
              <a:buChar char="•"/>
              <a:defRPr sz="4299" kern="1200">
                <a:solidFill>
                  <a:schemeClr val="bg1"/>
                </a:solidFill>
                <a:latin typeface="Arial"/>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bg1"/>
                </a:solidFill>
                <a:latin typeface="Arial"/>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bg1"/>
                </a:solidFill>
                <a:latin typeface="Arial"/>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bg1"/>
                </a:solidFill>
                <a:latin typeface="Arial"/>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bg1"/>
                </a:solidFill>
                <a:latin typeface="Arial"/>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Arial"/>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Arial"/>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Arial"/>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Arial"/>
                <a:ea typeface="+mn-ea"/>
                <a:cs typeface="+mn-cs"/>
              </a:defRPr>
            </a:lvl9pPr>
          </a:lstStyle>
          <a:p>
            <a:pPr marL="0" indent="0" algn="ctr" defTabSz="1218590" fontAlgn="base">
              <a:spcAft>
                <a:spcPct val="0"/>
              </a:spcAft>
              <a:buNone/>
              <a:defRPr/>
            </a:pPr>
            <a:r>
              <a:rPr lang="en-US" sz="2800" b="1">
                <a:solidFill>
                  <a:schemeClr val="bg1">
                    <a:lumMod val="50000"/>
                  </a:schemeClr>
                </a:solidFill>
              </a:rPr>
              <a:t>Dorado Competitive Edge - </a:t>
            </a:r>
            <a:r>
              <a:rPr sz="2800" b="1">
                <a:solidFill>
                  <a:schemeClr val="bg1">
                    <a:lumMod val="50000"/>
                  </a:schemeClr>
                </a:solidFill>
              </a:rPr>
              <a:t>Comprehe</a:t>
            </a:r>
            <a:r>
              <a:rPr lang="en-US" sz="2800" b="1">
                <a:solidFill>
                  <a:schemeClr val="bg1">
                    <a:lumMod val="50000"/>
                  </a:schemeClr>
                </a:solidFill>
              </a:rPr>
              <a:t>n</a:t>
            </a:r>
            <a:r>
              <a:rPr sz="2800" b="1">
                <a:solidFill>
                  <a:schemeClr val="bg1">
                    <a:lumMod val="50000"/>
                  </a:schemeClr>
                </a:solidFill>
              </a:rPr>
              <a:t>sive HA/DR Solution</a:t>
            </a:r>
          </a:p>
        </p:txBody>
      </p:sp>
      <p:cxnSp>
        <p:nvCxnSpPr>
          <p:cNvPr id="48" name="直接箭头连接符 47"/>
          <p:cNvCxnSpPr/>
          <p:nvPr/>
        </p:nvCxnSpPr>
        <p:spPr bwMode="auto">
          <a:xfrm>
            <a:off x="2269149" y="909376"/>
            <a:ext cx="0" cy="633665"/>
          </a:xfrm>
          <a:prstGeom prst="straightConnector1">
            <a:avLst/>
          </a:prstGeom>
          <a:noFill/>
          <a:ln>
            <a:noFill/>
            <a:tailEnd type="triangle"/>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cxnSp>
      <p:cxnSp>
        <p:nvCxnSpPr>
          <p:cNvPr id="49" name="直接箭头连接符 48"/>
          <p:cNvCxnSpPr/>
          <p:nvPr/>
        </p:nvCxnSpPr>
        <p:spPr bwMode="auto">
          <a:xfrm>
            <a:off x="2226720" y="909376"/>
            <a:ext cx="42430" cy="557657"/>
          </a:xfrm>
          <a:prstGeom prst="straightConnector1">
            <a:avLst/>
          </a:prstGeom>
          <a:noFill/>
          <a:ln>
            <a:noFill/>
            <a:tailEnd type="triangle"/>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cxnSp>
      <p:sp>
        <p:nvSpPr>
          <p:cNvPr id="18" name="Freeform 35"/>
          <p:cNvSpPr>
            <a:spLocks noEditPoints="1"/>
          </p:cNvSpPr>
          <p:nvPr/>
        </p:nvSpPr>
        <p:spPr bwMode="auto">
          <a:xfrm>
            <a:off x="10287659" y="5371673"/>
            <a:ext cx="655443" cy="423999"/>
          </a:xfrm>
          <a:custGeom>
            <a:avLst/>
            <a:gdLst/>
            <a:ahLst/>
            <a:cxnLst>
              <a:cxn ang="0">
                <a:pos x="14413" y="6228"/>
              </a:cxn>
              <a:cxn ang="0">
                <a:pos x="9353" y="6994"/>
              </a:cxn>
              <a:cxn ang="0">
                <a:pos x="8638" y="12659"/>
              </a:cxn>
              <a:cxn ang="0">
                <a:pos x="7871" y="1685"/>
              </a:cxn>
              <a:cxn ang="0">
                <a:pos x="7360" y="0"/>
              </a:cxn>
              <a:cxn ang="0">
                <a:pos x="3680" y="1685"/>
              </a:cxn>
              <a:cxn ang="0">
                <a:pos x="1534" y="12659"/>
              </a:cxn>
              <a:cxn ang="0">
                <a:pos x="0" y="13986"/>
              </a:cxn>
              <a:cxn ang="0">
                <a:pos x="15946" y="12659"/>
              </a:cxn>
              <a:cxn ang="0">
                <a:pos x="15334" y="6994"/>
              </a:cxn>
              <a:cxn ang="0">
                <a:pos x="5827" y="6125"/>
              </a:cxn>
              <a:cxn ang="0">
                <a:pos x="7002" y="8371"/>
              </a:cxn>
              <a:cxn ang="0">
                <a:pos x="5827" y="6125"/>
              </a:cxn>
              <a:cxn ang="0">
                <a:pos x="3731" y="9137"/>
              </a:cxn>
              <a:cxn ang="0">
                <a:pos x="2555" y="11382"/>
              </a:cxn>
              <a:cxn ang="0">
                <a:pos x="2555" y="3318"/>
              </a:cxn>
              <a:cxn ang="0">
                <a:pos x="3731" y="5564"/>
              </a:cxn>
              <a:cxn ang="0">
                <a:pos x="2555" y="3318"/>
              </a:cxn>
              <a:cxn ang="0">
                <a:pos x="10393" y="8065"/>
              </a:cxn>
              <a:cxn ang="0">
                <a:pos x="9525" y="9494"/>
              </a:cxn>
              <a:cxn ang="0">
                <a:pos x="13818" y="10464"/>
              </a:cxn>
              <a:cxn ang="0">
                <a:pos x="14687" y="11893"/>
              </a:cxn>
              <a:cxn ang="0">
                <a:pos x="13818" y="10464"/>
              </a:cxn>
              <a:cxn ang="0">
                <a:pos x="13256" y="10464"/>
              </a:cxn>
              <a:cxn ang="0">
                <a:pos x="12387" y="11893"/>
              </a:cxn>
              <a:cxn ang="0">
                <a:pos x="10955" y="10464"/>
              </a:cxn>
              <a:cxn ang="0">
                <a:pos x="11825" y="11893"/>
              </a:cxn>
              <a:cxn ang="0">
                <a:pos x="10955" y="10464"/>
              </a:cxn>
              <a:cxn ang="0">
                <a:pos x="10393" y="10464"/>
              </a:cxn>
              <a:cxn ang="0">
                <a:pos x="9525" y="11893"/>
              </a:cxn>
              <a:cxn ang="0">
                <a:pos x="13818" y="8065"/>
              </a:cxn>
              <a:cxn ang="0">
                <a:pos x="14687" y="9494"/>
              </a:cxn>
              <a:cxn ang="0">
                <a:pos x="13818" y="8065"/>
              </a:cxn>
              <a:cxn ang="0">
                <a:pos x="13256" y="8065"/>
              </a:cxn>
              <a:cxn ang="0">
                <a:pos x="12387" y="9494"/>
              </a:cxn>
              <a:cxn ang="0">
                <a:pos x="10955" y="8065"/>
              </a:cxn>
              <a:cxn ang="0">
                <a:pos x="11825" y="9494"/>
              </a:cxn>
              <a:cxn ang="0">
                <a:pos x="10955" y="8065"/>
              </a:cxn>
            </a:cxnLst>
            <a:rect l="0" t="0" r="r" b="b"/>
            <a:pathLst>
              <a:path w="16560" h="13986">
                <a:moveTo>
                  <a:pt x="14413" y="6994"/>
                </a:moveTo>
                <a:lnTo>
                  <a:pt x="14413" y="6228"/>
                </a:lnTo>
                <a:lnTo>
                  <a:pt x="9353" y="6228"/>
                </a:lnTo>
                <a:lnTo>
                  <a:pt x="9353" y="6994"/>
                </a:lnTo>
                <a:lnTo>
                  <a:pt x="8638" y="6994"/>
                </a:lnTo>
                <a:lnTo>
                  <a:pt x="8638" y="12659"/>
                </a:lnTo>
                <a:lnTo>
                  <a:pt x="7871" y="12659"/>
                </a:lnTo>
                <a:lnTo>
                  <a:pt x="7871" y="1685"/>
                </a:lnTo>
                <a:lnTo>
                  <a:pt x="7360" y="1685"/>
                </a:lnTo>
                <a:lnTo>
                  <a:pt x="7360" y="0"/>
                </a:lnTo>
                <a:lnTo>
                  <a:pt x="3680" y="1021"/>
                </a:lnTo>
                <a:lnTo>
                  <a:pt x="3680" y="1685"/>
                </a:lnTo>
                <a:lnTo>
                  <a:pt x="1534" y="1685"/>
                </a:lnTo>
                <a:lnTo>
                  <a:pt x="1534" y="12659"/>
                </a:lnTo>
                <a:lnTo>
                  <a:pt x="767" y="12659"/>
                </a:lnTo>
                <a:lnTo>
                  <a:pt x="0" y="13986"/>
                </a:lnTo>
                <a:lnTo>
                  <a:pt x="16560" y="13986"/>
                </a:lnTo>
                <a:lnTo>
                  <a:pt x="15946" y="12659"/>
                </a:lnTo>
                <a:lnTo>
                  <a:pt x="15334" y="12659"/>
                </a:lnTo>
                <a:lnTo>
                  <a:pt x="15334" y="6994"/>
                </a:lnTo>
                <a:lnTo>
                  <a:pt x="14413" y="6994"/>
                </a:lnTo>
                <a:close/>
                <a:moveTo>
                  <a:pt x="5827" y="6125"/>
                </a:moveTo>
                <a:lnTo>
                  <a:pt x="7002" y="6125"/>
                </a:lnTo>
                <a:lnTo>
                  <a:pt x="7002" y="8371"/>
                </a:lnTo>
                <a:lnTo>
                  <a:pt x="5827" y="8371"/>
                </a:lnTo>
                <a:lnTo>
                  <a:pt x="5827" y="6125"/>
                </a:lnTo>
                <a:close/>
                <a:moveTo>
                  <a:pt x="2555" y="9137"/>
                </a:moveTo>
                <a:lnTo>
                  <a:pt x="3731" y="9137"/>
                </a:lnTo>
                <a:lnTo>
                  <a:pt x="3731" y="11382"/>
                </a:lnTo>
                <a:lnTo>
                  <a:pt x="2555" y="11382"/>
                </a:lnTo>
                <a:lnTo>
                  <a:pt x="2555" y="9137"/>
                </a:lnTo>
                <a:close/>
                <a:moveTo>
                  <a:pt x="2555" y="3318"/>
                </a:moveTo>
                <a:lnTo>
                  <a:pt x="3731" y="3318"/>
                </a:lnTo>
                <a:lnTo>
                  <a:pt x="3731" y="5564"/>
                </a:lnTo>
                <a:lnTo>
                  <a:pt x="2555" y="5564"/>
                </a:lnTo>
                <a:lnTo>
                  <a:pt x="2555" y="3318"/>
                </a:lnTo>
                <a:close/>
                <a:moveTo>
                  <a:pt x="9525" y="8065"/>
                </a:moveTo>
                <a:lnTo>
                  <a:pt x="10393" y="8065"/>
                </a:lnTo>
                <a:lnTo>
                  <a:pt x="10393" y="9494"/>
                </a:lnTo>
                <a:lnTo>
                  <a:pt x="9525" y="9494"/>
                </a:lnTo>
                <a:lnTo>
                  <a:pt x="9525" y="8065"/>
                </a:lnTo>
                <a:close/>
                <a:moveTo>
                  <a:pt x="13818" y="10464"/>
                </a:moveTo>
                <a:lnTo>
                  <a:pt x="14687" y="10464"/>
                </a:lnTo>
                <a:lnTo>
                  <a:pt x="14687" y="11893"/>
                </a:lnTo>
                <a:lnTo>
                  <a:pt x="13818" y="11893"/>
                </a:lnTo>
                <a:lnTo>
                  <a:pt x="13818" y="10464"/>
                </a:lnTo>
                <a:close/>
                <a:moveTo>
                  <a:pt x="12387" y="10464"/>
                </a:moveTo>
                <a:lnTo>
                  <a:pt x="13256" y="10464"/>
                </a:lnTo>
                <a:lnTo>
                  <a:pt x="13256" y="11893"/>
                </a:lnTo>
                <a:lnTo>
                  <a:pt x="12387" y="11893"/>
                </a:lnTo>
                <a:lnTo>
                  <a:pt x="12387" y="10464"/>
                </a:lnTo>
                <a:close/>
                <a:moveTo>
                  <a:pt x="10955" y="10464"/>
                </a:moveTo>
                <a:lnTo>
                  <a:pt x="11825" y="10464"/>
                </a:lnTo>
                <a:lnTo>
                  <a:pt x="11825" y="11893"/>
                </a:lnTo>
                <a:lnTo>
                  <a:pt x="10955" y="11893"/>
                </a:lnTo>
                <a:lnTo>
                  <a:pt x="10955" y="10464"/>
                </a:lnTo>
                <a:close/>
                <a:moveTo>
                  <a:pt x="9525" y="10464"/>
                </a:moveTo>
                <a:lnTo>
                  <a:pt x="10393" y="10464"/>
                </a:lnTo>
                <a:lnTo>
                  <a:pt x="10393" y="11893"/>
                </a:lnTo>
                <a:lnTo>
                  <a:pt x="9525" y="11893"/>
                </a:lnTo>
                <a:lnTo>
                  <a:pt x="9525" y="10464"/>
                </a:lnTo>
                <a:close/>
                <a:moveTo>
                  <a:pt x="13818" y="8065"/>
                </a:moveTo>
                <a:lnTo>
                  <a:pt x="14687" y="8065"/>
                </a:lnTo>
                <a:lnTo>
                  <a:pt x="14687" y="9494"/>
                </a:lnTo>
                <a:lnTo>
                  <a:pt x="13818" y="9494"/>
                </a:lnTo>
                <a:lnTo>
                  <a:pt x="13818" y="8065"/>
                </a:lnTo>
                <a:close/>
                <a:moveTo>
                  <a:pt x="12387" y="8065"/>
                </a:moveTo>
                <a:lnTo>
                  <a:pt x="13256" y="8065"/>
                </a:lnTo>
                <a:lnTo>
                  <a:pt x="13256" y="9494"/>
                </a:lnTo>
                <a:lnTo>
                  <a:pt x="12387" y="9494"/>
                </a:lnTo>
                <a:lnTo>
                  <a:pt x="12387" y="8065"/>
                </a:lnTo>
                <a:close/>
                <a:moveTo>
                  <a:pt x="10955" y="8065"/>
                </a:moveTo>
                <a:lnTo>
                  <a:pt x="11825" y="8065"/>
                </a:lnTo>
                <a:lnTo>
                  <a:pt x="11825" y="9494"/>
                </a:lnTo>
                <a:lnTo>
                  <a:pt x="10955" y="9494"/>
                </a:lnTo>
                <a:lnTo>
                  <a:pt x="10955" y="8065"/>
                </a:lnTo>
                <a:close/>
              </a:path>
            </a:pathLst>
          </a:custGeom>
          <a:solidFill>
            <a:srgbClr val="00B0F0"/>
          </a:solidFill>
          <a:ln w="9525">
            <a:noFill/>
            <a:round/>
            <a:headEnd/>
            <a:tailEnd/>
          </a:ln>
        </p:spPr>
        <p:txBody>
          <a:bodyPr vert="horz" wrap="square" lIns="121863" tIns="60931" rIns="121863" bIns="60931" numCol="1" anchor="t" anchorCtr="0" compatLnSpc="1">
            <a:prstTxWarp prst="textNoShape">
              <a:avLst/>
            </a:prstTxWarp>
          </a:bodyPr>
          <a:lstStyle/>
          <a:p>
            <a:pPr algn="ctr"/>
            <a:endParaRPr lang="zh-CN" altLang="en-US" sz="11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9" name="Freeform 6"/>
          <p:cNvSpPr>
            <a:spLocks noEditPoints="1"/>
          </p:cNvSpPr>
          <p:nvPr/>
        </p:nvSpPr>
        <p:spPr bwMode="auto">
          <a:xfrm>
            <a:off x="10353676" y="4580208"/>
            <a:ext cx="623986" cy="509316"/>
          </a:xfrm>
          <a:custGeom>
            <a:avLst/>
            <a:gdLst/>
            <a:ahLst/>
            <a:cxnLst>
              <a:cxn ang="0">
                <a:pos x="12772" y="618"/>
              </a:cxn>
              <a:cxn ang="0">
                <a:pos x="0" y="15651"/>
              </a:cxn>
              <a:cxn ang="0">
                <a:pos x="1941" y="4867"/>
              </a:cxn>
              <a:cxn ang="0">
                <a:pos x="5964" y="4867"/>
              </a:cxn>
              <a:cxn ang="0">
                <a:pos x="7512" y="618"/>
              </a:cxn>
              <a:cxn ang="0">
                <a:pos x="1277" y="12419"/>
              </a:cxn>
              <a:cxn ang="0">
                <a:pos x="5523" y="7916"/>
              </a:cxn>
              <a:cxn ang="0">
                <a:pos x="4108" y="7916"/>
              </a:cxn>
              <a:cxn ang="0">
                <a:pos x="2692" y="7916"/>
              </a:cxn>
              <a:cxn ang="0">
                <a:pos x="1277" y="7916"/>
              </a:cxn>
              <a:cxn ang="0">
                <a:pos x="5523" y="9417"/>
              </a:cxn>
              <a:cxn ang="0">
                <a:pos x="4108" y="9417"/>
              </a:cxn>
              <a:cxn ang="0">
                <a:pos x="2692" y="9417"/>
              </a:cxn>
              <a:cxn ang="0">
                <a:pos x="1277" y="9417"/>
              </a:cxn>
              <a:cxn ang="0">
                <a:pos x="5523" y="10919"/>
              </a:cxn>
              <a:cxn ang="0">
                <a:pos x="4108" y="10919"/>
              </a:cxn>
              <a:cxn ang="0">
                <a:pos x="2692" y="10919"/>
              </a:cxn>
              <a:cxn ang="0">
                <a:pos x="1277" y="10919"/>
              </a:cxn>
              <a:cxn ang="0">
                <a:pos x="5523" y="12419"/>
              </a:cxn>
              <a:cxn ang="0">
                <a:pos x="4108" y="12419"/>
              </a:cxn>
              <a:cxn ang="0">
                <a:pos x="2692" y="12419"/>
              </a:cxn>
              <a:cxn ang="0">
                <a:pos x="8086" y="1911"/>
              </a:cxn>
              <a:cxn ang="0">
                <a:pos x="8086" y="12419"/>
              </a:cxn>
              <a:cxn ang="0">
                <a:pos x="9500" y="12419"/>
              </a:cxn>
              <a:cxn ang="0">
                <a:pos x="10915" y="12419"/>
              </a:cxn>
              <a:cxn ang="0">
                <a:pos x="12331" y="12419"/>
              </a:cxn>
              <a:cxn ang="0">
                <a:pos x="8086" y="10919"/>
              </a:cxn>
              <a:cxn ang="0">
                <a:pos x="9500" y="10919"/>
              </a:cxn>
              <a:cxn ang="0">
                <a:pos x="10915" y="10919"/>
              </a:cxn>
              <a:cxn ang="0">
                <a:pos x="12331" y="10919"/>
              </a:cxn>
              <a:cxn ang="0">
                <a:pos x="8086" y="9417"/>
              </a:cxn>
              <a:cxn ang="0">
                <a:pos x="9500" y="9417"/>
              </a:cxn>
              <a:cxn ang="0">
                <a:pos x="10915" y="9417"/>
              </a:cxn>
              <a:cxn ang="0">
                <a:pos x="12331" y="9417"/>
              </a:cxn>
              <a:cxn ang="0">
                <a:pos x="8086" y="7916"/>
              </a:cxn>
              <a:cxn ang="0">
                <a:pos x="9500" y="7916"/>
              </a:cxn>
              <a:cxn ang="0">
                <a:pos x="10915" y="7916"/>
              </a:cxn>
              <a:cxn ang="0">
                <a:pos x="12331" y="7916"/>
              </a:cxn>
              <a:cxn ang="0">
                <a:pos x="8086" y="6414"/>
              </a:cxn>
              <a:cxn ang="0">
                <a:pos x="9500" y="6414"/>
              </a:cxn>
              <a:cxn ang="0">
                <a:pos x="10915" y="6414"/>
              </a:cxn>
              <a:cxn ang="0">
                <a:pos x="12331" y="6414"/>
              </a:cxn>
              <a:cxn ang="0">
                <a:pos x="8086" y="4914"/>
              </a:cxn>
              <a:cxn ang="0">
                <a:pos x="9500" y="4914"/>
              </a:cxn>
              <a:cxn ang="0">
                <a:pos x="10915" y="4914"/>
              </a:cxn>
              <a:cxn ang="0">
                <a:pos x="12331" y="4914"/>
              </a:cxn>
              <a:cxn ang="0">
                <a:pos x="8086" y="3413"/>
              </a:cxn>
              <a:cxn ang="0">
                <a:pos x="9500" y="3413"/>
              </a:cxn>
              <a:cxn ang="0">
                <a:pos x="10915" y="3413"/>
              </a:cxn>
              <a:cxn ang="0">
                <a:pos x="9500" y="1911"/>
              </a:cxn>
              <a:cxn ang="0">
                <a:pos x="10915" y="1911"/>
              </a:cxn>
              <a:cxn ang="0">
                <a:pos x="12331" y="1911"/>
              </a:cxn>
              <a:cxn ang="0">
                <a:pos x="12331" y="3413"/>
              </a:cxn>
            </a:cxnLst>
            <a:rect l="0" t="0" r="r" b="b"/>
            <a:pathLst>
              <a:path w="16169" h="15651">
                <a:moveTo>
                  <a:pt x="7512" y="618"/>
                </a:moveTo>
                <a:lnTo>
                  <a:pt x="8749" y="618"/>
                </a:lnTo>
                <a:lnTo>
                  <a:pt x="8749" y="0"/>
                </a:lnTo>
                <a:lnTo>
                  <a:pt x="12772" y="0"/>
                </a:lnTo>
                <a:lnTo>
                  <a:pt x="12772" y="618"/>
                </a:lnTo>
                <a:lnTo>
                  <a:pt x="14010" y="618"/>
                </a:lnTo>
                <a:lnTo>
                  <a:pt x="14010" y="13875"/>
                </a:lnTo>
                <a:lnTo>
                  <a:pt x="16169" y="13875"/>
                </a:lnTo>
                <a:lnTo>
                  <a:pt x="16169" y="15651"/>
                </a:lnTo>
                <a:lnTo>
                  <a:pt x="0" y="15651"/>
                </a:lnTo>
                <a:lnTo>
                  <a:pt x="0" y="13875"/>
                </a:lnTo>
                <a:lnTo>
                  <a:pt x="781" y="13875"/>
                </a:lnTo>
                <a:lnTo>
                  <a:pt x="781" y="6103"/>
                </a:lnTo>
                <a:lnTo>
                  <a:pt x="1941" y="6103"/>
                </a:lnTo>
                <a:lnTo>
                  <a:pt x="1941" y="4867"/>
                </a:lnTo>
                <a:lnTo>
                  <a:pt x="4469" y="4867"/>
                </a:lnTo>
                <a:lnTo>
                  <a:pt x="4469" y="2808"/>
                </a:lnTo>
                <a:lnTo>
                  <a:pt x="5088" y="2808"/>
                </a:lnTo>
                <a:lnTo>
                  <a:pt x="5088" y="4867"/>
                </a:lnTo>
                <a:lnTo>
                  <a:pt x="5964" y="4867"/>
                </a:lnTo>
                <a:lnTo>
                  <a:pt x="5964" y="6103"/>
                </a:lnTo>
                <a:lnTo>
                  <a:pt x="7124" y="6103"/>
                </a:lnTo>
                <a:lnTo>
                  <a:pt x="7124" y="13875"/>
                </a:lnTo>
                <a:lnTo>
                  <a:pt x="7512" y="13875"/>
                </a:lnTo>
                <a:lnTo>
                  <a:pt x="7512" y="618"/>
                </a:lnTo>
                <a:close/>
                <a:moveTo>
                  <a:pt x="1277" y="12419"/>
                </a:moveTo>
                <a:lnTo>
                  <a:pt x="2383" y="12419"/>
                </a:lnTo>
                <a:lnTo>
                  <a:pt x="2383" y="13523"/>
                </a:lnTo>
                <a:lnTo>
                  <a:pt x="1277" y="13523"/>
                </a:lnTo>
                <a:lnTo>
                  <a:pt x="1277" y="12419"/>
                </a:lnTo>
                <a:close/>
                <a:moveTo>
                  <a:pt x="5523" y="7916"/>
                </a:moveTo>
                <a:lnTo>
                  <a:pt x="6628" y="7916"/>
                </a:lnTo>
                <a:lnTo>
                  <a:pt x="6628" y="9020"/>
                </a:lnTo>
                <a:lnTo>
                  <a:pt x="5523" y="9020"/>
                </a:lnTo>
                <a:lnTo>
                  <a:pt x="5523" y="7916"/>
                </a:lnTo>
                <a:close/>
                <a:moveTo>
                  <a:pt x="4108" y="7916"/>
                </a:moveTo>
                <a:lnTo>
                  <a:pt x="5213" y="7916"/>
                </a:lnTo>
                <a:lnTo>
                  <a:pt x="5213" y="9020"/>
                </a:lnTo>
                <a:lnTo>
                  <a:pt x="4108" y="9020"/>
                </a:lnTo>
                <a:lnTo>
                  <a:pt x="4108" y="7916"/>
                </a:lnTo>
                <a:close/>
                <a:moveTo>
                  <a:pt x="2692" y="7916"/>
                </a:moveTo>
                <a:lnTo>
                  <a:pt x="3798" y="7916"/>
                </a:lnTo>
                <a:lnTo>
                  <a:pt x="3798" y="9020"/>
                </a:lnTo>
                <a:lnTo>
                  <a:pt x="2692" y="9020"/>
                </a:lnTo>
                <a:lnTo>
                  <a:pt x="2692" y="7916"/>
                </a:lnTo>
                <a:close/>
                <a:moveTo>
                  <a:pt x="1277" y="7916"/>
                </a:moveTo>
                <a:lnTo>
                  <a:pt x="2383" y="7916"/>
                </a:lnTo>
                <a:lnTo>
                  <a:pt x="2383" y="9020"/>
                </a:lnTo>
                <a:lnTo>
                  <a:pt x="1277" y="9020"/>
                </a:lnTo>
                <a:lnTo>
                  <a:pt x="1277" y="7916"/>
                </a:lnTo>
                <a:close/>
                <a:moveTo>
                  <a:pt x="5523" y="9417"/>
                </a:moveTo>
                <a:lnTo>
                  <a:pt x="6628" y="9417"/>
                </a:lnTo>
                <a:lnTo>
                  <a:pt x="6628" y="10521"/>
                </a:lnTo>
                <a:lnTo>
                  <a:pt x="5523" y="10521"/>
                </a:lnTo>
                <a:lnTo>
                  <a:pt x="5523" y="9417"/>
                </a:lnTo>
                <a:close/>
                <a:moveTo>
                  <a:pt x="4108" y="9417"/>
                </a:moveTo>
                <a:lnTo>
                  <a:pt x="5213" y="9417"/>
                </a:lnTo>
                <a:lnTo>
                  <a:pt x="5213" y="10521"/>
                </a:lnTo>
                <a:lnTo>
                  <a:pt x="4108" y="10521"/>
                </a:lnTo>
                <a:lnTo>
                  <a:pt x="4108" y="9417"/>
                </a:lnTo>
                <a:close/>
                <a:moveTo>
                  <a:pt x="2692" y="9417"/>
                </a:moveTo>
                <a:lnTo>
                  <a:pt x="3798" y="9417"/>
                </a:lnTo>
                <a:lnTo>
                  <a:pt x="3798" y="10521"/>
                </a:lnTo>
                <a:lnTo>
                  <a:pt x="2692" y="10521"/>
                </a:lnTo>
                <a:lnTo>
                  <a:pt x="2692" y="9417"/>
                </a:lnTo>
                <a:close/>
                <a:moveTo>
                  <a:pt x="1277" y="9417"/>
                </a:moveTo>
                <a:lnTo>
                  <a:pt x="2383" y="9417"/>
                </a:lnTo>
                <a:lnTo>
                  <a:pt x="2383" y="10521"/>
                </a:lnTo>
                <a:lnTo>
                  <a:pt x="1277" y="10521"/>
                </a:lnTo>
                <a:lnTo>
                  <a:pt x="1277" y="9417"/>
                </a:lnTo>
                <a:close/>
                <a:moveTo>
                  <a:pt x="5523" y="10919"/>
                </a:moveTo>
                <a:lnTo>
                  <a:pt x="6628" y="10919"/>
                </a:lnTo>
                <a:lnTo>
                  <a:pt x="6628" y="12023"/>
                </a:lnTo>
                <a:lnTo>
                  <a:pt x="5523" y="12023"/>
                </a:lnTo>
                <a:lnTo>
                  <a:pt x="5523" y="10919"/>
                </a:lnTo>
                <a:close/>
                <a:moveTo>
                  <a:pt x="4108" y="10919"/>
                </a:moveTo>
                <a:lnTo>
                  <a:pt x="5213" y="10919"/>
                </a:lnTo>
                <a:lnTo>
                  <a:pt x="5213" y="12023"/>
                </a:lnTo>
                <a:lnTo>
                  <a:pt x="4108" y="12023"/>
                </a:lnTo>
                <a:lnTo>
                  <a:pt x="4108" y="10919"/>
                </a:lnTo>
                <a:close/>
                <a:moveTo>
                  <a:pt x="2692" y="10919"/>
                </a:moveTo>
                <a:lnTo>
                  <a:pt x="3798" y="10919"/>
                </a:lnTo>
                <a:lnTo>
                  <a:pt x="3798" y="12023"/>
                </a:lnTo>
                <a:lnTo>
                  <a:pt x="2692" y="12023"/>
                </a:lnTo>
                <a:lnTo>
                  <a:pt x="2692" y="10919"/>
                </a:lnTo>
                <a:close/>
                <a:moveTo>
                  <a:pt x="1277" y="10919"/>
                </a:moveTo>
                <a:lnTo>
                  <a:pt x="2383" y="10919"/>
                </a:lnTo>
                <a:lnTo>
                  <a:pt x="2383" y="12023"/>
                </a:lnTo>
                <a:lnTo>
                  <a:pt x="1277" y="12023"/>
                </a:lnTo>
                <a:lnTo>
                  <a:pt x="1277" y="10919"/>
                </a:lnTo>
                <a:close/>
                <a:moveTo>
                  <a:pt x="5523" y="12419"/>
                </a:moveTo>
                <a:lnTo>
                  <a:pt x="6628" y="12419"/>
                </a:lnTo>
                <a:lnTo>
                  <a:pt x="6628" y="13523"/>
                </a:lnTo>
                <a:lnTo>
                  <a:pt x="5523" y="13523"/>
                </a:lnTo>
                <a:lnTo>
                  <a:pt x="5523" y="12419"/>
                </a:lnTo>
                <a:close/>
                <a:moveTo>
                  <a:pt x="4108" y="12419"/>
                </a:moveTo>
                <a:lnTo>
                  <a:pt x="5213" y="12419"/>
                </a:lnTo>
                <a:lnTo>
                  <a:pt x="5213" y="13523"/>
                </a:lnTo>
                <a:lnTo>
                  <a:pt x="4108" y="13523"/>
                </a:lnTo>
                <a:lnTo>
                  <a:pt x="4108" y="12419"/>
                </a:lnTo>
                <a:close/>
                <a:moveTo>
                  <a:pt x="2692" y="12419"/>
                </a:moveTo>
                <a:lnTo>
                  <a:pt x="3798" y="12419"/>
                </a:lnTo>
                <a:lnTo>
                  <a:pt x="3798" y="13523"/>
                </a:lnTo>
                <a:lnTo>
                  <a:pt x="2692" y="13523"/>
                </a:lnTo>
                <a:lnTo>
                  <a:pt x="2692" y="12419"/>
                </a:lnTo>
                <a:close/>
                <a:moveTo>
                  <a:pt x="8086" y="1911"/>
                </a:moveTo>
                <a:lnTo>
                  <a:pt x="9191" y="1911"/>
                </a:lnTo>
                <a:lnTo>
                  <a:pt x="9191" y="3015"/>
                </a:lnTo>
                <a:lnTo>
                  <a:pt x="8086" y="3015"/>
                </a:lnTo>
                <a:lnTo>
                  <a:pt x="8086" y="1911"/>
                </a:lnTo>
                <a:close/>
                <a:moveTo>
                  <a:pt x="8086" y="12419"/>
                </a:moveTo>
                <a:lnTo>
                  <a:pt x="9191" y="12419"/>
                </a:lnTo>
                <a:lnTo>
                  <a:pt x="9191" y="13523"/>
                </a:lnTo>
                <a:lnTo>
                  <a:pt x="8086" y="13523"/>
                </a:lnTo>
                <a:lnTo>
                  <a:pt x="8086" y="12419"/>
                </a:lnTo>
                <a:close/>
                <a:moveTo>
                  <a:pt x="9500" y="12419"/>
                </a:moveTo>
                <a:lnTo>
                  <a:pt x="10606" y="12419"/>
                </a:lnTo>
                <a:lnTo>
                  <a:pt x="10606" y="13523"/>
                </a:lnTo>
                <a:lnTo>
                  <a:pt x="9500" y="13523"/>
                </a:lnTo>
                <a:lnTo>
                  <a:pt x="9500" y="12419"/>
                </a:lnTo>
                <a:close/>
                <a:moveTo>
                  <a:pt x="10915" y="12419"/>
                </a:moveTo>
                <a:lnTo>
                  <a:pt x="12021" y="12419"/>
                </a:lnTo>
                <a:lnTo>
                  <a:pt x="12021" y="13523"/>
                </a:lnTo>
                <a:lnTo>
                  <a:pt x="10915" y="13523"/>
                </a:lnTo>
                <a:lnTo>
                  <a:pt x="10915" y="12419"/>
                </a:lnTo>
                <a:close/>
                <a:moveTo>
                  <a:pt x="12331" y="12419"/>
                </a:moveTo>
                <a:lnTo>
                  <a:pt x="13436" y="12419"/>
                </a:lnTo>
                <a:lnTo>
                  <a:pt x="13436" y="13523"/>
                </a:lnTo>
                <a:lnTo>
                  <a:pt x="12331" y="13523"/>
                </a:lnTo>
                <a:lnTo>
                  <a:pt x="12331" y="12419"/>
                </a:lnTo>
                <a:close/>
                <a:moveTo>
                  <a:pt x="8086" y="10919"/>
                </a:moveTo>
                <a:lnTo>
                  <a:pt x="9191" y="10919"/>
                </a:lnTo>
                <a:lnTo>
                  <a:pt x="9191" y="12023"/>
                </a:lnTo>
                <a:lnTo>
                  <a:pt x="8086" y="12023"/>
                </a:lnTo>
                <a:lnTo>
                  <a:pt x="8086" y="10919"/>
                </a:lnTo>
                <a:close/>
                <a:moveTo>
                  <a:pt x="9500" y="10919"/>
                </a:moveTo>
                <a:lnTo>
                  <a:pt x="10606" y="10919"/>
                </a:lnTo>
                <a:lnTo>
                  <a:pt x="10606" y="12023"/>
                </a:lnTo>
                <a:lnTo>
                  <a:pt x="9500" y="12023"/>
                </a:lnTo>
                <a:lnTo>
                  <a:pt x="9500" y="10919"/>
                </a:lnTo>
                <a:close/>
                <a:moveTo>
                  <a:pt x="10915" y="10919"/>
                </a:moveTo>
                <a:lnTo>
                  <a:pt x="12021" y="10919"/>
                </a:lnTo>
                <a:lnTo>
                  <a:pt x="12021" y="12023"/>
                </a:lnTo>
                <a:lnTo>
                  <a:pt x="10915" y="12023"/>
                </a:lnTo>
                <a:lnTo>
                  <a:pt x="10915" y="10919"/>
                </a:lnTo>
                <a:close/>
                <a:moveTo>
                  <a:pt x="12331" y="10919"/>
                </a:moveTo>
                <a:lnTo>
                  <a:pt x="13436" y="10919"/>
                </a:lnTo>
                <a:lnTo>
                  <a:pt x="13436" y="12023"/>
                </a:lnTo>
                <a:lnTo>
                  <a:pt x="12331" y="12023"/>
                </a:lnTo>
                <a:lnTo>
                  <a:pt x="12331" y="10919"/>
                </a:lnTo>
                <a:close/>
                <a:moveTo>
                  <a:pt x="8086" y="9417"/>
                </a:moveTo>
                <a:lnTo>
                  <a:pt x="9191" y="9417"/>
                </a:lnTo>
                <a:lnTo>
                  <a:pt x="9191" y="10521"/>
                </a:lnTo>
                <a:lnTo>
                  <a:pt x="8086" y="10521"/>
                </a:lnTo>
                <a:lnTo>
                  <a:pt x="8086" y="9417"/>
                </a:lnTo>
                <a:close/>
                <a:moveTo>
                  <a:pt x="9500" y="9417"/>
                </a:moveTo>
                <a:lnTo>
                  <a:pt x="10606" y="9417"/>
                </a:lnTo>
                <a:lnTo>
                  <a:pt x="10606" y="10521"/>
                </a:lnTo>
                <a:lnTo>
                  <a:pt x="9500" y="10521"/>
                </a:lnTo>
                <a:lnTo>
                  <a:pt x="9500" y="9417"/>
                </a:lnTo>
                <a:close/>
                <a:moveTo>
                  <a:pt x="10915" y="9417"/>
                </a:moveTo>
                <a:lnTo>
                  <a:pt x="12021" y="9417"/>
                </a:lnTo>
                <a:lnTo>
                  <a:pt x="12021" y="10521"/>
                </a:lnTo>
                <a:lnTo>
                  <a:pt x="10915" y="10521"/>
                </a:lnTo>
                <a:lnTo>
                  <a:pt x="10915" y="9417"/>
                </a:lnTo>
                <a:close/>
                <a:moveTo>
                  <a:pt x="12331" y="9417"/>
                </a:moveTo>
                <a:lnTo>
                  <a:pt x="13436" y="9417"/>
                </a:lnTo>
                <a:lnTo>
                  <a:pt x="13436" y="10521"/>
                </a:lnTo>
                <a:lnTo>
                  <a:pt x="12331" y="10521"/>
                </a:lnTo>
                <a:lnTo>
                  <a:pt x="12331" y="9417"/>
                </a:lnTo>
                <a:close/>
                <a:moveTo>
                  <a:pt x="8086" y="7916"/>
                </a:moveTo>
                <a:lnTo>
                  <a:pt x="9191" y="7916"/>
                </a:lnTo>
                <a:lnTo>
                  <a:pt x="9191" y="9020"/>
                </a:lnTo>
                <a:lnTo>
                  <a:pt x="8086" y="9020"/>
                </a:lnTo>
                <a:lnTo>
                  <a:pt x="8086" y="7916"/>
                </a:lnTo>
                <a:close/>
                <a:moveTo>
                  <a:pt x="9500" y="7916"/>
                </a:moveTo>
                <a:lnTo>
                  <a:pt x="10606" y="7916"/>
                </a:lnTo>
                <a:lnTo>
                  <a:pt x="10606" y="9020"/>
                </a:lnTo>
                <a:lnTo>
                  <a:pt x="9500" y="9020"/>
                </a:lnTo>
                <a:lnTo>
                  <a:pt x="9500" y="7916"/>
                </a:lnTo>
                <a:close/>
                <a:moveTo>
                  <a:pt x="10915" y="7916"/>
                </a:moveTo>
                <a:lnTo>
                  <a:pt x="12021" y="7916"/>
                </a:lnTo>
                <a:lnTo>
                  <a:pt x="12021" y="9020"/>
                </a:lnTo>
                <a:lnTo>
                  <a:pt x="10915" y="9020"/>
                </a:lnTo>
                <a:lnTo>
                  <a:pt x="10915" y="7916"/>
                </a:lnTo>
                <a:close/>
                <a:moveTo>
                  <a:pt x="12331" y="7916"/>
                </a:moveTo>
                <a:lnTo>
                  <a:pt x="13436" y="7916"/>
                </a:lnTo>
                <a:lnTo>
                  <a:pt x="13436" y="9020"/>
                </a:lnTo>
                <a:lnTo>
                  <a:pt x="12331" y="9020"/>
                </a:lnTo>
                <a:lnTo>
                  <a:pt x="12331" y="7916"/>
                </a:lnTo>
                <a:close/>
                <a:moveTo>
                  <a:pt x="8086" y="6414"/>
                </a:moveTo>
                <a:lnTo>
                  <a:pt x="9191" y="6414"/>
                </a:lnTo>
                <a:lnTo>
                  <a:pt x="9191" y="7518"/>
                </a:lnTo>
                <a:lnTo>
                  <a:pt x="8086" y="7518"/>
                </a:lnTo>
                <a:lnTo>
                  <a:pt x="8086" y="6414"/>
                </a:lnTo>
                <a:close/>
                <a:moveTo>
                  <a:pt x="9500" y="6414"/>
                </a:moveTo>
                <a:lnTo>
                  <a:pt x="10606" y="6414"/>
                </a:lnTo>
                <a:lnTo>
                  <a:pt x="10606" y="7518"/>
                </a:lnTo>
                <a:lnTo>
                  <a:pt x="9500" y="7518"/>
                </a:lnTo>
                <a:lnTo>
                  <a:pt x="9500" y="6414"/>
                </a:lnTo>
                <a:close/>
                <a:moveTo>
                  <a:pt x="10915" y="6414"/>
                </a:moveTo>
                <a:lnTo>
                  <a:pt x="12021" y="6414"/>
                </a:lnTo>
                <a:lnTo>
                  <a:pt x="12021" y="7518"/>
                </a:lnTo>
                <a:lnTo>
                  <a:pt x="10915" y="7518"/>
                </a:lnTo>
                <a:lnTo>
                  <a:pt x="10915" y="6414"/>
                </a:lnTo>
                <a:close/>
                <a:moveTo>
                  <a:pt x="12331" y="6414"/>
                </a:moveTo>
                <a:lnTo>
                  <a:pt x="13436" y="6414"/>
                </a:lnTo>
                <a:lnTo>
                  <a:pt x="13436" y="7518"/>
                </a:lnTo>
                <a:lnTo>
                  <a:pt x="12331" y="7518"/>
                </a:lnTo>
                <a:lnTo>
                  <a:pt x="12331" y="6414"/>
                </a:lnTo>
                <a:close/>
                <a:moveTo>
                  <a:pt x="8086" y="4914"/>
                </a:moveTo>
                <a:lnTo>
                  <a:pt x="9191" y="4914"/>
                </a:lnTo>
                <a:lnTo>
                  <a:pt x="9191" y="6018"/>
                </a:lnTo>
                <a:lnTo>
                  <a:pt x="8086" y="6018"/>
                </a:lnTo>
                <a:lnTo>
                  <a:pt x="8086" y="4914"/>
                </a:lnTo>
                <a:close/>
                <a:moveTo>
                  <a:pt x="9500" y="4914"/>
                </a:moveTo>
                <a:lnTo>
                  <a:pt x="10606" y="4914"/>
                </a:lnTo>
                <a:lnTo>
                  <a:pt x="10606" y="6018"/>
                </a:lnTo>
                <a:lnTo>
                  <a:pt x="9500" y="6018"/>
                </a:lnTo>
                <a:lnTo>
                  <a:pt x="9500" y="4914"/>
                </a:lnTo>
                <a:close/>
                <a:moveTo>
                  <a:pt x="10915" y="4914"/>
                </a:moveTo>
                <a:lnTo>
                  <a:pt x="12021" y="4914"/>
                </a:lnTo>
                <a:lnTo>
                  <a:pt x="12021" y="6018"/>
                </a:lnTo>
                <a:lnTo>
                  <a:pt x="10915" y="6018"/>
                </a:lnTo>
                <a:lnTo>
                  <a:pt x="10915" y="4914"/>
                </a:lnTo>
                <a:close/>
                <a:moveTo>
                  <a:pt x="12331" y="4914"/>
                </a:moveTo>
                <a:lnTo>
                  <a:pt x="13436" y="4914"/>
                </a:lnTo>
                <a:lnTo>
                  <a:pt x="13436" y="6018"/>
                </a:lnTo>
                <a:lnTo>
                  <a:pt x="12331" y="6018"/>
                </a:lnTo>
                <a:lnTo>
                  <a:pt x="12331" y="4914"/>
                </a:lnTo>
                <a:close/>
                <a:moveTo>
                  <a:pt x="8086" y="3413"/>
                </a:moveTo>
                <a:lnTo>
                  <a:pt x="9191" y="3413"/>
                </a:lnTo>
                <a:lnTo>
                  <a:pt x="9191" y="4516"/>
                </a:lnTo>
                <a:lnTo>
                  <a:pt x="8086" y="4516"/>
                </a:lnTo>
                <a:lnTo>
                  <a:pt x="8086" y="3413"/>
                </a:lnTo>
                <a:close/>
                <a:moveTo>
                  <a:pt x="9500" y="3413"/>
                </a:moveTo>
                <a:lnTo>
                  <a:pt x="10606" y="3413"/>
                </a:lnTo>
                <a:lnTo>
                  <a:pt x="10606" y="4516"/>
                </a:lnTo>
                <a:lnTo>
                  <a:pt x="9500" y="4516"/>
                </a:lnTo>
                <a:lnTo>
                  <a:pt x="9500" y="3413"/>
                </a:lnTo>
                <a:close/>
                <a:moveTo>
                  <a:pt x="10915" y="3413"/>
                </a:moveTo>
                <a:lnTo>
                  <a:pt x="12021" y="3413"/>
                </a:lnTo>
                <a:lnTo>
                  <a:pt x="12021" y="4516"/>
                </a:lnTo>
                <a:lnTo>
                  <a:pt x="10915" y="4516"/>
                </a:lnTo>
                <a:lnTo>
                  <a:pt x="10915" y="3413"/>
                </a:lnTo>
                <a:close/>
                <a:moveTo>
                  <a:pt x="9500" y="1911"/>
                </a:moveTo>
                <a:lnTo>
                  <a:pt x="10606" y="1911"/>
                </a:lnTo>
                <a:lnTo>
                  <a:pt x="10606" y="3015"/>
                </a:lnTo>
                <a:lnTo>
                  <a:pt x="9500" y="3015"/>
                </a:lnTo>
                <a:lnTo>
                  <a:pt x="9500" y="1911"/>
                </a:lnTo>
                <a:close/>
                <a:moveTo>
                  <a:pt x="10915" y="1911"/>
                </a:moveTo>
                <a:lnTo>
                  <a:pt x="12021" y="1911"/>
                </a:lnTo>
                <a:lnTo>
                  <a:pt x="12021" y="3015"/>
                </a:lnTo>
                <a:lnTo>
                  <a:pt x="10915" y="3015"/>
                </a:lnTo>
                <a:lnTo>
                  <a:pt x="10915" y="1911"/>
                </a:lnTo>
                <a:close/>
                <a:moveTo>
                  <a:pt x="12331" y="1911"/>
                </a:moveTo>
                <a:lnTo>
                  <a:pt x="13436" y="1911"/>
                </a:lnTo>
                <a:lnTo>
                  <a:pt x="13436" y="3015"/>
                </a:lnTo>
                <a:lnTo>
                  <a:pt x="12331" y="3015"/>
                </a:lnTo>
                <a:lnTo>
                  <a:pt x="12331" y="1911"/>
                </a:lnTo>
                <a:close/>
                <a:moveTo>
                  <a:pt x="12331" y="3413"/>
                </a:moveTo>
                <a:lnTo>
                  <a:pt x="13436" y="3413"/>
                </a:lnTo>
                <a:lnTo>
                  <a:pt x="13436" y="4516"/>
                </a:lnTo>
                <a:lnTo>
                  <a:pt x="12331" y="4516"/>
                </a:lnTo>
                <a:lnTo>
                  <a:pt x="12331" y="3413"/>
                </a:lnTo>
                <a:close/>
              </a:path>
            </a:pathLst>
          </a:custGeom>
          <a:solidFill>
            <a:srgbClr val="00B0F0"/>
          </a:solidFill>
          <a:ln w="9525">
            <a:noFill/>
            <a:round/>
            <a:headEnd/>
            <a:tailEnd/>
          </a:ln>
        </p:spPr>
        <p:txBody>
          <a:bodyPr vert="horz" wrap="square" lIns="121863" tIns="60931" rIns="121863" bIns="60931" numCol="1" anchor="t" anchorCtr="0" compatLnSpc="1">
            <a:prstTxWarp prst="textNoShape">
              <a:avLst/>
            </a:prstTxWarp>
          </a:bodyPr>
          <a:lstStyle/>
          <a:p>
            <a:pPr algn="ctr"/>
            <a:endParaRPr lang="zh-CN" altLang="en-US" sz="11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20" name="Freeform 6"/>
          <p:cNvSpPr>
            <a:spLocks noEditPoints="1"/>
          </p:cNvSpPr>
          <p:nvPr/>
        </p:nvSpPr>
        <p:spPr bwMode="auto">
          <a:xfrm>
            <a:off x="9144103" y="4580209"/>
            <a:ext cx="623986" cy="509316"/>
          </a:xfrm>
          <a:custGeom>
            <a:avLst/>
            <a:gdLst/>
            <a:ahLst/>
            <a:cxnLst>
              <a:cxn ang="0">
                <a:pos x="12772" y="618"/>
              </a:cxn>
              <a:cxn ang="0">
                <a:pos x="0" y="15651"/>
              </a:cxn>
              <a:cxn ang="0">
                <a:pos x="1941" y="4867"/>
              </a:cxn>
              <a:cxn ang="0">
                <a:pos x="5964" y="4867"/>
              </a:cxn>
              <a:cxn ang="0">
                <a:pos x="7512" y="618"/>
              </a:cxn>
              <a:cxn ang="0">
                <a:pos x="1277" y="12419"/>
              </a:cxn>
              <a:cxn ang="0">
                <a:pos x="5523" y="7916"/>
              </a:cxn>
              <a:cxn ang="0">
                <a:pos x="4108" y="7916"/>
              </a:cxn>
              <a:cxn ang="0">
                <a:pos x="2692" y="7916"/>
              </a:cxn>
              <a:cxn ang="0">
                <a:pos x="1277" y="7916"/>
              </a:cxn>
              <a:cxn ang="0">
                <a:pos x="5523" y="9417"/>
              </a:cxn>
              <a:cxn ang="0">
                <a:pos x="4108" y="9417"/>
              </a:cxn>
              <a:cxn ang="0">
                <a:pos x="2692" y="9417"/>
              </a:cxn>
              <a:cxn ang="0">
                <a:pos x="1277" y="9417"/>
              </a:cxn>
              <a:cxn ang="0">
                <a:pos x="5523" y="10919"/>
              </a:cxn>
              <a:cxn ang="0">
                <a:pos x="4108" y="10919"/>
              </a:cxn>
              <a:cxn ang="0">
                <a:pos x="2692" y="10919"/>
              </a:cxn>
              <a:cxn ang="0">
                <a:pos x="1277" y="10919"/>
              </a:cxn>
              <a:cxn ang="0">
                <a:pos x="5523" y="12419"/>
              </a:cxn>
              <a:cxn ang="0">
                <a:pos x="4108" y="12419"/>
              </a:cxn>
              <a:cxn ang="0">
                <a:pos x="2692" y="12419"/>
              </a:cxn>
              <a:cxn ang="0">
                <a:pos x="8086" y="1911"/>
              </a:cxn>
              <a:cxn ang="0">
                <a:pos x="8086" y="12419"/>
              </a:cxn>
              <a:cxn ang="0">
                <a:pos x="9500" y="12419"/>
              </a:cxn>
              <a:cxn ang="0">
                <a:pos x="10915" y="12419"/>
              </a:cxn>
              <a:cxn ang="0">
                <a:pos x="12331" y="12419"/>
              </a:cxn>
              <a:cxn ang="0">
                <a:pos x="8086" y="10919"/>
              </a:cxn>
              <a:cxn ang="0">
                <a:pos x="9500" y="10919"/>
              </a:cxn>
              <a:cxn ang="0">
                <a:pos x="10915" y="10919"/>
              </a:cxn>
              <a:cxn ang="0">
                <a:pos x="12331" y="10919"/>
              </a:cxn>
              <a:cxn ang="0">
                <a:pos x="8086" y="9417"/>
              </a:cxn>
              <a:cxn ang="0">
                <a:pos x="9500" y="9417"/>
              </a:cxn>
              <a:cxn ang="0">
                <a:pos x="10915" y="9417"/>
              </a:cxn>
              <a:cxn ang="0">
                <a:pos x="12331" y="9417"/>
              </a:cxn>
              <a:cxn ang="0">
                <a:pos x="8086" y="7916"/>
              </a:cxn>
              <a:cxn ang="0">
                <a:pos x="9500" y="7916"/>
              </a:cxn>
              <a:cxn ang="0">
                <a:pos x="10915" y="7916"/>
              </a:cxn>
              <a:cxn ang="0">
                <a:pos x="12331" y="7916"/>
              </a:cxn>
              <a:cxn ang="0">
                <a:pos x="8086" y="6414"/>
              </a:cxn>
              <a:cxn ang="0">
                <a:pos x="9500" y="6414"/>
              </a:cxn>
              <a:cxn ang="0">
                <a:pos x="10915" y="6414"/>
              </a:cxn>
              <a:cxn ang="0">
                <a:pos x="12331" y="6414"/>
              </a:cxn>
              <a:cxn ang="0">
                <a:pos x="8086" y="4914"/>
              </a:cxn>
              <a:cxn ang="0">
                <a:pos x="9500" y="4914"/>
              </a:cxn>
              <a:cxn ang="0">
                <a:pos x="10915" y="4914"/>
              </a:cxn>
              <a:cxn ang="0">
                <a:pos x="12331" y="4914"/>
              </a:cxn>
              <a:cxn ang="0">
                <a:pos x="8086" y="3413"/>
              </a:cxn>
              <a:cxn ang="0">
                <a:pos x="9500" y="3413"/>
              </a:cxn>
              <a:cxn ang="0">
                <a:pos x="10915" y="3413"/>
              </a:cxn>
              <a:cxn ang="0">
                <a:pos x="9500" y="1911"/>
              </a:cxn>
              <a:cxn ang="0">
                <a:pos x="10915" y="1911"/>
              </a:cxn>
              <a:cxn ang="0">
                <a:pos x="12331" y="1911"/>
              </a:cxn>
              <a:cxn ang="0">
                <a:pos x="12331" y="3413"/>
              </a:cxn>
            </a:cxnLst>
            <a:rect l="0" t="0" r="r" b="b"/>
            <a:pathLst>
              <a:path w="16169" h="15651">
                <a:moveTo>
                  <a:pt x="7512" y="618"/>
                </a:moveTo>
                <a:lnTo>
                  <a:pt x="8749" y="618"/>
                </a:lnTo>
                <a:lnTo>
                  <a:pt x="8749" y="0"/>
                </a:lnTo>
                <a:lnTo>
                  <a:pt x="12772" y="0"/>
                </a:lnTo>
                <a:lnTo>
                  <a:pt x="12772" y="618"/>
                </a:lnTo>
                <a:lnTo>
                  <a:pt x="14010" y="618"/>
                </a:lnTo>
                <a:lnTo>
                  <a:pt x="14010" y="13875"/>
                </a:lnTo>
                <a:lnTo>
                  <a:pt x="16169" y="13875"/>
                </a:lnTo>
                <a:lnTo>
                  <a:pt x="16169" y="15651"/>
                </a:lnTo>
                <a:lnTo>
                  <a:pt x="0" y="15651"/>
                </a:lnTo>
                <a:lnTo>
                  <a:pt x="0" y="13875"/>
                </a:lnTo>
                <a:lnTo>
                  <a:pt x="781" y="13875"/>
                </a:lnTo>
                <a:lnTo>
                  <a:pt x="781" y="6103"/>
                </a:lnTo>
                <a:lnTo>
                  <a:pt x="1941" y="6103"/>
                </a:lnTo>
                <a:lnTo>
                  <a:pt x="1941" y="4867"/>
                </a:lnTo>
                <a:lnTo>
                  <a:pt x="4469" y="4867"/>
                </a:lnTo>
                <a:lnTo>
                  <a:pt x="4469" y="2808"/>
                </a:lnTo>
                <a:lnTo>
                  <a:pt x="5088" y="2808"/>
                </a:lnTo>
                <a:lnTo>
                  <a:pt x="5088" y="4867"/>
                </a:lnTo>
                <a:lnTo>
                  <a:pt x="5964" y="4867"/>
                </a:lnTo>
                <a:lnTo>
                  <a:pt x="5964" y="6103"/>
                </a:lnTo>
                <a:lnTo>
                  <a:pt x="7124" y="6103"/>
                </a:lnTo>
                <a:lnTo>
                  <a:pt x="7124" y="13875"/>
                </a:lnTo>
                <a:lnTo>
                  <a:pt x="7512" y="13875"/>
                </a:lnTo>
                <a:lnTo>
                  <a:pt x="7512" y="618"/>
                </a:lnTo>
                <a:close/>
                <a:moveTo>
                  <a:pt x="1277" y="12419"/>
                </a:moveTo>
                <a:lnTo>
                  <a:pt x="2383" y="12419"/>
                </a:lnTo>
                <a:lnTo>
                  <a:pt x="2383" y="13523"/>
                </a:lnTo>
                <a:lnTo>
                  <a:pt x="1277" y="13523"/>
                </a:lnTo>
                <a:lnTo>
                  <a:pt x="1277" y="12419"/>
                </a:lnTo>
                <a:close/>
                <a:moveTo>
                  <a:pt x="5523" y="7916"/>
                </a:moveTo>
                <a:lnTo>
                  <a:pt x="6628" y="7916"/>
                </a:lnTo>
                <a:lnTo>
                  <a:pt x="6628" y="9020"/>
                </a:lnTo>
                <a:lnTo>
                  <a:pt x="5523" y="9020"/>
                </a:lnTo>
                <a:lnTo>
                  <a:pt x="5523" y="7916"/>
                </a:lnTo>
                <a:close/>
                <a:moveTo>
                  <a:pt x="4108" y="7916"/>
                </a:moveTo>
                <a:lnTo>
                  <a:pt x="5213" y="7916"/>
                </a:lnTo>
                <a:lnTo>
                  <a:pt x="5213" y="9020"/>
                </a:lnTo>
                <a:lnTo>
                  <a:pt x="4108" y="9020"/>
                </a:lnTo>
                <a:lnTo>
                  <a:pt x="4108" y="7916"/>
                </a:lnTo>
                <a:close/>
                <a:moveTo>
                  <a:pt x="2692" y="7916"/>
                </a:moveTo>
                <a:lnTo>
                  <a:pt x="3798" y="7916"/>
                </a:lnTo>
                <a:lnTo>
                  <a:pt x="3798" y="9020"/>
                </a:lnTo>
                <a:lnTo>
                  <a:pt x="2692" y="9020"/>
                </a:lnTo>
                <a:lnTo>
                  <a:pt x="2692" y="7916"/>
                </a:lnTo>
                <a:close/>
                <a:moveTo>
                  <a:pt x="1277" y="7916"/>
                </a:moveTo>
                <a:lnTo>
                  <a:pt x="2383" y="7916"/>
                </a:lnTo>
                <a:lnTo>
                  <a:pt x="2383" y="9020"/>
                </a:lnTo>
                <a:lnTo>
                  <a:pt x="1277" y="9020"/>
                </a:lnTo>
                <a:lnTo>
                  <a:pt x="1277" y="7916"/>
                </a:lnTo>
                <a:close/>
                <a:moveTo>
                  <a:pt x="5523" y="9417"/>
                </a:moveTo>
                <a:lnTo>
                  <a:pt x="6628" y="9417"/>
                </a:lnTo>
                <a:lnTo>
                  <a:pt x="6628" y="10521"/>
                </a:lnTo>
                <a:lnTo>
                  <a:pt x="5523" y="10521"/>
                </a:lnTo>
                <a:lnTo>
                  <a:pt x="5523" y="9417"/>
                </a:lnTo>
                <a:close/>
                <a:moveTo>
                  <a:pt x="4108" y="9417"/>
                </a:moveTo>
                <a:lnTo>
                  <a:pt x="5213" y="9417"/>
                </a:lnTo>
                <a:lnTo>
                  <a:pt x="5213" y="10521"/>
                </a:lnTo>
                <a:lnTo>
                  <a:pt x="4108" y="10521"/>
                </a:lnTo>
                <a:lnTo>
                  <a:pt x="4108" y="9417"/>
                </a:lnTo>
                <a:close/>
                <a:moveTo>
                  <a:pt x="2692" y="9417"/>
                </a:moveTo>
                <a:lnTo>
                  <a:pt x="3798" y="9417"/>
                </a:lnTo>
                <a:lnTo>
                  <a:pt x="3798" y="10521"/>
                </a:lnTo>
                <a:lnTo>
                  <a:pt x="2692" y="10521"/>
                </a:lnTo>
                <a:lnTo>
                  <a:pt x="2692" y="9417"/>
                </a:lnTo>
                <a:close/>
                <a:moveTo>
                  <a:pt x="1277" y="9417"/>
                </a:moveTo>
                <a:lnTo>
                  <a:pt x="2383" y="9417"/>
                </a:lnTo>
                <a:lnTo>
                  <a:pt x="2383" y="10521"/>
                </a:lnTo>
                <a:lnTo>
                  <a:pt x="1277" y="10521"/>
                </a:lnTo>
                <a:lnTo>
                  <a:pt x="1277" y="9417"/>
                </a:lnTo>
                <a:close/>
                <a:moveTo>
                  <a:pt x="5523" y="10919"/>
                </a:moveTo>
                <a:lnTo>
                  <a:pt x="6628" y="10919"/>
                </a:lnTo>
                <a:lnTo>
                  <a:pt x="6628" y="12023"/>
                </a:lnTo>
                <a:lnTo>
                  <a:pt x="5523" y="12023"/>
                </a:lnTo>
                <a:lnTo>
                  <a:pt x="5523" y="10919"/>
                </a:lnTo>
                <a:close/>
                <a:moveTo>
                  <a:pt x="4108" y="10919"/>
                </a:moveTo>
                <a:lnTo>
                  <a:pt x="5213" y="10919"/>
                </a:lnTo>
                <a:lnTo>
                  <a:pt x="5213" y="12023"/>
                </a:lnTo>
                <a:lnTo>
                  <a:pt x="4108" y="12023"/>
                </a:lnTo>
                <a:lnTo>
                  <a:pt x="4108" y="10919"/>
                </a:lnTo>
                <a:close/>
                <a:moveTo>
                  <a:pt x="2692" y="10919"/>
                </a:moveTo>
                <a:lnTo>
                  <a:pt x="3798" y="10919"/>
                </a:lnTo>
                <a:lnTo>
                  <a:pt x="3798" y="12023"/>
                </a:lnTo>
                <a:lnTo>
                  <a:pt x="2692" y="12023"/>
                </a:lnTo>
                <a:lnTo>
                  <a:pt x="2692" y="10919"/>
                </a:lnTo>
                <a:close/>
                <a:moveTo>
                  <a:pt x="1277" y="10919"/>
                </a:moveTo>
                <a:lnTo>
                  <a:pt x="2383" y="10919"/>
                </a:lnTo>
                <a:lnTo>
                  <a:pt x="2383" y="12023"/>
                </a:lnTo>
                <a:lnTo>
                  <a:pt x="1277" y="12023"/>
                </a:lnTo>
                <a:lnTo>
                  <a:pt x="1277" y="10919"/>
                </a:lnTo>
                <a:close/>
                <a:moveTo>
                  <a:pt x="5523" y="12419"/>
                </a:moveTo>
                <a:lnTo>
                  <a:pt x="6628" y="12419"/>
                </a:lnTo>
                <a:lnTo>
                  <a:pt x="6628" y="13523"/>
                </a:lnTo>
                <a:lnTo>
                  <a:pt x="5523" y="13523"/>
                </a:lnTo>
                <a:lnTo>
                  <a:pt x="5523" y="12419"/>
                </a:lnTo>
                <a:close/>
                <a:moveTo>
                  <a:pt x="4108" y="12419"/>
                </a:moveTo>
                <a:lnTo>
                  <a:pt x="5213" y="12419"/>
                </a:lnTo>
                <a:lnTo>
                  <a:pt x="5213" y="13523"/>
                </a:lnTo>
                <a:lnTo>
                  <a:pt x="4108" y="13523"/>
                </a:lnTo>
                <a:lnTo>
                  <a:pt x="4108" y="12419"/>
                </a:lnTo>
                <a:close/>
                <a:moveTo>
                  <a:pt x="2692" y="12419"/>
                </a:moveTo>
                <a:lnTo>
                  <a:pt x="3798" y="12419"/>
                </a:lnTo>
                <a:lnTo>
                  <a:pt x="3798" y="13523"/>
                </a:lnTo>
                <a:lnTo>
                  <a:pt x="2692" y="13523"/>
                </a:lnTo>
                <a:lnTo>
                  <a:pt x="2692" y="12419"/>
                </a:lnTo>
                <a:close/>
                <a:moveTo>
                  <a:pt x="8086" y="1911"/>
                </a:moveTo>
                <a:lnTo>
                  <a:pt x="9191" y="1911"/>
                </a:lnTo>
                <a:lnTo>
                  <a:pt x="9191" y="3015"/>
                </a:lnTo>
                <a:lnTo>
                  <a:pt x="8086" y="3015"/>
                </a:lnTo>
                <a:lnTo>
                  <a:pt x="8086" y="1911"/>
                </a:lnTo>
                <a:close/>
                <a:moveTo>
                  <a:pt x="8086" y="12419"/>
                </a:moveTo>
                <a:lnTo>
                  <a:pt x="9191" y="12419"/>
                </a:lnTo>
                <a:lnTo>
                  <a:pt x="9191" y="13523"/>
                </a:lnTo>
                <a:lnTo>
                  <a:pt x="8086" y="13523"/>
                </a:lnTo>
                <a:lnTo>
                  <a:pt x="8086" y="12419"/>
                </a:lnTo>
                <a:close/>
                <a:moveTo>
                  <a:pt x="9500" y="12419"/>
                </a:moveTo>
                <a:lnTo>
                  <a:pt x="10606" y="12419"/>
                </a:lnTo>
                <a:lnTo>
                  <a:pt x="10606" y="13523"/>
                </a:lnTo>
                <a:lnTo>
                  <a:pt x="9500" y="13523"/>
                </a:lnTo>
                <a:lnTo>
                  <a:pt x="9500" y="12419"/>
                </a:lnTo>
                <a:close/>
                <a:moveTo>
                  <a:pt x="10915" y="12419"/>
                </a:moveTo>
                <a:lnTo>
                  <a:pt x="12021" y="12419"/>
                </a:lnTo>
                <a:lnTo>
                  <a:pt x="12021" y="13523"/>
                </a:lnTo>
                <a:lnTo>
                  <a:pt x="10915" y="13523"/>
                </a:lnTo>
                <a:lnTo>
                  <a:pt x="10915" y="12419"/>
                </a:lnTo>
                <a:close/>
                <a:moveTo>
                  <a:pt x="12331" y="12419"/>
                </a:moveTo>
                <a:lnTo>
                  <a:pt x="13436" y="12419"/>
                </a:lnTo>
                <a:lnTo>
                  <a:pt x="13436" y="13523"/>
                </a:lnTo>
                <a:lnTo>
                  <a:pt x="12331" y="13523"/>
                </a:lnTo>
                <a:lnTo>
                  <a:pt x="12331" y="12419"/>
                </a:lnTo>
                <a:close/>
                <a:moveTo>
                  <a:pt x="8086" y="10919"/>
                </a:moveTo>
                <a:lnTo>
                  <a:pt x="9191" y="10919"/>
                </a:lnTo>
                <a:lnTo>
                  <a:pt x="9191" y="12023"/>
                </a:lnTo>
                <a:lnTo>
                  <a:pt x="8086" y="12023"/>
                </a:lnTo>
                <a:lnTo>
                  <a:pt x="8086" y="10919"/>
                </a:lnTo>
                <a:close/>
                <a:moveTo>
                  <a:pt x="9500" y="10919"/>
                </a:moveTo>
                <a:lnTo>
                  <a:pt x="10606" y="10919"/>
                </a:lnTo>
                <a:lnTo>
                  <a:pt x="10606" y="12023"/>
                </a:lnTo>
                <a:lnTo>
                  <a:pt x="9500" y="12023"/>
                </a:lnTo>
                <a:lnTo>
                  <a:pt x="9500" y="10919"/>
                </a:lnTo>
                <a:close/>
                <a:moveTo>
                  <a:pt x="10915" y="10919"/>
                </a:moveTo>
                <a:lnTo>
                  <a:pt x="12021" y="10919"/>
                </a:lnTo>
                <a:lnTo>
                  <a:pt x="12021" y="12023"/>
                </a:lnTo>
                <a:lnTo>
                  <a:pt x="10915" y="12023"/>
                </a:lnTo>
                <a:lnTo>
                  <a:pt x="10915" y="10919"/>
                </a:lnTo>
                <a:close/>
                <a:moveTo>
                  <a:pt x="12331" y="10919"/>
                </a:moveTo>
                <a:lnTo>
                  <a:pt x="13436" y="10919"/>
                </a:lnTo>
                <a:lnTo>
                  <a:pt x="13436" y="12023"/>
                </a:lnTo>
                <a:lnTo>
                  <a:pt x="12331" y="12023"/>
                </a:lnTo>
                <a:lnTo>
                  <a:pt x="12331" y="10919"/>
                </a:lnTo>
                <a:close/>
                <a:moveTo>
                  <a:pt x="8086" y="9417"/>
                </a:moveTo>
                <a:lnTo>
                  <a:pt x="9191" y="9417"/>
                </a:lnTo>
                <a:lnTo>
                  <a:pt x="9191" y="10521"/>
                </a:lnTo>
                <a:lnTo>
                  <a:pt x="8086" y="10521"/>
                </a:lnTo>
                <a:lnTo>
                  <a:pt x="8086" y="9417"/>
                </a:lnTo>
                <a:close/>
                <a:moveTo>
                  <a:pt x="9500" y="9417"/>
                </a:moveTo>
                <a:lnTo>
                  <a:pt x="10606" y="9417"/>
                </a:lnTo>
                <a:lnTo>
                  <a:pt x="10606" y="10521"/>
                </a:lnTo>
                <a:lnTo>
                  <a:pt x="9500" y="10521"/>
                </a:lnTo>
                <a:lnTo>
                  <a:pt x="9500" y="9417"/>
                </a:lnTo>
                <a:close/>
                <a:moveTo>
                  <a:pt x="10915" y="9417"/>
                </a:moveTo>
                <a:lnTo>
                  <a:pt x="12021" y="9417"/>
                </a:lnTo>
                <a:lnTo>
                  <a:pt x="12021" y="10521"/>
                </a:lnTo>
                <a:lnTo>
                  <a:pt x="10915" y="10521"/>
                </a:lnTo>
                <a:lnTo>
                  <a:pt x="10915" y="9417"/>
                </a:lnTo>
                <a:close/>
                <a:moveTo>
                  <a:pt x="12331" y="9417"/>
                </a:moveTo>
                <a:lnTo>
                  <a:pt x="13436" y="9417"/>
                </a:lnTo>
                <a:lnTo>
                  <a:pt x="13436" y="10521"/>
                </a:lnTo>
                <a:lnTo>
                  <a:pt x="12331" y="10521"/>
                </a:lnTo>
                <a:lnTo>
                  <a:pt x="12331" y="9417"/>
                </a:lnTo>
                <a:close/>
                <a:moveTo>
                  <a:pt x="8086" y="7916"/>
                </a:moveTo>
                <a:lnTo>
                  <a:pt x="9191" y="7916"/>
                </a:lnTo>
                <a:lnTo>
                  <a:pt x="9191" y="9020"/>
                </a:lnTo>
                <a:lnTo>
                  <a:pt x="8086" y="9020"/>
                </a:lnTo>
                <a:lnTo>
                  <a:pt x="8086" y="7916"/>
                </a:lnTo>
                <a:close/>
                <a:moveTo>
                  <a:pt x="9500" y="7916"/>
                </a:moveTo>
                <a:lnTo>
                  <a:pt x="10606" y="7916"/>
                </a:lnTo>
                <a:lnTo>
                  <a:pt x="10606" y="9020"/>
                </a:lnTo>
                <a:lnTo>
                  <a:pt x="9500" y="9020"/>
                </a:lnTo>
                <a:lnTo>
                  <a:pt x="9500" y="7916"/>
                </a:lnTo>
                <a:close/>
                <a:moveTo>
                  <a:pt x="10915" y="7916"/>
                </a:moveTo>
                <a:lnTo>
                  <a:pt x="12021" y="7916"/>
                </a:lnTo>
                <a:lnTo>
                  <a:pt x="12021" y="9020"/>
                </a:lnTo>
                <a:lnTo>
                  <a:pt x="10915" y="9020"/>
                </a:lnTo>
                <a:lnTo>
                  <a:pt x="10915" y="7916"/>
                </a:lnTo>
                <a:close/>
                <a:moveTo>
                  <a:pt x="12331" y="7916"/>
                </a:moveTo>
                <a:lnTo>
                  <a:pt x="13436" y="7916"/>
                </a:lnTo>
                <a:lnTo>
                  <a:pt x="13436" y="9020"/>
                </a:lnTo>
                <a:lnTo>
                  <a:pt x="12331" y="9020"/>
                </a:lnTo>
                <a:lnTo>
                  <a:pt x="12331" y="7916"/>
                </a:lnTo>
                <a:close/>
                <a:moveTo>
                  <a:pt x="8086" y="6414"/>
                </a:moveTo>
                <a:lnTo>
                  <a:pt x="9191" y="6414"/>
                </a:lnTo>
                <a:lnTo>
                  <a:pt x="9191" y="7518"/>
                </a:lnTo>
                <a:lnTo>
                  <a:pt x="8086" y="7518"/>
                </a:lnTo>
                <a:lnTo>
                  <a:pt x="8086" y="6414"/>
                </a:lnTo>
                <a:close/>
                <a:moveTo>
                  <a:pt x="9500" y="6414"/>
                </a:moveTo>
                <a:lnTo>
                  <a:pt x="10606" y="6414"/>
                </a:lnTo>
                <a:lnTo>
                  <a:pt x="10606" y="7518"/>
                </a:lnTo>
                <a:lnTo>
                  <a:pt x="9500" y="7518"/>
                </a:lnTo>
                <a:lnTo>
                  <a:pt x="9500" y="6414"/>
                </a:lnTo>
                <a:close/>
                <a:moveTo>
                  <a:pt x="10915" y="6414"/>
                </a:moveTo>
                <a:lnTo>
                  <a:pt x="12021" y="6414"/>
                </a:lnTo>
                <a:lnTo>
                  <a:pt x="12021" y="7518"/>
                </a:lnTo>
                <a:lnTo>
                  <a:pt x="10915" y="7518"/>
                </a:lnTo>
                <a:lnTo>
                  <a:pt x="10915" y="6414"/>
                </a:lnTo>
                <a:close/>
                <a:moveTo>
                  <a:pt x="12331" y="6414"/>
                </a:moveTo>
                <a:lnTo>
                  <a:pt x="13436" y="6414"/>
                </a:lnTo>
                <a:lnTo>
                  <a:pt x="13436" y="7518"/>
                </a:lnTo>
                <a:lnTo>
                  <a:pt x="12331" y="7518"/>
                </a:lnTo>
                <a:lnTo>
                  <a:pt x="12331" y="6414"/>
                </a:lnTo>
                <a:close/>
                <a:moveTo>
                  <a:pt x="8086" y="4914"/>
                </a:moveTo>
                <a:lnTo>
                  <a:pt x="9191" y="4914"/>
                </a:lnTo>
                <a:lnTo>
                  <a:pt x="9191" y="6018"/>
                </a:lnTo>
                <a:lnTo>
                  <a:pt x="8086" y="6018"/>
                </a:lnTo>
                <a:lnTo>
                  <a:pt x="8086" y="4914"/>
                </a:lnTo>
                <a:close/>
                <a:moveTo>
                  <a:pt x="9500" y="4914"/>
                </a:moveTo>
                <a:lnTo>
                  <a:pt x="10606" y="4914"/>
                </a:lnTo>
                <a:lnTo>
                  <a:pt x="10606" y="6018"/>
                </a:lnTo>
                <a:lnTo>
                  <a:pt x="9500" y="6018"/>
                </a:lnTo>
                <a:lnTo>
                  <a:pt x="9500" y="4914"/>
                </a:lnTo>
                <a:close/>
                <a:moveTo>
                  <a:pt x="10915" y="4914"/>
                </a:moveTo>
                <a:lnTo>
                  <a:pt x="12021" y="4914"/>
                </a:lnTo>
                <a:lnTo>
                  <a:pt x="12021" y="6018"/>
                </a:lnTo>
                <a:lnTo>
                  <a:pt x="10915" y="6018"/>
                </a:lnTo>
                <a:lnTo>
                  <a:pt x="10915" y="4914"/>
                </a:lnTo>
                <a:close/>
                <a:moveTo>
                  <a:pt x="12331" y="4914"/>
                </a:moveTo>
                <a:lnTo>
                  <a:pt x="13436" y="4914"/>
                </a:lnTo>
                <a:lnTo>
                  <a:pt x="13436" y="6018"/>
                </a:lnTo>
                <a:lnTo>
                  <a:pt x="12331" y="6018"/>
                </a:lnTo>
                <a:lnTo>
                  <a:pt x="12331" y="4914"/>
                </a:lnTo>
                <a:close/>
                <a:moveTo>
                  <a:pt x="8086" y="3413"/>
                </a:moveTo>
                <a:lnTo>
                  <a:pt x="9191" y="3413"/>
                </a:lnTo>
                <a:lnTo>
                  <a:pt x="9191" y="4516"/>
                </a:lnTo>
                <a:lnTo>
                  <a:pt x="8086" y="4516"/>
                </a:lnTo>
                <a:lnTo>
                  <a:pt x="8086" y="3413"/>
                </a:lnTo>
                <a:close/>
                <a:moveTo>
                  <a:pt x="9500" y="3413"/>
                </a:moveTo>
                <a:lnTo>
                  <a:pt x="10606" y="3413"/>
                </a:lnTo>
                <a:lnTo>
                  <a:pt x="10606" y="4516"/>
                </a:lnTo>
                <a:lnTo>
                  <a:pt x="9500" y="4516"/>
                </a:lnTo>
                <a:lnTo>
                  <a:pt x="9500" y="3413"/>
                </a:lnTo>
                <a:close/>
                <a:moveTo>
                  <a:pt x="10915" y="3413"/>
                </a:moveTo>
                <a:lnTo>
                  <a:pt x="12021" y="3413"/>
                </a:lnTo>
                <a:lnTo>
                  <a:pt x="12021" y="4516"/>
                </a:lnTo>
                <a:lnTo>
                  <a:pt x="10915" y="4516"/>
                </a:lnTo>
                <a:lnTo>
                  <a:pt x="10915" y="3413"/>
                </a:lnTo>
                <a:close/>
                <a:moveTo>
                  <a:pt x="9500" y="1911"/>
                </a:moveTo>
                <a:lnTo>
                  <a:pt x="10606" y="1911"/>
                </a:lnTo>
                <a:lnTo>
                  <a:pt x="10606" y="3015"/>
                </a:lnTo>
                <a:lnTo>
                  <a:pt x="9500" y="3015"/>
                </a:lnTo>
                <a:lnTo>
                  <a:pt x="9500" y="1911"/>
                </a:lnTo>
                <a:close/>
                <a:moveTo>
                  <a:pt x="10915" y="1911"/>
                </a:moveTo>
                <a:lnTo>
                  <a:pt x="12021" y="1911"/>
                </a:lnTo>
                <a:lnTo>
                  <a:pt x="12021" y="3015"/>
                </a:lnTo>
                <a:lnTo>
                  <a:pt x="10915" y="3015"/>
                </a:lnTo>
                <a:lnTo>
                  <a:pt x="10915" y="1911"/>
                </a:lnTo>
                <a:close/>
                <a:moveTo>
                  <a:pt x="12331" y="1911"/>
                </a:moveTo>
                <a:lnTo>
                  <a:pt x="13436" y="1911"/>
                </a:lnTo>
                <a:lnTo>
                  <a:pt x="13436" y="3015"/>
                </a:lnTo>
                <a:lnTo>
                  <a:pt x="12331" y="3015"/>
                </a:lnTo>
                <a:lnTo>
                  <a:pt x="12331" y="1911"/>
                </a:lnTo>
                <a:close/>
                <a:moveTo>
                  <a:pt x="12331" y="3413"/>
                </a:moveTo>
                <a:lnTo>
                  <a:pt x="13436" y="3413"/>
                </a:lnTo>
                <a:lnTo>
                  <a:pt x="13436" y="4516"/>
                </a:lnTo>
                <a:lnTo>
                  <a:pt x="12331" y="4516"/>
                </a:lnTo>
                <a:lnTo>
                  <a:pt x="12331" y="3413"/>
                </a:lnTo>
                <a:close/>
              </a:path>
            </a:pathLst>
          </a:custGeom>
          <a:solidFill>
            <a:srgbClr val="00B0F0"/>
          </a:solidFill>
          <a:ln w="9525">
            <a:noFill/>
            <a:round/>
            <a:headEnd/>
            <a:tailEnd/>
          </a:ln>
        </p:spPr>
        <p:txBody>
          <a:bodyPr vert="horz" wrap="square" lIns="121863" tIns="60931" rIns="121863" bIns="60931" numCol="1" anchor="t" anchorCtr="0" compatLnSpc="1">
            <a:prstTxWarp prst="textNoShape">
              <a:avLst/>
            </a:prstTxWarp>
          </a:bodyPr>
          <a:lstStyle/>
          <a:p>
            <a:pPr algn="ctr"/>
            <a:endParaRPr lang="zh-CN" altLang="en-US" sz="11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21" name="Freeform 35"/>
          <p:cNvSpPr>
            <a:spLocks noEditPoints="1"/>
          </p:cNvSpPr>
          <p:nvPr/>
        </p:nvSpPr>
        <p:spPr bwMode="auto">
          <a:xfrm>
            <a:off x="8002387" y="5371673"/>
            <a:ext cx="655443" cy="423999"/>
          </a:xfrm>
          <a:custGeom>
            <a:avLst/>
            <a:gdLst/>
            <a:ahLst/>
            <a:cxnLst>
              <a:cxn ang="0">
                <a:pos x="14413" y="6228"/>
              </a:cxn>
              <a:cxn ang="0">
                <a:pos x="9353" y="6994"/>
              </a:cxn>
              <a:cxn ang="0">
                <a:pos x="8638" y="12659"/>
              </a:cxn>
              <a:cxn ang="0">
                <a:pos x="7871" y="1685"/>
              </a:cxn>
              <a:cxn ang="0">
                <a:pos x="7360" y="0"/>
              </a:cxn>
              <a:cxn ang="0">
                <a:pos x="3680" y="1685"/>
              </a:cxn>
              <a:cxn ang="0">
                <a:pos x="1534" y="12659"/>
              </a:cxn>
              <a:cxn ang="0">
                <a:pos x="0" y="13986"/>
              </a:cxn>
              <a:cxn ang="0">
                <a:pos x="15946" y="12659"/>
              </a:cxn>
              <a:cxn ang="0">
                <a:pos x="15334" y="6994"/>
              </a:cxn>
              <a:cxn ang="0">
                <a:pos x="5827" y="6125"/>
              </a:cxn>
              <a:cxn ang="0">
                <a:pos x="7002" y="8371"/>
              </a:cxn>
              <a:cxn ang="0">
                <a:pos x="5827" y="6125"/>
              </a:cxn>
              <a:cxn ang="0">
                <a:pos x="3731" y="9137"/>
              </a:cxn>
              <a:cxn ang="0">
                <a:pos x="2555" y="11382"/>
              </a:cxn>
              <a:cxn ang="0">
                <a:pos x="2555" y="3318"/>
              </a:cxn>
              <a:cxn ang="0">
                <a:pos x="3731" y="5564"/>
              </a:cxn>
              <a:cxn ang="0">
                <a:pos x="2555" y="3318"/>
              </a:cxn>
              <a:cxn ang="0">
                <a:pos x="10393" y="8065"/>
              </a:cxn>
              <a:cxn ang="0">
                <a:pos x="9525" y="9494"/>
              </a:cxn>
              <a:cxn ang="0">
                <a:pos x="13818" y="10464"/>
              </a:cxn>
              <a:cxn ang="0">
                <a:pos x="14687" y="11893"/>
              </a:cxn>
              <a:cxn ang="0">
                <a:pos x="13818" y="10464"/>
              </a:cxn>
              <a:cxn ang="0">
                <a:pos x="13256" y="10464"/>
              </a:cxn>
              <a:cxn ang="0">
                <a:pos x="12387" y="11893"/>
              </a:cxn>
              <a:cxn ang="0">
                <a:pos x="10955" y="10464"/>
              </a:cxn>
              <a:cxn ang="0">
                <a:pos x="11825" y="11893"/>
              </a:cxn>
              <a:cxn ang="0">
                <a:pos x="10955" y="10464"/>
              </a:cxn>
              <a:cxn ang="0">
                <a:pos x="10393" y="10464"/>
              </a:cxn>
              <a:cxn ang="0">
                <a:pos x="9525" y="11893"/>
              </a:cxn>
              <a:cxn ang="0">
                <a:pos x="13818" y="8065"/>
              </a:cxn>
              <a:cxn ang="0">
                <a:pos x="14687" y="9494"/>
              </a:cxn>
              <a:cxn ang="0">
                <a:pos x="13818" y="8065"/>
              </a:cxn>
              <a:cxn ang="0">
                <a:pos x="13256" y="8065"/>
              </a:cxn>
              <a:cxn ang="0">
                <a:pos x="12387" y="9494"/>
              </a:cxn>
              <a:cxn ang="0">
                <a:pos x="10955" y="8065"/>
              </a:cxn>
              <a:cxn ang="0">
                <a:pos x="11825" y="9494"/>
              </a:cxn>
              <a:cxn ang="0">
                <a:pos x="10955" y="8065"/>
              </a:cxn>
            </a:cxnLst>
            <a:rect l="0" t="0" r="r" b="b"/>
            <a:pathLst>
              <a:path w="16560" h="13986">
                <a:moveTo>
                  <a:pt x="14413" y="6994"/>
                </a:moveTo>
                <a:lnTo>
                  <a:pt x="14413" y="6228"/>
                </a:lnTo>
                <a:lnTo>
                  <a:pt x="9353" y="6228"/>
                </a:lnTo>
                <a:lnTo>
                  <a:pt x="9353" y="6994"/>
                </a:lnTo>
                <a:lnTo>
                  <a:pt x="8638" y="6994"/>
                </a:lnTo>
                <a:lnTo>
                  <a:pt x="8638" y="12659"/>
                </a:lnTo>
                <a:lnTo>
                  <a:pt x="7871" y="12659"/>
                </a:lnTo>
                <a:lnTo>
                  <a:pt x="7871" y="1685"/>
                </a:lnTo>
                <a:lnTo>
                  <a:pt x="7360" y="1685"/>
                </a:lnTo>
                <a:lnTo>
                  <a:pt x="7360" y="0"/>
                </a:lnTo>
                <a:lnTo>
                  <a:pt x="3680" y="1021"/>
                </a:lnTo>
                <a:lnTo>
                  <a:pt x="3680" y="1685"/>
                </a:lnTo>
                <a:lnTo>
                  <a:pt x="1534" y="1685"/>
                </a:lnTo>
                <a:lnTo>
                  <a:pt x="1534" y="12659"/>
                </a:lnTo>
                <a:lnTo>
                  <a:pt x="767" y="12659"/>
                </a:lnTo>
                <a:lnTo>
                  <a:pt x="0" y="13986"/>
                </a:lnTo>
                <a:lnTo>
                  <a:pt x="16560" y="13986"/>
                </a:lnTo>
                <a:lnTo>
                  <a:pt x="15946" y="12659"/>
                </a:lnTo>
                <a:lnTo>
                  <a:pt x="15334" y="12659"/>
                </a:lnTo>
                <a:lnTo>
                  <a:pt x="15334" y="6994"/>
                </a:lnTo>
                <a:lnTo>
                  <a:pt x="14413" y="6994"/>
                </a:lnTo>
                <a:close/>
                <a:moveTo>
                  <a:pt x="5827" y="6125"/>
                </a:moveTo>
                <a:lnTo>
                  <a:pt x="7002" y="6125"/>
                </a:lnTo>
                <a:lnTo>
                  <a:pt x="7002" y="8371"/>
                </a:lnTo>
                <a:lnTo>
                  <a:pt x="5827" y="8371"/>
                </a:lnTo>
                <a:lnTo>
                  <a:pt x="5827" y="6125"/>
                </a:lnTo>
                <a:close/>
                <a:moveTo>
                  <a:pt x="2555" y="9137"/>
                </a:moveTo>
                <a:lnTo>
                  <a:pt x="3731" y="9137"/>
                </a:lnTo>
                <a:lnTo>
                  <a:pt x="3731" y="11382"/>
                </a:lnTo>
                <a:lnTo>
                  <a:pt x="2555" y="11382"/>
                </a:lnTo>
                <a:lnTo>
                  <a:pt x="2555" y="9137"/>
                </a:lnTo>
                <a:close/>
                <a:moveTo>
                  <a:pt x="2555" y="3318"/>
                </a:moveTo>
                <a:lnTo>
                  <a:pt x="3731" y="3318"/>
                </a:lnTo>
                <a:lnTo>
                  <a:pt x="3731" y="5564"/>
                </a:lnTo>
                <a:lnTo>
                  <a:pt x="2555" y="5564"/>
                </a:lnTo>
                <a:lnTo>
                  <a:pt x="2555" y="3318"/>
                </a:lnTo>
                <a:close/>
                <a:moveTo>
                  <a:pt x="9525" y="8065"/>
                </a:moveTo>
                <a:lnTo>
                  <a:pt x="10393" y="8065"/>
                </a:lnTo>
                <a:lnTo>
                  <a:pt x="10393" y="9494"/>
                </a:lnTo>
                <a:lnTo>
                  <a:pt x="9525" y="9494"/>
                </a:lnTo>
                <a:lnTo>
                  <a:pt x="9525" y="8065"/>
                </a:lnTo>
                <a:close/>
                <a:moveTo>
                  <a:pt x="13818" y="10464"/>
                </a:moveTo>
                <a:lnTo>
                  <a:pt x="14687" y="10464"/>
                </a:lnTo>
                <a:lnTo>
                  <a:pt x="14687" y="11893"/>
                </a:lnTo>
                <a:lnTo>
                  <a:pt x="13818" y="11893"/>
                </a:lnTo>
                <a:lnTo>
                  <a:pt x="13818" y="10464"/>
                </a:lnTo>
                <a:close/>
                <a:moveTo>
                  <a:pt x="12387" y="10464"/>
                </a:moveTo>
                <a:lnTo>
                  <a:pt x="13256" y="10464"/>
                </a:lnTo>
                <a:lnTo>
                  <a:pt x="13256" y="11893"/>
                </a:lnTo>
                <a:lnTo>
                  <a:pt x="12387" y="11893"/>
                </a:lnTo>
                <a:lnTo>
                  <a:pt x="12387" y="10464"/>
                </a:lnTo>
                <a:close/>
                <a:moveTo>
                  <a:pt x="10955" y="10464"/>
                </a:moveTo>
                <a:lnTo>
                  <a:pt x="11825" y="10464"/>
                </a:lnTo>
                <a:lnTo>
                  <a:pt x="11825" y="11893"/>
                </a:lnTo>
                <a:lnTo>
                  <a:pt x="10955" y="11893"/>
                </a:lnTo>
                <a:lnTo>
                  <a:pt x="10955" y="10464"/>
                </a:lnTo>
                <a:close/>
                <a:moveTo>
                  <a:pt x="9525" y="10464"/>
                </a:moveTo>
                <a:lnTo>
                  <a:pt x="10393" y="10464"/>
                </a:lnTo>
                <a:lnTo>
                  <a:pt x="10393" y="11893"/>
                </a:lnTo>
                <a:lnTo>
                  <a:pt x="9525" y="11893"/>
                </a:lnTo>
                <a:lnTo>
                  <a:pt x="9525" y="10464"/>
                </a:lnTo>
                <a:close/>
                <a:moveTo>
                  <a:pt x="13818" y="8065"/>
                </a:moveTo>
                <a:lnTo>
                  <a:pt x="14687" y="8065"/>
                </a:lnTo>
                <a:lnTo>
                  <a:pt x="14687" y="9494"/>
                </a:lnTo>
                <a:lnTo>
                  <a:pt x="13818" y="9494"/>
                </a:lnTo>
                <a:lnTo>
                  <a:pt x="13818" y="8065"/>
                </a:lnTo>
                <a:close/>
                <a:moveTo>
                  <a:pt x="12387" y="8065"/>
                </a:moveTo>
                <a:lnTo>
                  <a:pt x="13256" y="8065"/>
                </a:lnTo>
                <a:lnTo>
                  <a:pt x="13256" y="9494"/>
                </a:lnTo>
                <a:lnTo>
                  <a:pt x="12387" y="9494"/>
                </a:lnTo>
                <a:lnTo>
                  <a:pt x="12387" y="8065"/>
                </a:lnTo>
                <a:close/>
                <a:moveTo>
                  <a:pt x="10955" y="8065"/>
                </a:moveTo>
                <a:lnTo>
                  <a:pt x="11825" y="8065"/>
                </a:lnTo>
                <a:lnTo>
                  <a:pt x="11825" y="9494"/>
                </a:lnTo>
                <a:lnTo>
                  <a:pt x="10955" y="9494"/>
                </a:lnTo>
                <a:lnTo>
                  <a:pt x="10955" y="8065"/>
                </a:lnTo>
                <a:close/>
              </a:path>
            </a:pathLst>
          </a:custGeom>
          <a:solidFill>
            <a:srgbClr val="00B0F0"/>
          </a:solidFill>
          <a:ln w="9525">
            <a:noFill/>
            <a:round/>
            <a:headEnd/>
            <a:tailEnd/>
          </a:ln>
        </p:spPr>
        <p:txBody>
          <a:bodyPr vert="horz" wrap="square" lIns="121863" tIns="60931" rIns="121863" bIns="60931" numCol="1" anchor="t" anchorCtr="0" compatLnSpc="1">
            <a:prstTxWarp prst="textNoShape">
              <a:avLst/>
            </a:prstTxWarp>
          </a:bodyPr>
          <a:lstStyle/>
          <a:p>
            <a:pPr algn="ctr"/>
            <a:endParaRPr lang="zh-CN" altLang="en-US" sz="11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22" name="Freeform 6"/>
          <p:cNvSpPr>
            <a:spLocks noEditPoints="1"/>
          </p:cNvSpPr>
          <p:nvPr/>
        </p:nvSpPr>
        <p:spPr bwMode="auto">
          <a:xfrm>
            <a:off x="8068404" y="4580208"/>
            <a:ext cx="623986" cy="509316"/>
          </a:xfrm>
          <a:custGeom>
            <a:avLst/>
            <a:gdLst/>
            <a:ahLst/>
            <a:cxnLst>
              <a:cxn ang="0">
                <a:pos x="12772" y="618"/>
              </a:cxn>
              <a:cxn ang="0">
                <a:pos x="0" y="15651"/>
              </a:cxn>
              <a:cxn ang="0">
                <a:pos x="1941" y="4867"/>
              </a:cxn>
              <a:cxn ang="0">
                <a:pos x="5964" y="4867"/>
              </a:cxn>
              <a:cxn ang="0">
                <a:pos x="7512" y="618"/>
              </a:cxn>
              <a:cxn ang="0">
                <a:pos x="1277" y="12419"/>
              </a:cxn>
              <a:cxn ang="0">
                <a:pos x="5523" y="7916"/>
              </a:cxn>
              <a:cxn ang="0">
                <a:pos x="4108" y="7916"/>
              </a:cxn>
              <a:cxn ang="0">
                <a:pos x="2692" y="7916"/>
              </a:cxn>
              <a:cxn ang="0">
                <a:pos x="1277" y="7916"/>
              </a:cxn>
              <a:cxn ang="0">
                <a:pos x="5523" y="9417"/>
              </a:cxn>
              <a:cxn ang="0">
                <a:pos x="4108" y="9417"/>
              </a:cxn>
              <a:cxn ang="0">
                <a:pos x="2692" y="9417"/>
              </a:cxn>
              <a:cxn ang="0">
                <a:pos x="1277" y="9417"/>
              </a:cxn>
              <a:cxn ang="0">
                <a:pos x="5523" y="10919"/>
              </a:cxn>
              <a:cxn ang="0">
                <a:pos x="4108" y="10919"/>
              </a:cxn>
              <a:cxn ang="0">
                <a:pos x="2692" y="10919"/>
              </a:cxn>
              <a:cxn ang="0">
                <a:pos x="1277" y="10919"/>
              </a:cxn>
              <a:cxn ang="0">
                <a:pos x="5523" y="12419"/>
              </a:cxn>
              <a:cxn ang="0">
                <a:pos x="4108" y="12419"/>
              </a:cxn>
              <a:cxn ang="0">
                <a:pos x="2692" y="12419"/>
              </a:cxn>
              <a:cxn ang="0">
                <a:pos x="8086" y="1911"/>
              </a:cxn>
              <a:cxn ang="0">
                <a:pos x="8086" y="12419"/>
              </a:cxn>
              <a:cxn ang="0">
                <a:pos x="9500" y="12419"/>
              </a:cxn>
              <a:cxn ang="0">
                <a:pos x="10915" y="12419"/>
              </a:cxn>
              <a:cxn ang="0">
                <a:pos x="12331" y="12419"/>
              </a:cxn>
              <a:cxn ang="0">
                <a:pos x="8086" y="10919"/>
              </a:cxn>
              <a:cxn ang="0">
                <a:pos x="9500" y="10919"/>
              </a:cxn>
              <a:cxn ang="0">
                <a:pos x="10915" y="10919"/>
              </a:cxn>
              <a:cxn ang="0">
                <a:pos x="12331" y="10919"/>
              </a:cxn>
              <a:cxn ang="0">
                <a:pos x="8086" y="9417"/>
              </a:cxn>
              <a:cxn ang="0">
                <a:pos x="9500" y="9417"/>
              </a:cxn>
              <a:cxn ang="0">
                <a:pos x="10915" y="9417"/>
              </a:cxn>
              <a:cxn ang="0">
                <a:pos x="12331" y="9417"/>
              </a:cxn>
              <a:cxn ang="0">
                <a:pos x="8086" y="7916"/>
              </a:cxn>
              <a:cxn ang="0">
                <a:pos x="9500" y="7916"/>
              </a:cxn>
              <a:cxn ang="0">
                <a:pos x="10915" y="7916"/>
              </a:cxn>
              <a:cxn ang="0">
                <a:pos x="12331" y="7916"/>
              </a:cxn>
              <a:cxn ang="0">
                <a:pos x="8086" y="6414"/>
              </a:cxn>
              <a:cxn ang="0">
                <a:pos x="9500" y="6414"/>
              </a:cxn>
              <a:cxn ang="0">
                <a:pos x="10915" y="6414"/>
              </a:cxn>
              <a:cxn ang="0">
                <a:pos x="12331" y="6414"/>
              </a:cxn>
              <a:cxn ang="0">
                <a:pos x="8086" y="4914"/>
              </a:cxn>
              <a:cxn ang="0">
                <a:pos x="9500" y="4914"/>
              </a:cxn>
              <a:cxn ang="0">
                <a:pos x="10915" y="4914"/>
              </a:cxn>
              <a:cxn ang="0">
                <a:pos x="12331" y="4914"/>
              </a:cxn>
              <a:cxn ang="0">
                <a:pos x="8086" y="3413"/>
              </a:cxn>
              <a:cxn ang="0">
                <a:pos x="9500" y="3413"/>
              </a:cxn>
              <a:cxn ang="0">
                <a:pos x="10915" y="3413"/>
              </a:cxn>
              <a:cxn ang="0">
                <a:pos x="9500" y="1911"/>
              </a:cxn>
              <a:cxn ang="0">
                <a:pos x="10915" y="1911"/>
              </a:cxn>
              <a:cxn ang="0">
                <a:pos x="12331" y="1911"/>
              </a:cxn>
              <a:cxn ang="0">
                <a:pos x="12331" y="3413"/>
              </a:cxn>
            </a:cxnLst>
            <a:rect l="0" t="0" r="r" b="b"/>
            <a:pathLst>
              <a:path w="16169" h="15651">
                <a:moveTo>
                  <a:pt x="7512" y="618"/>
                </a:moveTo>
                <a:lnTo>
                  <a:pt x="8749" y="618"/>
                </a:lnTo>
                <a:lnTo>
                  <a:pt x="8749" y="0"/>
                </a:lnTo>
                <a:lnTo>
                  <a:pt x="12772" y="0"/>
                </a:lnTo>
                <a:lnTo>
                  <a:pt x="12772" y="618"/>
                </a:lnTo>
                <a:lnTo>
                  <a:pt x="14010" y="618"/>
                </a:lnTo>
                <a:lnTo>
                  <a:pt x="14010" y="13875"/>
                </a:lnTo>
                <a:lnTo>
                  <a:pt x="16169" y="13875"/>
                </a:lnTo>
                <a:lnTo>
                  <a:pt x="16169" y="15651"/>
                </a:lnTo>
                <a:lnTo>
                  <a:pt x="0" y="15651"/>
                </a:lnTo>
                <a:lnTo>
                  <a:pt x="0" y="13875"/>
                </a:lnTo>
                <a:lnTo>
                  <a:pt x="781" y="13875"/>
                </a:lnTo>
                <a:lnTo>
                  <a:pt x="781" y="6103"/>
                </a:lnTo>
                <a:lnTo>
                  <a:pt x="1941" y="6103"/>
                </a:lnTo>
                <a:lnTo>
                  <a:pt x="1941" y="4867"/>
                </a:lnTo>
                <a:lnTo>
                  <a:pt x="4469" y="4867"/>
                </a:lnTo>
                <a:lnTo>
                  <a:pt x="4469" y="2808"/>
                </a:lnTo>
                <a:lnTo>
                  <a:pt x="5088" y="2808"/>
                </a:lnTo>
                <a:lnTo>
                  <a:pt x="5088" y="4867"/>
                </a:lnTo>
                <a:lnTo>
                  <a:pt x="5964" y="4867"/>
                </a:lnTo>
                <a:lnTo>
                  <a:pt x="5964" y="6103"/>
                </a:lnTo>
                <a:lnTo>
                  <a:pt x="7124" y="6103"/>
                </a:lnTo>
                <a:lnTo>
                  <a:pt x="7124" y="13875"/>
                </a:lnTo>
                <a:lnTo>
                  <a:pt x="7512" y="13875"/>
                </a:lnTo>
                <a:lnTo>
                  <a:pt x="7512" y="618"/>
                </a:lnTo>
                <a:close/>
                <a:moveTo>
                  <a:pt x="1277" y="12419"/>
                </a:moveTo>
                <a:lnTo>
                  <a:pt x="2383" y="12419"/>
                </a:lnTo>
                <a:lnTo>
                  <a:pt x="2383" y="13523"/>
                </a:lnTo>
                <a:lnTo>
                  <a:pt x="1277" y="13523"/>
                </a:lnTo>
                <a:lnTo>
                  <a:pt x="1277" y="12419"/>
                </a:lnTo>
                <a:close/>
                <a:moveTo>
                  <a:pt x="5523" y="7916"/>
                </a:moveTo>
                <a:lnTo>
                  <a:pt x="6628" y="7916"/>
                </a:lnTo>
                <a:lnTo>
                  <a:pt x="6628" y="9020"/>
                </a:lnTo>
                <a:lnTo>
                  <a:pt x="5523" y="9020"/>
                </a:lnTo>
                <a:lnTo>
                  <a:pt x="5523" y="7916"/>
                </a:lnTo>
                <a:close/>
                <a:moveTo>
                  <a:pt x="4108" y="7916"/>
                </a:moveTo>
                <a:lnTo>
                  <a:pt x="5213" y="7916"/>
                </a:lnTo>
                <a:lnTo>
                  <a:pt x="5213" y="9020"/>
                </a:lnTo>
                <a:lnTo>
                  <a:pt x="4108" y="9020"/>
                </a:lnTo>
                <a:lnTo>
                  <a:pt x="4108" y="7916"/>
                </a:lnTo>
                <a:close/>
                <a:moveTo>
                  <a:pt x="2692" y="7916"/>
                </a:moveTo>
                <a:lnTo>
                  <a:pt x="3798" y="7916"/>
                </a:lnTo>
                <a:lnTo>
                  <a:pt x="3798" y="9020"/>
                </a:lnTo>
                <a:lnTo>
                  <a:pt x="2692" y="9020"/>
                </a:lnTo>
                <a:lnTo>
                  <a:pt x="2692" y="7916"/>
                </a:lnTo>
                <a:close/>
                <a:moveTo>
                  <a:pt x="1277" y="7916"/>
                </a:moveTo>
                <a:lnTo>
                  <a:pt x="2383" y="7916"/>
                </a:lnTo>
                <a:lnTo>
                  <a:pt x="2383" y="9020"/>
                </a:lnTo>
                <a:lnTo>
                  <a:pt x="1277" y="9020"/>
                </a:lnTo>
                <a:lnTo>
                  <a:pt x="1277" y="7916"/>
                </a:lnTo>
                <a:close/>
                <a:moveTo>
                  <a:pt x="5523" y="9417"/>
                </a:moveTo>
                <a:lnTo>
                  <a:pt x="6628" y="9417"/>
                </a:lnTo>
                <a:lnTo>
                  <a:pt x="6628" y="10521"/>
                </a:lnTo>
                <a:lnTo>
                  <a:pt x="5523" y="10521"/>
                </a:lnTo>
                <a:lnTo>
                  <a:pt x="5523" y="9417"/>
                </a:lnTo>
                <a:close/>
                <a:moveTo>
                  <a:pt x="4108" y="9417"/>
                </a:moveTo>
                <a:lnTo>
                  <a:pt x="5213" y="9417"/>
                </a:lnTo>
                <a:lnTo>
                  <a:pt x="5213" y="10521"/>
                </a:lnTo>
                <a:lnTo>
                  <a:pt x="4108" y="10521"/>
                </a:lnTo>
                <a:lnTo>
                  <a:pt x="4108" y="9417"/>
                </a:lnTo>
                <a:close/>
                <a:moveTo>
                  <a:pt x="2692" y="9417"/>
                </a:moveTo>
                <a:lnTo>
                  <a:pt x="3798" y="9417"/>
                </a:lnTo>
                <a:lnTo>
                  <a:pt x="3798" y="10521"/>
                </a:lnTo>
                <a:lnTo>
                  <a:pt x="2692" y="10521"/>
                </a:lnTo>
                <a:lnTo>
                  <a:pt x="2692" y="9417"/>
                </a:lnTo>
                <a:close/>
                <a:moveTo>
                  <a:pt x="1277" y="9417"/>
                </a:moveTo>
                <a:lnTo>
                  <a:pt x="2383" y="9417"/>
                </a:lnTo>
                <a:lnTo>
                  <a:pt x="2383" y="10521"/>
                </a:lnTo>
                <a:lnTo>
                  <a:pt x="1277" y="10521"/>
                </a:lnTo>
                <a:lnTo>
                  <a:pt x="1277" y="9417"/>
                </a:lnTo>
                <a:close/>
                <a:moveTo>
                  <a:pt x="5523" y="10919"/>
                </a:moveTo>
                <a:lnTo>
                  <a:pt x="6628" y="10919"/>
                </a:lnTo>
                <a:lnTo>
                  <a:pt x="6628" y="12023"/>
                </a:lnTo>
                <a:lnTo>
                  <a:pt x="5523" y="12023"/>
                </a:lnTo>
                <a:lnTo>
                  <a:pt x="5523" y="10919"/>
                </a:lnTo>
                <a:close/>
                <a:moveTo>
                  <a:pt x="4108" y="10919"/>
                </a:moveTo>
                <a:lnTo>
                  <a:pt x="5213" y="10919"/>
                </a:lnTo>
                <a:lnTo>
                  <a:pt x="5213" y="12023"/>
                </a:lnTo>
                <a:lnTo>
                  <a:pt x="4108" y="12023"/>
                </a:lnTo>
                <a:lnTo>
                  <a:pt x="4108" y="10919"/>
                </a:lnTo>
                <a:close/>
                <a:moveTo>
                  <a:pt x="2692" y="10919"/>
                </a:moveTo>
                <a:lnTo>
                  <a:pt x="3798" y="10919"/>
                </a:lnTo>
                <a:lnTo>
                  <a:pt x="3798" y="12023"/>
                </a:lnTo>
                <a:lnTo>
                  <a:pt x="2692" y="12023"/>
                </a:lnTo>
                <a:lnTo>
                  <a:pt x="2692" y="10919"/>
                </a:lnTo>
                <a:close/>
                <a:moveTo>
                  <a:pt x="1277" y="10919"/>
                </a:moveTo>
                <a:lnTo>
                  <a:pt x="2383" y="10919"/>
                </a:lnTo>
                <a:lnTo>
                  <a:pt x="2383" y="12023"/>
                </a:lnTo>
                <a:lnTo>
                  <a:pt x="1277" y="12023"/>
                </a:lnTo>
                <a:lnTo>
                  <a:pt x="1277" y="10919"/>
                </a:lnTo>
                <a:close/>
                <a:moveTo>
                  <a:pt x="5523" y="12419"/>
                </a:moveTo>
                <a:lnTo>
                  <a:pt x="6628" y="12419"/>
                </a:lnTo>
                <a:lnTo>
                  <a:pt x="6628" y="13523"/>
                </a:lnTo>
                <a:lnTo>
                  <a:pt x="5523" y="13523"/>
                </a:lnTo>
                <a:lnTo>
                  <a:pt x="5523" y="12419"/>
                </a:lnTo>
                <a:close/>
                <a:moveTo>
                  <a:pt x="4108" y="12419"/>
                </a:moveTo>
                <a:lnTo>
                  <a:pt x="5213" y="12419"/>
                </a:lnTo>
                <a:lnTo>
                  <a:pt x="5213" y="13523"/>
                </a:lnTo>
                <a:lnTo>
                  <a:pt x="4108" y="13523"/>
                </a:lnTo>
                <a:lnTo>
                  <a:pt x="4108" y="12419"/>
                </a:lnTo>
                <a:close/>
                <a:moveTo>
                  <a:pt x="2692" y="12419"/>
                </a:moveTo>
                <a:lnTo>
                  <a:pt x="3798" y="12419"/>
                </a:lnTo>
                <a:lnTo>
                  <a:pt x="3798" y="13523"/>
                </a:lnTo>
                <a:lnTo>
                  <a:pt x="2692" y="13523"/>
                </a:lnTo>
                <a:lnTo>
                  <a:pt x="2692" y="12419"/>
                </a:lnTo>
                <a:close/>
                <a:moveTo>
                  <a:pt x="8086" y="1911"/>
                </a:moveTo>
                <a:lnTo>
                  <a:pt x="9191" y="1911"/>
                </a:lnTo>
                <a:lnTo>
                  <a:pt x="9191" y="3015"/>
                </a:lnTo>
                <a:lnTo>
                  <a:pt x="8086" y="3015"/>
                </a:lnTo>
                <a:lnTo>
                  <a:pt x="8086" y="1911"/>
                </a:lnTo>
                <a:close/>
                <a:moveTo>
                  <a:pt x="8086" y="12419"/>
                </a:moveTo>
                <a:lnTo>
                  <a:pt x="9191" y="12419"/>
                </a:lnTo>
                <a:lnTo>
                  <a:pt x="9191" y="13523"/>
                </a:lnTo>
                <a:lnTo>
                  <a:pt x="8086" y="13523"/>
                </a:lnTo>
                <a:lnTo>
                  <a:pt x="8086" y="12419"/>
                </a:lnTo>
                <a:close/>
                <a:moveTo>
                  <a:pt x="9500" y="12419"/>
                </a:moveTo>
                <a:lnTo>
                  <a:pt x="10606" y="12419"/>
                </a:lnTo>
                <a:lnTo>
                  <a:pt x="10606" y="13523"/>
                </a:lnTo>
                <a:lnTo>
                  <a:pt x="9500" y="13523"/>
                </a:lnTo>
                <a:lnTo>
                  <a:pt x="9500" y="12419"/>
                </a:lnTo>
                <a:close/>
                <a:moveTo>
                  <a:pt x="10915" y="12419"/>
                </a:moveTo>
                <a:lnTo>
                  <a:pt x="12021" y="12419"/>
                </a:lnTo>
                <a:lnTo>
                  <a:pt x="12021" y="13523"/>
                </a:lnTo>
                <a:lnTo>
                  <a:pt x="10915" y="13523"/>
                </a:lnTo>
                <a:lnTo>
                  <a:pt x="10915" y="12419"/>
                </a:lnTo>
                <a:close/>
                <a:moveTo>
                  <a:pt x="12331" y="12419"/>
                </a:moveTo>
                <a:lnTo>
                  <a:pt x="13436" y="12419"/>
                </a:lnTo>
                <a:lnTo>
                  <a:pt x="13436" y="13523"/>
                </a:lnTo>
                <a:lnTo>
                  <a:pt x="12331" y="13523"/>
                </a:lnTo>
                <a:lnTo>
                  <a:pt x="12331" y="12419"/>
                </a:lnTo>
                <a:close/>
                <a:moveTo>
                  <a:pt x="8086" y="10919"/>
                </a:moveTo>
                <a:lnTo>
                  <a:pt x="9191" y="10919"/>
                </a:lnTo>
                <a:lnTo>
                  <a:pt x="9191" y="12023"/>
                </a:lnTo>
                <a:lnTo>
                  <a:pt x="8086" y="12023"/>
                </a:lnTo>
                <a:lnTo>
                  <a:pt x="8086" y="10919"/>
                </a:lnTo>
                <a:close/>
                <a:moveTo>
                  <a:pt x="9500" y="10919"/>
                </a:moveTo>
                <a:lnTo>
                  <a:pt x="10606" y="10919"/>
                </a:lnTo>
                <a:lnTo>
                  <a:pt x="10606" y="12023"/>
                </a:lnTo>
                <a:lnTo>
                  <a:pt x="9500" y="12023"/>
                </a:lnTo>
                <a:lnTo>
                  <a:pt x="9500" y="10919"/>
                </a:lnTo>
                <a:close/>
                <a:moveTo>
                  <a:pt x="10915" y="10919"/>
                </a:moveTo>
                <a:lnTo>
                  <a:pt x="12021" y="10919"/>
                </a:lnTo>
                <a:lnTo>
                  <a:pt x="12021" y="12023"/>
                </a:lnTo>
                <a:lnTo>
                  <a:pt x="10915" y="12023"/>
                </a:lnTo>
                <a:lnTo>
                  <a:pt x="10915" y="10919"/>
                </a:lnTo>
                <a:close/>
                <a:moveTo>
                  <a:pt x="12331" y="10919"/>
                </a:moveTo>
                <a:lnTo>
                  <a:pt x="13436" y="10919"/>
                </a:lnTo>
                <a:lnTo>
                  <a:pt x="13436" y="12023"/>
                </a:lnTo>
                <a:lnTo>
                  <a:pt x="12331" y="12023"/>
                </a:lnTo>
                <a:lnTo>
                  <a:pt x="12331" y="10919"/>
                </a:lnTo>
                <a:close/>
                <a:moveTo>
                  <a:pt x="8086" y="9417"/>
                </a:moveTo>
                <a:lnTo>
                  <a:pt x="9191" y="9417"/>
                </a:lnTo>
                <a:lnTo>
                  <a:pt x="9191" y="10521"/>
                </a:lnTo>
                <a:lnTo>
                  <a:pt x="8086" y="10521"/>
                </a:lnTo>
                <a:lnTo>
                  <a:pt x="8086" y="9417"/>
                </a:lnTo>
                <a:close/>
                <a:moveTo>
                  <a:pt x="9500" y="9417"/>
                </a:moveTo>
                <a:lnTo>
                  <a:pt x="10606" y="9417"/>
                </a:lnTo>
                <a:lnTo>
                  <a:pt x="10606" y="10521"/>
                </a:lnTo>
                <a:lnTo>
                  <a:pt x="9500" y="10521"/>
                </a:lnTo>
                <a:lnTo>
                  <a:pt x="9500" y="9417"/>
                </a:lnTo>
                <a:close/>
                <a:moveTo>
                  <a:pt x="10915" y="9417"/>
                </a:moveTo>
                <a:lnTo>
                  <a:pt x="12021" y="9417"/>
                </a:lnTo>
                <a:lnTo>
                  <a:pt x="12021" y="10521"/>
                </a:lnTo>
                <a:lnTo>
                  <a:pt x="10915" y="10521"/>
                </a:lnTo>
                <a:lnTo>
                  <a:pt x="10915" y="9417"/>
                </a:lnTo>
                <a:close/>
                <a:moveTo>
                  <a:pt x="12331" y="9417"/>
                </a:moveTo>
                <a:lnTo>
                  <a:pt x="13436" y="9417"/>
                </a:lnTo>
                <a:lnTo>
                  <a:pt x="13436" y="10521"/>
                </a:lnTo>
                <a:lnTo>
                  <a:pt x="12331" y="10521"/>
                </a:lnTo>
                <a:lnTo>
                  <a:pt x="12331" y="9417"/>
                </a:lnTo>
                <a:close/>
                <a:moveTo>
                  <a:pt x="8086" y="7916"/>
                </a:moveTo>
                <a:lnTo>
                  <a:pt x="9191" y="7916"/>
                </a:lnTo>
                <a:lnTo>
                  <a:pt x="9191" y="9020"/>
                </a:lnTo>
                <a:lnTo>
                  <a:pt x="8086" y="9020"/>
                </a:lnTo>
                <a:lnTo>
                  <a:pt x="8086" y="7916"/>
                </a:lnTo>
                <a:close/>
                <a:moveTo>
                  <a:pt x="9500" y="7916"/>
                </a:moveTo>
                <a:lnTo>
                  <a:pt x="10606" y="7916"/>
                </a:lnTo>
                <a:lnTo>
                  <a:pt x="10606" y="9020"/>
                </a:lnTo>
                <a:lnTo>
                  <a:pt x="9500" y="9020"/>
                </a:lnTo>
                <a:lnTo>
                  <a:pt x="9500" y="7916"/>
                </a:lnTo>
                <a:close/>
                <a:moveTo>
                  <a:pt x="10915" y="7916"/>
                </a:moveTo>
                <a:lnTo>
                  <a:pt x="12021" y="7916"/>
                </a:lnTo>
                <a:lnTo>
                  <a:pt x="12021" y="9020"/>
                </a:lnTo>
                <a:lnTo>
                  <a:pt x="10915" y="9020"/>
                </a:lnTo>
                <a:lnTo>
                  <a:pt x="10915" y="7916"/>
                </a:lnTo>
                <a:close/>
                <a:moveTo>
                  <a:pt x="12331" y="7916"/>
                </a:moveTo>
                <a:lnTo>
                  <a:pt x="13436" y="7916"/>
                </a:lnTo>
                <a:lnTo>
                  <a:pt x="13436" y="9020"/>
                </a:lnTo>
                <a:lnTo>
                  <a:pt x="12331" y="9020"/>
                </a:lnTo>
                <a:lnTo>
                  <a:pt x="12331" y="7916"/>
                </a:lnTo>
                <a:close/>
                <a:moveTo>
                  <a:pt x="8086" y="6414"/>
                </a:moveTo>
                <a:lnTo>
                  <a:pt x="9191" y="6414"/>
                </a:lnTo>
                <a:lnTo>
                  <a:pt x="9191" y="7518"/>
                </a:lnTo>
                <a:lnTo>
                  <a:pt x="8086" y="7518"/>
                </a:lnTo>
                <a:lnTo>
                  <a:pt x="8086" y="6414"/>
                </a:lnTo>
                <a:close/>
                <a:moveTo>
                  <a:pt x="9500" y="6414"/>
                </a:moveTo>
                <a:lnTo>
                  <a:pt x="10606" y="6414"/>
                </a:lnTo>
                <a:lnTo>
                  <a:pt x="10606" y="7518"/>
                </a:lnTo>
                <a:lnTo>
                  <a:pt x="9500" y="7518"/>
                </a:lnTo>
                <a:lnTo>
                  <a:pt x="9500" y="6414"/>
                </a:lnTo>
                <a:close/>
                <a:moveTo>
                  <a:pt x="10915" y="6414"/>
                </a:moveTo>
                <a:lnTo>
                  <a:pt x="12021" y="6414"/>
                </a:lnTo>
                <a:lnTo>
                  <a:pt x="12021" y="7518"/>
                </a:lnTo>
                <a:lnTo>
                  <a:pt x="10915" y="7518"/>
                </a:lnTo>
                <a:lnTo>
                  <a:pt x="10915" y="6414"/>
                </a:lnTo>
                <a:close/>
                <a:moveTo>
                  <a:pt x="12331" y="6414"/>
                </a:moveTo>
                <a:lnTo>
                  <a:pt x="13436" y="6414"/>
                </a:lnTo>
                <a:lnTo>
                  <a:pt x="13436" y="7518"/>
                </a:lnTo>
                <a:lnTo>
                  <a:pt x="12331" y="7518"/>
                </a:lnTo>
                <a:lnTo>
                  <a:pt x="12331" y="6414"/>
                </a:lnTo>
                <a:close/>
                <a:moveTo>
                  <a:pt x="8086" y="4914"/>
                </a:moveTo>
                <a:lnTo>
                  <a:pt x="9191" y="4914"/>
                </a:lnTo>
                <a:lnTo>
                  <a:pt x="9191" y="6018"/>
                </a:lnTo>
                <a:lnTo>
                  <a:pt x="8086" y="6018"/>
                </a:lnTo>
                <a:lnTo>
                  <a:pt x="8086" y="4914"/>
                </a:lnTo>
                <a:close/>
                <a:moveTo>
                  <a:pt x="9500" y="4914"/>
                </a:moveTo>
                <a:lnTo>
                  <a:pt x="10606" y="4914"/>
                </a:lnTo>
                <a:lnTo>
                  <a:pt x="10606" y="6018"/>
                </a:lnTo>
                <a:lnTo>
                  <a:pt x="9500" y="6018"/>
                </a:lnTo>
                <a:lnTo>
                  <a:pt x="9500" y="4914"/>
                </a:lnTo>
                <a:close/>
                <a:moveTo>
                  <a:pt x="10915" y="4914"/>
                </a:moveTo>
                <a:lnTo>
                  <a:pt x="12021" y="4914"/>
                </a:lnTo>
                <a:lnTo>
                  <a:pt x="12021" y="6018"/>
                </a:lnTo>
                <a:lnTo>
                  <a:pt x="10915" y="6018"/>
                </a:lnTo>
                <a:lnTo>
                  <a:pt x="10915" y="4914"/>
                </a:lnTo>
                <a:close/>
                <a:moveTo>
                  <a:pt x="12331" y="4914"/>
                </a:moveTo>
                <a:lnTo>
                  <a:pt x="13436" y="4914"/>
                </a:lnTo>
                <a:lnTo>
                  <a:pt x="13436" y="6018"/>
                </a:lnTo>
                <a:lnTo>
                  <a:pt x="12331" y="6018"/>
                </a:lnTo>
                <a:lnTo>
                  <a:pt x="12331" y="4914"/>
                </a:lnTo>
                <a:close/>
                <a:moveTo>
                  <a:pt x="8086" y="3413"/>
                </a:moveTo>
                <a:lnTo>
                  <a:pt x="9191" y="3413"/>
                </a:lnTo>
                <a:lnTo>
                  <a:pt x="9191" y="4516"/>
                </a:lnTo>
                <a:lnTo>
                  <a:pt x="8086" y="4516"/>
                </a:lnTo>
                <a:lnTo>
                  <a:pt x="8086" y="3413"/>
                </a:lnTo>
                <a:close/>
                <a:moveTo>
                  <a:pt x="9500" y="3413"/>
                </a:moveTo>
                <a:lnTo>
                  <a:pt x="10606" y="3413"/>
                </a:lnTo>
                <a:lnTo>
                  <a:pt x="10606" y="4516"/>
                </a:lnTo>
                <a:lnTo>
                  <a:pt x="9500" y="4516"/>
                </a:lnTo>
                <a:lnTo>
                  <a:pt x="9500" y="3413"/>
                </a:lnTo>
                <a:close/>
                <a:moveTo>
                  <a:pt x="10915" y="3413"/>
                </a:moveTo>
                <a:lnTo>
                  <a:pt x="12021" y="3413"/>
                </a:lnTo>
                <a:lnTo>
                  <a:pt x="12021" y="4516"/>
                </a:lnTo>
                <a:lnTo>
                  <a:pt x="10915" y="4516"/>
                </a:lnTo>
                <a:lnTo>
                  <a:pt x="10915" y="3413"/>
                </a:lnTo>
                <a:close/>
                <a:moveTo>
                  <a:pt x="9500" y="1911"/>
                </a:moveTo>
                <a:lnTo>
                  <a:pt x="10606" y="1911"/>
                </a:lnTo>
                <a:lnTo>
                  <a:pt x="10606" y="3015"/>
                </a:lnTo>
                <a:lnTo>
                  <a:pt x="9500" y="3015"/>
                </a:lnTo>
                <a:lnTo>
                  <a:pt x="9500" y="1911"/>
                </a:lnTo>
                <a:close/>
                <a:moveTo>
                  <a:pt x="10915" y="1911"/>
                </a:moveTo>
                <a:lnTo>
                  <a:pt x="12021" y="1911"/>
                </a:lnTo>
                <a:lnTo>
                  <a:pt x="12021" y="3015"/>
                </a:lnTo>
                <a:lnTo>
                  <a:pt x="10915" y="3015"/>
                </a:lnTo>
                <a:lnTo>
                  <a:pt x="10915" y="1911"/>
                </a:lnTo>
                <a:close/>
                <a:moveTo>
                  <a:pt x="12331" y="1911"/>
                </a:moveTo>
                <a:lnTo>
                  <a:pt x="13436" y="1911"/>
                </a:lnTo>
                <a:lnTo>
                  <a:pt x="13436" y="3015"/>
                </a:lnTo>
                <a:lnTo>
                  <a:pt x="12331" y="3015"/>
                </a:lnTo>
                <a:lnTo>
                  <a:pt x="12331" y="1911"/>
                </a:lnTo>
                <a:close/>
                <a:moveTo>
                  <a:pt x="12331" y="3413"/>
                </a:moveTo>
                <a:lnTo>
                  <a:pt x="13436" y="3413"/>
                </a:lnTo>
                <a:lnTo>
                  <a:pt x="13436" y="4516"/>
                </a:lnTo>
                <a:lnTo>
                  <a:pt x="12331" y="4516"/>
                </a:lnTo>
                <a:lnTo>
                  <a:pt x="12331" y="3413"/>
                </a:lnTo>
                <a:close/>
              </a:path>
            </a:pathLst>
          </a:custGeom>
          <a:solidFill>
            <a:srgbClr val="00B0F0"/>
          </a:solidFill>
          <a:ln w="9525">
            <a:noFill/>
            <a:round/>
            <a:headEnd/>
            <a:tailEnd/>
          </a:ln>
        </p:spPr>
        <p:txBody>
          <a:bodyPr vert="horz" wrap="square" lIns="121863" tIns="60931" rIns="121863" bIns="60931" numCol="1" anchor="t" anchorCtr="0" compatLnSpc="1">
            <a:prstTxWarp prst="textNoShape">
              <a:avLst/>
            </a:prstTxWarp>
          </a:bodyPr>
          <a:lstStyle/>
          <a:p>
            <a:pPr algn="ctr"/>
            <a:endParaRPr lang="zh-CN" altLang="en-US" sz="11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23" name="Freeform 6"/>
          <p:cNvSpPr>
            <a:spLocks noEditPoints="1"/>
          </p:cNvSpPr>
          <p:nvPr/>
        </p:nvSpPr>
        <p:spPr bwMode="auto">
          <a:xfrm>
            <a:off x="6858830" y="4580209"/>
            <a:ext cx="623986" cy="509316"/>
          </a:xfrm>
          <a:custGeom>
            <a:avLst/>
            <a:gdLst/>
            <a:ahLst/>
            <a:cxnLst>
              <a:cxn ang="0">
                <a:pos x="12772" y="618"/>
              </a:cxn>
              <a:cxn ang="0">
                <a:pos x="0" y="15651"/>
              </a:cxn>
              <a:cxn ang="0">
                <a:pos x="1941" y="4867"/>
              </a:cxn>
              <a:cxn ang="0">
                <a:pos x="5964" y="4867"/>
              </a:cxn>
              <a:cxn ang="0">
                <a:pos x="7512" y="618"/>
              </a:cxn>
              <a:cxn ang="0">
                <a:pos x="1277" y="12419"/>
              </a:cxn>
              <a:cxn ang="0">
                <a:pos x="5523" y="7916"/>
              </a:cxn>
              <a:cxn ang="0">
                <a:pos x="4108" y="7916"/>
              </a:cxn>
              <a:cxn ang="0">
                <a:pos x="2692" y="7916"/>
              </a:cxn>
              <a:cxn ang="0">
                <a:pos x="1277" y="7916"/>
              </a:cxn>
              <a:cxn ang="0">
                <a:pos x="5523" y="9417"/>
              </a:cxn>
              <a:cxn ang="0">
                <a:pos x="4108" y="9417"/>
              </a:cxn>
              <a:cxn ang="0">
                <a:pos x="2692" y="9417"/>
              </a:cxn>
              <a:cxn ang="0">
                <a:pos x="1277" y="9417"/>
              </a:cxn>
              <a:cxn ang="0">
                <a:pos x="5523" y="10919"/>
              </a:cxn>
              <a:cxn ang="0">
                <a:pos x="4108" y="10919"/>
              </a:cxn>
              <a:cxn ang="0">
                <a:pos x="2692" y="10919"/>
              </a:cxn>
              <a:cxn ang="0">
                <a:pos x="1277" y="10919"/>
              </a:cxn>
              <a:cxn ang="0">
                <a:pos x="5523" y="12419"/>
              </a:cxn>
              <a:cxn ang="0">
                <a:pos x="4108" y="12419"/>
              </a:cxn>
              <a:cxn ang="0">
                <a:pos x="2692" y="12419"/>
              </a:cxn>
              <a:cxn ang="0">
                <a:pos x="8086" y="1911"/>
              </a:cxn>
              <a:cxn ang="0">
                <a:pos x="8086" y="12419"/>
              </a:cxn>
              <a:cxn ang="0">
                <a:pos x="9500" y="12419"/>
              </a:cxn>
              <a:cxn ang="0">
                <a:pos x="10915" y="12419"/>
              </a:cxn>
              <a:cxn ang="0">
                <a:pos x="12331" y="12419"/>
              </a:cxn>
              <a:cxn ang="0">
                <a:pos x="8086" y="10919"/>
              </a:cxn>
              <a:cxn ang="0">
                <a:pos x="9500" y="10919"/>
              </a:cxn>
              <a:cxn ang="0">
                <a:pos x="10915" y="10919"/>
              </a:cxn>
              <a:cxn ang="0">
                <a:pos x="12331" y="10919"/>
              </a:cxn>
              <a:cxn ang="0">
                <a:pos x="8086" y="9417"/>
              </a:cxn>
              <a:cxn ang="0">
                <a:pos x="9500" y="9417"/>
              </a:cxn>
              <a:cxn ang="0">
                <a:pos x="10915" y="9417"/>
              </a:cxn>
              <a:cxn ang="0">
                <a:pos x="12331" y="9417"/>
              </a:cxn>
              <a:cxn ang="0">
                <a:pos x="8086" y="7916"/>
              </a:cxn>
              <a:cxn ang="0">
                <a:pos x="9500" y="7916"/>
              </a:cxn>
              <a:cxn ang="0">
                <a:pos x="10915" y="7916"/>
              </a:cxn>
              <a:cxn ang="0">
                <a:pos x="12331" y="7916"/>
              </a:cxn>
              <a:cxn ang="0">
                <a:pos x="8086" y="6414"/>
              </a:cxn>
              <a:cxn ang="0">
                <a:pos x="9500" y="6414"/>
              </a:cxn>
              <a:cxn ang="0">
                <a:pos x="10915" y="6414"/>
              </a:cxn>
              <a:cxn ang="0">
                <a:pos x="12331" y="6414"/>
              </a:cxn>
              <a:cxn ang="0">
                <a:pos x="8086" y="4914"/>
              </a:cxn>
              <a:cxn ang="0">
                <a:pos x="9500" y="4914"/>
              </a:cxn>
              <a:cxn ang="0">
                <a:pos x="10915" y="4914"/>
              </a:cxn>
              <a:cxn ang="0">
                <a:pos x="12331" y="4914"/>
              </a:cxn>
              <a:cxn ang="0">
                <a:pos x="8086" y="3413"/>
              </a:cxn>
              <a:cxn ang="0">
                <a:pos x="9500" y="3413"/>
              </a:cxn>
              <a:cxn ang="0">
                <a:pos x="10915" y="3413"/>
              </a:cxn>
              <a:cxn ang="0">
                <a:pos x="9500" y="1911"/>
              </a:cxn>
              <a:cxn ang="0">
                <a:pos x="10915" y="1911"/>
              </a:cxn>
              <a:cxn ang="0">
                <a:pos x="12331" y="1911"/>
              </a:cxn>
              <a:cxn ang="0">
                <a:pos x="12331" y="3413"/>
              </a:cxn>
            </a:cxnLst>
            <a:rect l="0" t="0" r="r" b="b"/>
            <a:pathLst>
              <a:path w="16169" h="15651">
                <a:moveTo>
                  <a:pt x="7512" y="618"/>
                </a:moveTo>
                <a:lnTo>
                  <a:pt x="8749" y="618"/>
                </a:lnTo>
                <a:lnTo>
                  <a:pt x="8749" y="0"/>
                </a:lnTo>
                <a:lnTo>
                  <a:pt x="12772" y="0"/>
                </a:lnTo>
                <a:lnTo>
                  <a:pt x="12772" y="618"/>
                </a:lnTo>
                <a:lnTo>
                  <a:pt x="14010" y="618"/>
                </a:lnTo>
                <a:lnTo>
                  <a:pt x="14010" y="13875"/>
                </a:lnTo>
                <a:lnTo>
                  <a:pt x="16169" y="13875"/>
                </a:lnTo>
                <a:lnTo>
                  <a:pt x="16169" y="15651"/>
                </a:lnTo>
                <a:lnTo>
                  <a:pt x="0" y="15651"/>
                </a:lnTo>
                <a:lnTo>
                  <a:pt x="0" y="13875"/>
                </a:lnTo>
                <a:lnTo>
                  <a:pt x="781" y="13875"/>
                </a:lnTo>
                <a:lnTo>
                  <a:pt x="781" y="6103"/>
                </a:lnTo>
                <a:lnTo>
                  <a:pt x="1941" y="6103"/>
                </a:lnTo>
                <a:lnTo>
                  <a:pt x="1941" y="4867"/>
                </a:lnTo>
                <a:lnTo>
                  <a:pt x="4469" y="4867"/>
                </a:lnTo>
                <a:lnTo>
                  <a:pt x="4469" y="2808"/>
                </a:lnTo>
                <a:lnTo>
                  <a:pt x="5088" y="2808"/>
                </a:lnTo>
                <a:lnTo>
                  <a:pt x="5088" y="4867"/>
                </a:lnTo>
                <a:lnTo>
                  <a:pt x="5964" y="4867"/>
                </a:lnTo>
                <a:lnTo>
                  <a:pt x="5964" y="6103"/>
                </a:lnTo>
                <a:lnTo>
                  <a:pt x="7124" y="6103"/>
                </a:lnTo>
                <a:lnTo>
                  <a:pt x="7124" y="13875"/>
                </a:lnTo>
                <a:lnTo>
                  <a:pt x="7512" y="13875"/>
                </a:lnTo>
                <a:lnTo>
                  <a:pt x="7512" y="618"/>
                </a:lnTo>
                <a:close/>
                <a:moveTo>
                  <a:pt x="1277" y="12419"/>
                </a:moveTo>
                <a:lnTo>
                  <a:pt x="2383" y="12419"/>
                </a:lnTo>
                <a:lnTo>
                  <a:pt x="2383" y="13523"/>
                </a:lnTo>
                <a:lnTo>
                  <a:pt x="1277" y="13523"/>
                </a:lnTo>
                <a:lnTo>
                  <a:pt x="1277" y="12419"/>
                </a:lnTo>
                <a:close/>
                <a:moveTo>
                  <a:pt x="5523" y="7916"/>
                </a:moveTo>
                <a:lnTo>
                  <a:pt x="6628" y="7916"/>
                </a:lnTo>
                <a:lnTo>
                  <a:pt x="6628" y="9020"/>
                </a:lnTo>
                <a:lnTo>
                  <a:pt x="5523" y="9020"/>
                </a:lnTo>
                <a:lnTo>
                  <a:pt x="5523" y="7916"/>
                </a:lnTo>
                <a:close/>
                <a:moveTo>
                  <a:pt x="4108" y="7916"/>
                </a:moveTo>
                <a:lnTo>
                  <a:pt x="5213" y="7916"/>
                </a:lnTo>
                <a:lnTo>
                  <a:pt x="5213" y="9020"/>
                </a:lnTo>
                <a:lnTo>
                  <a:pt x="4108" y="9020"/>
                </a:lnTo>
                <a:lnTo>
                  <a:pt x="4108" y="7916"/>
                </a:lnTo>
                <a:close/>
                <a:moveTo>
                  <a:pt x="2692" y="7916"/>
                </a:moveTo>
                <a:lnTo>
                  <a:pt x="3798" y="7916"/>
                </a:lnTo>
                <a:lnTo>
                  <a:pt x="3798" y="9020"/>
                </a:lnTo>
                <a:lnTo>
                  <a:pt x="2692" y="9020"/>
                </a:lnTo>
                <a:lnTo>
                  <a:pt x="2692" y="7916"/>
                </a:lnTo>
                <a:close/>
                <a:moveTo>
                  <a:pt x="1277" y="7916"/>
                </a:moveTo>
                <a:lnTo>
                  <a:pt x="2383" y="7916"/>
                </a:lnTo>
                <a:lnTo>
                  <a:pt x="2383" y="9020"/>
                </a:lnTo>
                <a:lnTo>
                  <a:pt x="1277" y="9020"/>
                </a:lnTo>
                <a:lnTo>
                  <a:pt x="1277" y="7916"/>
                </a:lnTo>
                <a:close/>
                <a:moveTo>
                  <a:pt x="5523" y="9417"/>
                </a:moveTo>
                <a:lnTo>
                  <a:pt x="6628" y="9417"/>
                </a:lnTo>
                <a:lnTo>
                  <a:pt x="6628" y="10521"/>
                </a:lnTo>
                <a:lnTo>
                  <a:pt x="5523" y="10521"/>
                </a:lnTo>
                <a:lnTo>
                  <a:pt x="5523" y="9417"/>
                </a:lnTo>
                <a:close/>
                <a:moveTo>
                  <a:pt x="4108" y="9417"/>
                </a:moveTo>
                <a:lnTo>
                  <a:pt x="5213" y="9417"/>
                </a:lnTo>
                <a:lnTo>
                  <a:pt x="5213" y="10521"/>
                </a:lnTo>
                <a:lnTo>
                  <a:pt x="4108" y="10521"/>
                </a:lnTo>
                <a:lnTo>
                  <a:pt x="4108" y="9417"/>
                </a:lnTo>
                <a:close/>
                <a:moveTo>
                  <a:pt x="2692" y="9417"/>
                </a:moveTo>
                <a:lnTo>
                  <a:pt x="3798" y="9417"/>
                </a:lnTo>
                <a:lnTo>
                  <a:pt x="3798" y="10521"/>
                </a:lnTo>
                <a:lnTo>
                  <a:pt x="2692" y="10521"/>
                </a:lnTo>
                <a:lnTo>
                  <a:pt x="2692" y="9417"/>
                </a:lnTo>
                <a:close/>
                <a:moveTo>
                  <a:pt x="1277" y="9417"/>
                </a:moveTo>
                <a:lnTo>
                  <a:pt x="2383" y="9417"/>
                </a:lnTo>
                <a:lnTo>
                  <a:pt x="2383" y="10521"/>
                </a:lnTo>
                <a:lnTo>
                  <a:pt x="1277" y="10521"/>
                </a:lnTo>
                <a:lnTo>
                  <a:pt x="1277" y="9417"/>
                </a:lnTo>
                <a:close/>
                <a:moveTo>
                  <a:pt x="5523" y="10919"/>
                </a:moveTo>
                <a:lnTo>
                  <a:pt x="6628" y="10919"/>
                </a:lnTo>
                <a:lnTo>
                  <a:pt x="6628" y="12023"/>
                </a:lnTo>
                <a:lnTo>
                  <a:pt x="5523" y="12023"/>
                </a:lnTo>
                <a:lnTo>
                  <a:pt x="5523" y="10919"/>
                </a:lnTo>
                <a:close/>
                <a:moveTo>
                  <a:pt x="4108" y="10919"/>
                </a:moveTo>
                <a:lnTo>
                  <a:pt x="5213" y="10919"/>
                </a:lnTo>
                <a:lnTo>
                  <a:pt x="5213" y="12023"/>
                </a:lnTo>
                <a:lnTo>
                  <a:pt x="4108" y="12023"/>
                </a:lnTo>
                <a:lnTo>
                  <a:pt x="4108" y="10919"/>
                </a:lnTo>
                <a:close/>
                <a:moveTo>
                  <a:pt x="2692" y="10919"/>
                </a:moveTo>
                <a:lnTo>
                  <a:pt x="3798" y="10919"/>
                </a:lnTo>
                <a:lnTo>
                  <a:pt x="3798" y="12023"/>
                </a:lnTo>
                <a:lnTo>
                  <a:pt x="2692" y="12023"/>
                </a:lnTo>
                <a:lnTo>
                  <a:pt x="2692" y="10919"/>
                </a:lnTo>
                <a:close/>
                <a:moveTo>
                  <a:pt x="1277" y="10919"/>
                </a:moveTo>
                <a:lnTo>
                  <a:pt x="2383" y="10919"/>
                </a:lnTo>
                <a:lnTo>
                  <a:pt x="2383" y="12023"/>
                </a:lnTo>
                <a:lnTo>
                  <a:pt x="1277" y="12023"/>
                </a:lnTo>
                <a:lnTo>
                  <a:pt x="1277" y="10919"/>
                </a:lnTo>
                <a:close/>
                <a:moveTo>
                  <a:pt x="5523" y="12419"/>
                </a:moveTo>
                <a:lnTo>
                  <a:pt x="6628" y="12419"/>
                </a:lnTo>
                <a:lnTo>
                  <a:pt x="6628" y="13523"/>
                </a:lnTo>
                <a:lnTo>
                  <a:pt x="5523" y="13523"/>
                </a:lnTo>
                <a:lnTo>
                  <a:pt x="5523" y="12419"/>
                </a:lnTo>
                <a:close/>
                <a:moveTo>
                  <a:pt x="4108" y="12419"/>
                </a:moveTo>
                <a:lnTo>
                  <a:pt x="5213" y="12419"/>
                </a:lnTo>
                <a:lnTo>
                  <a:pt x="5213" y="13523"/>
                </a:lnTo>
                <a:lnTo>
                  <a:pt x="4108" y="13523"/>
                </a:lnTo>
                <a:lnTo>
                  <a:pt x="4108" y="12419"/>
                </a:lnTo>
                <a:close/>
                <a:moveTo>
                  <a:pt x="2692" y="12419"/>
                </a:moveTo>
                <a:lnTo>
                  <a:pt x="3798" y="12419"/>
                </a:lnTo>
                <a:lnTo>
                  <a:pt x="3798" y="13523"/>
                </a:lnTo>
                <a:lnTo>
                  <a:pt x="2692" y="13523"/>
                </a:lnTo>
                <a:lnTo>
                  <a:pt x="2692" y="12419"/>
                </a:lnTo>
                <a:close/>
                <a:moveTo>
                  <a:pt x="8086" y="1911"/>
                </a:moveTo>
                <a:lnTo>
                  <a:pt x="9191" y="1911"/>
                </a:lnTo>
                <a:lnTo>
                  <a:pt x="9191" y="3015"/>
                </a:lnTo>
                <a:lnTo>
                  <a:pt x="8086" y="3015"/>
                </a:lnTo>
                <a:lnTo>
                  <a:pt x="8086" y="1911"/>
                </a:lnTo>
                <a:close/>
                <a:moveTo>
                  <a:pt x="8086" y="12419"/>
                </a:moveTo>
                <a:lnTo>
                  <a:pt x="9191" y="12419"/>
                </a:lnTo>
                <a:lnTo>
                  <a:pt x="9191" y="13523"/>
                </a:lnTo>
                <a:lnTo>
                  <a:pt x="8086" y="13523"/>
                </a:lnTo>
                <a:lnTo>
                  <a:pt x="8086" y="12419"/>
                </a:lnTo>
                <a:close/>
                <a:moveTo>
                  <a:pt x="9500" y="12419"/>
                </a:moveTo>
                <a:lnTo>
                  <a:pt x="10606" y="12419"/>
                </a:lnTo>
                <a:lnTo>
                  <a:pt x="10606" y="13523"/>
                </a:lnTo>
                <a:lnTo>
                  <a:pt x="9500" y="13523"/>
                </a:lnTo>
                <a:lnTo>
                  <a:pt x="9500" y="12419"/>
                </a:lnTo>
                <a:close/>
                <a:moveTo>
                  <a:pt x="10915" y="12419"/>
                </a:moveTo>
                <a:lnTo>
                  <a:pt x="12021" y="12419"/>
                </a:lnTo>
                <a:lnTo>
                  <a:pt x="12021" y="13523"/>
                </a:lnTo>
                <a:lnTo>
                  <a:pt x="10915" y="13523"/>
                </a:lnTo>
                <a:lnTo>
                  <a:pt x="10915" y="12419"/>
                </a:lnTo>
                <a:close/>
                <a:moveTo>
                  <a:pt x="12331" y="12419"/>
                </a:moveTo>
                <a:lnTo>
                  <a:pt x="13436" y="12419"/>
                </a:lnTo>
                <a:lnTo>
                  <a:pt x="13436" y="13523"/>
                </a:lnTo>
                <a:lnTo>
                  <a:pt x="12331" y="13523"/>
                </a:lnTo>
                <a:lnTo>
                  <a:pt x="12331" y="12419"/>
                </a:lnTo>
                <a:close/>
                <a:moveTo>
                  <a:pt x="8086" y="10919"/>
                </a:moveTo>
                <a:lnTo>
                  <a:pt x="9191" y="10919"/>
                </a:lnTo>
                <a:lnTo>
                  <a:pt x="9191" y="12023"/>
                </a:lnTo>
                <a:lnTo>
                  <a:pt x="8086" y="12023"/>
                </a:lnTo>
                <a:lnTo>
                  <a:pt x="8086" y="10919"/>
                </a:lnTo>
                <a:close/>
                <a:moveTo>
                  <a:pt x="9500" y="10919"/>
                </a:moveTo>
                <a:lnTo>
                  <a:pt x="10606" y="10919"/>
                </a:lnTo>
                <a:lnTo>
                  <a:pt x="10606" y="12023"/>
                </a:lnTo>
                <a:lnTo>
                  <a:pt x="9500" y="12023"/>
                </a:lnTo>
                <a:lnTo>
                  <a:pt x="9500" y="10919"/>
                </a:lnTo>
                <a:close/>
                <a:moveTo>
                  <a:pt x="10915" y="10919"/>
                </a:moveTo>
                <a:lnTo>
                  <a:pt x="12021" y="10919"/>
                </a:lnTo>
                <a:lnTo>
                  <a:pt x="12021" y="12023"/>
                </a:lnTo>
                <a:lnTo>
                  <a:pt x="10915" y="12023"/>
                </a:lnTo>
                <a:lnTo>
                  <a:pt x="10915" y="10919"/>
                </a:lnTo>
                <a:close/>
                <a:moveTo>
                  <a:pt x="12331" y="10919"/>
                </a:moveTo>
                <a:lnTo>
                  <a:pt x="13436" y="10919"/>
                </a:lnTo>
                <a:lnTo>
                  <a:pt x="13436" y="12023"/>
                </a:lnTo>
                <a:lnTo>
                  <a:pt x="12331" y="12023"/>
                </a:lnTo>
                <a:lnTo>
                  <a:pt x="12331" y="10919"/>
                </a:lnTo>
                <a:close/>
                <a:moveTo>
                  <a:pt x="8086" y="9417"/>
                </a:moveTo>
                <a:lnTo>
                  <a:pt x="9191" y="9417"/>
                </a:lnTo>
                <a:lnTo>
                  <a:pt x="9191" y="10521"/>
                </a:lnTo>
                <a:lnTo>
                  <a:pt x="8086" y="10521"/>
                </a:lnTo>
                <a:lnTo>
                  <a:pt x="8086" y="9417"/>
                </a:lnTo>
                <a:close/>
                <a:moveTo>
                  <a:pt x="9500" y="9417"/>
                </a:moveTo>
                <a:lnTo>
                  <a:pt x="10606" y="9417"/>
                </a:lnTo>
                <a:lnTo>
                  <a:pt x="10606" y="10521"/>
                </a:lnTo>
                <a:lnTo>
                  <a:pt x="9500" y="10521"/>
                </a:lnTo>
                <a:lnTo>
                  <a:pt x="9500" y="9417"/>
                </a:lnTo>
                <a:close/>
                <a:moveTo>
                  <a:pt x="10915" y="9417"/>
                </a:moveTo>
                <a:lnTo>
                  <a:pt x="12021" y="9417"/>
                </a:lnTo>
                <a:lnTo>
                  <a:pt x="12021" y="10521"/>
                </a:lnTo>
                <a:lnTo>
                  <a:pt x="10915" y="10521"/>
                </a:lnTo>
                <a:lnTo>
                  <a:pt x="10915" y="9417"/>
                </a:lnTo>
                <a:close/>
                <a:moveTo>
                  <a:pt x="12331" y="9417"/>
                </a:moveTo>
                <a:lnTo>
                  <a:pt x="13436" y="9417"/>
                </a:lnTo>
                <a:lnTo>
                  <a:pt x="13436" y="10521"/>
                </a:lnTo>
                <a:lnTo>
                  <a:pt x="12331" y="10521"/>
                </a:lnTo>
                <a:lnTo>
                  <a:pt x="12331" y="9417"/>
                </a:lnTo>
                <a:close/>
                <a:moveTo>
                  <a:pt x="8086" y="7916"/>
                </a:moveTo>
                <a:lnTo>
                  <a:pt x="9191" y="7916"/>
                </a:lnTo>
                <a:lnTo>
                  <a:pt x="9191" y="9020"/>
                </a:lnTo>
                <a:lnTo>
                  <a:pt x="8086" y="9020"/>
                </a:lnTo>
                <a:lnTo>
                  <a:pt x="8086" y="7916"/>
                </a:lnTo>
                <a:close/>
                <a:moveTo>
                  <a:pt x="9500" y="7916"/>
                </a:moveTo>
                <a:lnTo>
                  <a:pt x="10606" y="7916"/>
                </a:lnTo>
                <a:lnTo>
                  <a:pt x="10606" y="9020"/>
                </a:lnTo>
                <a:lnTo>
                  <a:pt x="9500" y="9020"/>
                </a:lnTo>
                <a:lnTo>
                  <a:pt x="9500" y="7916"/>
                </a:lnTo>
                <a:close/>
                <a:moveTo>
                  <a:pt x="10915" y="7916"/>
                </a:moveTo>
                <a:lnTo>
                  <a:pt x="12021" y="7916"/>
                </a:lnTo>
                <a:lnTo>
                  <a:pt x="12021" y="9020"/>
                </a:lnTo>
                <a:lnTo>
                  <a:pt x="10915" y="9020"/>
                </a:lnTo>
                <a:lnTo>
                  <a:pt x="10915" y="7916"/>
                </a:lnTo>
                <a:close/>
                <a:moveTo>
                  <a:pt x="12331" y="7916"/>
                </a:moveTo>
                <a:lnTo>
                  <a:pt x="13436" y="7916"/>
                </a:lnTo>
                <a:lnTo>
                  <a:pt x="13436" y="9020"/>
                </a:lnTo>
                <a:lnTo>
                  <a:pt x="12331" y="9020"/>
                </a:lnTo>
                <a:lnTo>
                  <a:pt x="12331" y="7916"/>
                </a:lnTo>
                <a:close/>
                <a:moveTo>
                  <a:pt x="8086" y="6414"/>
                </a:moveTo>
                <a:lnTo>
                  <a:pt x="9191" y="6414"/>
                </a:lnTo>
                <a:lnTo>
                  <a:pt x="9191" y="7518"/>
                </a:lnTo>
                <a:lnTo>
                  <a:pt x="8086" y="7518"/>
                </a:lnTo>
                <a:lnTo>
                  <a:pt x="8086" y="6414"/>
                </a:lnTo>
                <a:close/>
                <a:moveTo>
                  <a:pt x="9500" y="6414"/>
                </a:moveTo>
                <a:lnTo>
                  <a:pt x="10606" y="6414"/>
                </a:lnTo>
                <a:lnTo>
                  <a:pt x="10606" y="7518"/>
                </a:lnTo>
                <a:lnTo>
                  <a:pt x="9500" y="7518"/>
                </a:lnTo>
                <a:lnTo>
                  <a:pt x="9500" y="6414"/>
                </a:lnTo>
                <a:close/>
                <a:moveTo>
                  <a:pt x="10915" y="6414"/>
                </a:moveTo>
                <a:lnTo>
                  <a:pt x="12021" y="6414"/>
                </a:lnTo>
                <a:lnTo>
                  <a:pt x="12021" y="7518"/>
                </a:lnTo>
                <a:lnTo>
                  <a:pt x="10915" y="7518"/>
                </a:lnTo>
                <a:lnTo>
                  <a:pt x="10915" y="6414"/>
                </a:lnTo>
                <a:close/>
                <a:moveTo>
                  <a:pt x="12331" y="6414"/>
                </a:moveTo>
                <a:lnTo>
                  <a:pt x="13436" y="6414"/>
                </a:lnTo>
                <a:lnTo>
                  <a:pt x="13436" y="7518"/>
                </a:lnTo>
                <a:lnTo>
                  <a:pt x="12331" y="7518"/>
                </a:lnTo>
                <a:lnTo>
                  <a:pt x="12331" y="6414"/>
                </a:lnTo>
                <a:close/>
                <a:moveTo>
                  <a:pt x="8086" y="4914"/>
                </a:moveTo>
                <a:lnTo>
                  <a:pt x="9191" y="4914"/>
                </a:lnTo>
                <a:lnTo>
                  <a:pt x="9191" y="6018"/>
                </a:lnTo>
                <a:lnTo>
                  <a:pt x="8086" y="6018"/>
                </a:lnTo>
                <a:lnTo>
                  <a:pt x="8086" y="4914"/>
                </a:lnTo>
                <a:close/>
                <a:moveTo>
                  <a:pt x="9500" y="4914"/>
                </a:moveTo>
                <a:lnTo>
                  <a:pt x="10606" y="4914"/>
                </a:lnTo>
                <a:lnTo>
                  <a:pt x="10606" y="6018"/>
                </a:lnTo>
                <a:lnTo>
                  <a:pt x="9500" y="6018"/>
                </a:lnTo>
                <a:lnTo>
                  <a:pt x="9500" y="4914"/>
                </a:lnTo>
                <a:close/>
                <a:moveTo>
                  <a:pt x="10915" y="4914"/>
                </a:moveTo>
                <a:lnTo>
                  <a:pt x="12021" y="4914"/>
                </a:lnTo>
                <a:lnTo>
                  <a:pt x="12021" y="6018"/>
                </a:lnTo>
                <a:lnTo>
                  <a:pt x="10915" y="6018"/>
                </a:lnTo>
                <a:lnTo>
                  <a:pt x="10915" y="4914"/>
                </a:lnTo>
                <a:close/>
                <a:moveTo>
                  <a:pt x="12331" y="4914"/>
                </a:moveTo>
                <a:lnTo>
                  <a:pt x="13436" y="4914"/>
                </a:lnTo>
                <a:lnTo>
                  <a:pt x="13436" y="6018"/>
                </a:lnTo>
                <a:lnTo>
                  <a:pt x="12331" y="6018"/>
                </a:lnTo>
                <a:lnTo>
                  <a:pt x="12331" y="4914"/>
                </a:lnTo>
                <a:close/>
                <a:moveTo>
                  <a:pt x="8086" y="3413"/>
                </a:moveTo>
                <a:lnTo>
                  <a:pt x="9191" y="3413"/>
                </a:lnTo>
                <a:lnTo>
                  <a:pt x="9191" y="4516"/>
                </a:lnTo>
                <a:lnTo>
                  <a:pt x="8086" y="4516"/>
                </a:lnTo>
                <a:lnTo>
                  <a:pt x="8086" y="3413"/>
                </a:lnTo>
                <a:close/>
                <a:moveTo>
                  <a:pt x="9500" y="3413"/>
                </a:moveTo>
                <a:lnTo>
                  <a:pt x="10606" y="3413"/>
                </a:lnTo>
                <a:lnTo>
                  <a:pt x="10606" y="4516"/>
                </a:lnTo>
                <a:lnTo>
                  <a:pt x="9500" y="4516"/>
                </a:lnTo>
                <a:lnTo>
                  <a:pt x="9500" y="3413"/>
                </a:lnTo>
                <a:close/>
                <a:moveTo>
                  <a:pt x="10915" y="3413"/>
                </a:moveTo>
                <a:lnTo>
                  <a:pt x="12021" y="3413"/>
                </a:lnTo>
                <a:lnTo>
                  <a:pt x="12021" y="4516"/>
                </a:lnTo>
                <a:lnTo>
                  <a:pt x="10915" y="4516"/>
                </a:lnTo>
                <a:lnTo>
                  <a:pt x="10915" y="3413"/>
                </a:lnTo>
                <a:close/>
                <a:moveTo>
                  <a:pt x="9500" y="1911"/>
                </a:moveTo>
                <a:lnTo>
                  <a:pt x="10606" y="1911"/>
                </a:lnTo>
                <a:lnTo>
                  <a:pt x="10606" y="3015"/>
                </a:lnTo>
                <a:lnTo>
                  <a:pt x="9500" y="3015"/>
                </a:lnTo>
                <a:lnTo>
                  <a:pt x="9500" y="1911"/>
                </a:lnTo>
                <a:close/>
                <a:moveTo>
                  <a:pt x="10915" y="1911"/>
                </a:moveTo>
                <a:lnTo>
                  <a:pt x="12021" y="1911"/>
                </a:lnTo>
                <a:lnTo>
                  <a:pt x="12021" y="3015"/>
                </a:lnTo>
                <a:lnTo>
                  <a:pt x="10915" y="3015"/>
                </a:lnTo>
                <a:lnTo>
                  <a:pt x="10915" y="1911"/>
                </a:lnTo>
                <a:close/>
                <a:moveTo>
                  <a:pt x="12331" y="1911"/>
                </a:moveTo>
                <a:lnTo>
                  <a:pt x="13436" y="1911"/>
                </a:lnTo>
                <a:lnTo>
                  <a:pt x="13436" y="3015"/>
                </a:lnTo>
                <a:lnTo>
                  <a:pt x="12331" y="3015"/>
                </a:lnTo>
                <a:lnTo>
                  <a:pt x="12331" y="1911"/>
                </a:lnTo>
                <a:close/>
                <a:moveTo>
                  <a:pt x="12331" y="3413"/>
                </a:moveTo>
                <a:lnTo>
                  <a:pt x="13436" y="3413"/>
                </a:lnTo>
                <a:lnTo>
                  <a:pt x="13436" y="4516"/>
                </a:lnTo>
                <a:lnTo>
                  <a:pt x="12331" y="4516"/>
                </a:lnTo>
                <a:lnTo>
                  <a:pt x="12331" y="3413"/>
                </a:lnTo>
                <a:close/>
              </a:path>
            </a:pathLst>
          </a:custGeom>
          <a:solidFill>
            <a:srgbClr val="00B0F0"/>
          </a:solidFill>
          <a:ln w="9525">
            <a:noFill/>
            <a:round/>
            <a:headEnd/>
            <a:tailEnd/>
          </a:ln>
        </p:spPr>
        <p:txBody>
          <a:bodyPr vert="horz" wrap="square" lIns="121863" tIns="60931" rIns="121863" bIns="60931" numCol="1" anchor="t" anchorCtr="0" compatLnSpc="1">
            <a:prstTxWarp prst="textNoShape">
              <a:avLst/>
            </a:prstTxWarp>
          </a:bodyPr>
          <a:lstStyle/>
          <a:p>
            <a:pPr algn="ctr"/>
            <a:endParaRPr lang="zh-CN" altLang="en-US" sz="11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24" name="Freeform 35"/>
          <p:cNvSpPr>
            <a:spLocks noEditPoints="1"/>
          </p:cNvSpPr>
          <p:nvPr/>
        </p:nvSpPr>
        <p:spPr bwMode="auto">
          <a:xfrm>
            <a:off x="10307371" y="3806641"/>
            <a:ext cx="655442" cy="423998"/>
          </a:xfrm>
          <a:custGeom>
            <a:avLst/>
            <a:gdLst/>
            <a:ahLst/>
            <a:cxnLst>
              <a:cxn ang="0">
                <a:pos x="14413" y="6228"/>
              </a:cxn>
              <a:cxn ang="0">
                <a:pos x="9353" y="6994"/>
              </a:cxn>
              <a:cxn ang="0">
                <a:pos x="8638" y="12659"/>
              </a:cxn>
              <a:cxn ang="0">
                <a:pos x="7871" y="1685"/>
              </a:cxn>
              <a:cxn ang="0">
                <a:pos x="7360" y="0"/>
              </a:cxn>
              <a:cxn ang="0">
                <a:pos x="3680" y="1685"/>
              </a:cxn>
              <a:cxn ang="0">
                <a:pos x="1534" y="12659"/>
              </a:cxn>
              <a:cxn ang="0">
                <a:pos x="0" y="13986"/>
              </a:cxn>
              <a:cxn ang="0">
                <a:pos x="15946" y="12659"/>
              </a:cxn>
              <a:cxn ang="0">
                <a:pos x="15334" y="6994"/>
              </a:cxn>
              <a:cxn ang="0">
                <a:pos x="5827" y="6125"/>
              </a:cxn>
              <a:cxn ang="0">
                <a:pos x="7002" y="8371"/>
              </a:cxn>
              <a:cxn ang="0">
                <a:pos x="5827" y="6125"/>
              </a:cxn>
              <a:cxn ang="0">
                <a:pos x="3731" y="9137"/>
              </a:cxn>
              <a:cxn ang="0">
                <a:pos x="2555" y="11382"/>
              </a:cxn>
              <a:cxn ang="0">
                <a:pos x="2555" y="3318"/>
              </a:cxn>
              <a:cxn ang="0">
                <a:pos x="3731" y="5564"/>
              </a:cxn>
              <a:cxn ang="0">
                <a:pos x="2555" y="3318"/>
              </a:cxn>
              <a:cxn ang="0">
                <a:pos x="10393" y="8065"/>
              </a:cxn>
              <a:cxn ang="0">
                <a:pos x="9525" y="9494"/>
              </a:cxn>
              <a:cxn ang="0">
                <a:pos x="13818" y="10464"/>
              </a:cxn>
              <a:cxn ang="0">
                <a:pos x="14687" y="11893"/>
              </a:cxn>
              <a:cxn ang="0">
                <a:pos x="13818" y="10464"/>
              </a:cxn>
              <a:cxn ang="0">
                <a:pos x="13256" y="10464"/>
              </a:cxn>
              <a:cxn ang="0">
                <a:pos x="12387" y="11893"/>
              </a:cxn>
              <a:cxn ang="0">
                <a:pos x="10955" y="10464"/>
              </a:cxn>
              <a:cxn ang="0">
                <a:pos x="11825" y="11893"/>
              </a:cxn>
              <a:cxn ang="0">
                <a:pos x="10955" y="10464"/>
              </a:cxn>
              <a:cxn ang="0">
                <a:pos x="10393" y="10464"/>
              </a:cxn>
              <a:cxn ang="0">
                <a:pos x="9525" y="11893"/>
              </a:cxn>
              <a:cxn ang="0">
                <a:pos x="13818" y="8065"/>
              </a:cxn>
              <a:cxn ang="0">
                <a:pos x="14687" y="9494"/>
              </a:cxn>
              <a:cxn ang="0">
                <a:pos x="13818" y="8065"/>
              </a:cxn>
              <a:cxn ang="0">
                <a:pos x="13256" y="8065"/>
              </a:cxn>
              <a:cxn ang="0">
                <a:pos x="12387" y="9494"/>
              </a:cxn>
              <a:cxn ang="0">
                <a:pos x="10955" y="8065"/>
              </a:cxn>
              <a:cxn ang="0">
                <a:pos x="11825" y="9494"/>
              </a:cxn>
              <a:cxn ang="0">
                <a:pos x="10955" y="8065"/>
              </a:cxn>
            </a:cxnLst>
            <a:rect l="0" t="0" r="r" b="b"/>
            <a:pathLst>
              <a:path w="16560" h="13986">
                <a:moveTo>
                  <a:pt x="14413" y="6994"/>
                </a:moveTo>
                <a:lnTo>
                  <a:pt x="14413" y="6228"/>
                </a:lnTo>
                <a:lnTo>
                  <a:pt x="9353" y="6228"/>
                </a:lnTo>
                <a:lnTo>
                  <a:pt x="9353" y="6994"/>
                </a:lnTo>
                <a:lnTo>
                  <a:pt x="8638" y="6994"/>
                </a:lnTo>
                <a:lnTo>
                  <a:pt x="8638" y="12659"/>
                </a:lnTo>
                <a:lnTo>
                  <a:pt x="7871" y="12659"/>
                </a:lnTo>
                <a:lnTo>
                  <a:pt x="7871" y="1685"/>
                </a:lnTo>
                <a:lnTo>
                  <a:pt x="7360" y="1685"/>
                </a:lnTo>
                <a:lnTo>
                  <a:pt x="7360" y="0"/>
                </a:lnTo>
                <a:lnTo>
                  <a:pt x="3680" y="1021"/>
                </a:lnTo>
                <a:lnTo>
                  <a:pt x="3680" y="1685"/>
                </a:lnTo>
                <a:lnTo>
                  <a:pt x="1534" y="1685"/>
                </a:lnTo>
                <a:lnTo>
                  <a:pt x="1534" y="12659"/>
                </a:lnTo>
                <a:lnTo>
                  <a:pt x="767" y="12659"/>
                </a:lnTo>
                <a:lnTo>
                  <a:pt x="0" y="13986"/>
                </a:lnTo>
                <a:lnTo>
                  <a:pt x="16560" y="13986"/>
                </a:lnTo>
                <a:lnTo>
                  <a:pt x="15946" y="12659"/>
                </a:lnTo>
                <a:lnTo>
                  <a:pt x="15334" y="12659"/>
                </a:lnTo>
                <a:lnTo>
                  <a:pt x="15334" y="6994"/>
                </a:lnTo>
                <a:lnTo>
                  <a:pt x="14413" y="6994"/>
                </a:lnTo>
                <a:close/>
                <a:moveTo>
                  <a:pt x="5827" y="6125"/>
                </a:moveTo>
                <a:lnTo>
                  <a:pt x="7002" y="6125"/>
                </a:lnTo>
                <a:lnTo>
                  <a:pt x="7002" y="8371"/>
                </a:lnTo>
                <a:lnTo>
                  <a:pt x="5827" y="8371"/>
                </a:lnTo>
                <a:lnTo>
                  <a:pt x="5827" y="6125"/>
                </a:lnTo>
                <a:close/>
                <a:moveTo>
                  <a:pt x="2555" y="9137"/>
                </a:moveTo>
                <a:lnTo>
                  <a:pt x="3731" y="9137"/>
                </a:lnTo>
                <a:lnTo>
                  <a:pt x="3731" y="11382"/>
                </a:lnTo>
                <a:lnTo>
                  <a:pt x="2555" y="11382"/>
                </a:lnTo>
                <a:lnTo>
                  <a:pt x="2555" y="9137"/>
                </a:lnTo>
                <a:close/>
                <a:moveTo>
                  <a:pt x="2555" y="3318"/>
                </a:moveTo>
                <a:lnTo>
                  <a:pt x="3731" y="3318"/>
                </a:lnTo>
                <a:lnTo>
                  <a:pt x="3731" y="5564"/>
                </a:lnTo>
                <a:lnTo>
                  <a:pt x="2555" y="5564"/>
                </a:lnTo>
                <a:lnTo>
                  <a:pt x="2555" y="3318"/>
                </a:lnTo>
                <a:close/>
                <a:moveTo>
                  <a:pt x="9525" y="8065"/>
                </a:moveTo>
                <a:lnTo>
                  <a:pt x="10393" y="8065"/>
                </a:lnTo>
                <a:lnTo>
                  <a:pt x="10393" y="9494"/>
                </a:lnTo>
                <a:lnTo>
                  <a:pt x="9525" y="9494"/>
                </a:lnTo>
                <a:lnTo>
                  <a:pt x="9525" y="8065"/>
                </a:lnTo>
                <a:close/>
                <a:moveTo>
                  <a:pt x="13818" y="10464"/>
                </a:moveTo>
                <a:lnTo>
                  <a:pt x="14687" y="10464"/>
                </a:lnTo>
                <a:lnTo>
                  <a:pt x="14687" y="11893"/>
                </a:lnTo>
                <a:lnTo>
                  <a:pt x="13818" y="11893"/>
                </a:lnTo>
                <a:lnTo>
                  <a:pt x="13818" y="10464"/>
                </a:lnTo>
                <a:close/>
                <a:moveTo>
                  <a:pt x="12387" y="10464"/>
                </a:moveTo>
                <a:lnTo>
                  <a:pt x="13256" y="10464"/>
                </a:lnTo>
                <a:lnTo>
                  <a:pt x="13256" y="11893"/>
                </a:lnTo>
                <a:lnTo>
                  <a:pt x="12387" y="11893"/>
                </a:lnTo>
                <a:lnTo>
                  <a:pt x="12387" y="10464"/>
                </a:lnTo>
                <a:close/>
                <a:moveTo>
                  <a:pt x="10955" y="10464"/>
                </a:moveTo>
                <a:lnTo>
                  <a:pt x="11825" y="10464"/>
                </a:lnTo>
                <a:lnTo>
                  <a:pt x="11825" y="11893"/>
                </a:lnTo>
                <a:lnTo>
                  <a:pt x="10955" y="11893"/>
                </a:lnTo>
                <a:lnTo>
                  <a:pt x="10955" y="10464"/>
                </a:lnTo>
                <a:close/>
                <a:moveTo>
                  <a:pt x="9525" y="10464"/>
                </a:moveTo>
                <a:lnTo>
                  <a:pt x="10393" y="10464"/>
                </a:lnTo>
                <a:lnTo>
                  <a:pt x="10393" y="11893"/>
                </a:lnTo>
                <a:lnTo>
                  <a:pt x="9525" y="11893"/>
                </a:lnTo>
                <a:lnTo>
                  <a:pt x="9525" y="10464"/>
                </a:lnTo>
                <a:close/>
                <a:moveTo>
                  <a:pt x="13818" y="8065"/>
                </a:moveTo>
                <a:lnTo>
                  <a:pt x="14687" y="8065"/>
                </a:lnTo>
                <a:lnTo>
                  <a:pt x="14687" y="9494"/>
                </a:lnTo>
                <a:lnTo>
                  <a:pt x="13818" y="9494"/>
                </a:lnTo>
                <a:lnTo>
                  <a:pt x="13818" y="8065"/>
                </a:lnTo>
                <a:close/>
                <a:moveTo>
                  <a:pt x="12387" y="8065"/>
                </a:moveTo>
                <a:lnTo>
                  <a:pt x="13256" y="8065"/>
                </a:lnTo>
                <a:lnTo>
                  <a:pt x="13256" y="9494"/>
                </a:lnTo>
                <a:lnTo>
                  <a:pt x="12387" y="9494"/>
                </a:lnTo>
                <a:lnTo>
                  <a:pt x="12387" y="8065"/>
                </a:lnTo>
                <a:close/>
                <a:moveTo>
                  <a:pt x="10955" y="8065"/>
                </a:moveTo>
                <a:lnTo>
                  <a:pt x="11825" y="8065"/>
                </a:lnTo>
                <a:lnTo>
                  <a:pt x="11825" y="9494"/>
                </a:lnTo>
                <a:lnTo>
                  <a:pt x="10955" y="9494"/>
                </a:lnTo>
                <a:lnTo>
                  <a:pt x="10955" y="8065"/>
                </a:lnTo>
                <a:close/>
              </a:path>
            </a:pathLst>
          </a:custGeom>
          <a:solidFill>
            <a:srgbClr val="00B0F0"/>
          </a:solidFill>
          <a:ln w="9525">
            <a:noFill/>
            <a:round/>
            <a:headEnd/>
            <a:tailEnd/>
          </a:ln>
        </p:spPr>
        <p:txBody>
          <a:bodyPr vert="horz" wrap="square" lIns="121863" tIns="60931" rIns="121863" bIns="60931" numCol="1" anchor="t" anchorCtr="0" compatLnSpc="1">
            <a:prstTxWarp prst="textNoShape">
              <a:avLst/>
            </a:prstTxWarp>
          </a:bodyPr>
          <a:lstStyle/>
          <a:p>
            <a:pPr algn="ctr"/>
            <a:endParaRPr lang="zh-CN" altLang="en-US" sz="11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25" name="Freeform 35"/>
          <p:cNvSpPr>
            <a:spLocks noEditPoints="1"/>
          </p:cNvSpPr>
          <p:nvPr/>
        </p:nvSpPr>
        <p:spPr bwMode="auto">
          <a:xfrm>
            <a:off x="8002387" y="3792397"/>
            <a:ext cx="655443" cy="423999"/>
          </a:xfrm>
          <a:custGeom>
            <a:avLst/>
            <a:gdLst/>
            <a:ahLst/>
            <a:cxnLst>
              <a:cxn ang="0">
                <a:pos x="14413" y="6228"/>
              </a:cxn>
              <a:cxn ang="0">
                <a:pos x="9353" y="6994"/>
              </a:cxn>
              <a:cxn ang="0">
                <a:pos x="8638" y="12659"/>
              </a:cxn>
              <a:cxn ang="0">
                <a:pos x="7871" y="1685"/>
              </a:cxn>
              <a:cxn ang="0">
                <a:pos x="7360" y="0"/>
              </a:cxn>
              <a:cxn ang="0">
                <a:pos x="3680" y="1685"/>
              </a:cxn>
              <a:cxn ang="0">
                <a:pos x="1534" y="12659"/>
              </a:cxn>
              <a:cxn ang="0">
                <a:pos x="0" y="13986"/>
              </a:cxn>
              <a:cxn ang="0">
                <a:pos x="15946" y="12659"/>
              </a:cxn>
              <a:cxn ang="0">
                <a:pos x="15334" y="6994"/>
              </a:cxn>
              <a:cxn ang="0">
                <a:pos x="5827" y="6125"/>
              </a:cxn>
              <a:cxn ang="0">
                <a:pos x="7002" y="8371"/>
              </a:cxn>
              <a:cxn ang="0">
                <a:pos x="5827" y="6125"/>
              </a:cxn>
              <a:cxn ang="0">
                <a:pos x="3731" y="9137"/>
              </a:cxn>
              <a:cxn ang="0">
                <a:pos x="2555" y="11382"/>
              </a:cxn>
              <a:cxn ang="0">
                <a:pos x="2555" y="3318"/>
              </a:cxn>
              <a:cxn ang="0">
                <a:pos x="3731" y="5564"/>
              </a:cxn>
              <a:cxn ang="0">
                <a:pos x="2555" y="3318"/>
              </a:cxn>
              <a:cxn ang="0">
                <a:pos x="10393" y="8065"/>
              </a:cxn>
              <a:cxn ang="0">
                <a:pos x="9525" y="9494"/>
              </a:cxn>
              <a:cxn ang="0">
                <a:pos x="13818" y="10464"/>
              </a:cxn>
              <a:cxn ang="0">
                <a:pos x="14687" y="11893"/>
              </a:cxn>
              <a:cxn ang="0">
                <a:pos x="13818" y="10464"/>
              </a:cxn>
              <a:cxn ang="0">
                <a:pos x="13256" y="10464"/>
              </a:cxn>
              <a:cxn ang="0">
                <a:pos x="12387" y="11893"/>
              </a:cxn>
              <a:cxn ang="0">
                <a:pos x="10955" y="10464"/>
              </a:cxn>
              <a:cxn ang="0">
                <a:pos x="11825" y="11893"/>
              </a:cxn>
              <a:cxn ang="0">
                <a:pos x="10955" y="10464"/>
              </a:cxn>
              <a:cxn ang="0">
                <a:pos x="10393" y="10464"/>
              </a:cxn>
              <a:cxn ang="0">
                <a:pos x="9525" y="11893"/>
              </a:cxn>
              <a:cxn ang="0">
                <a:pos x="13818" y="8065"/>
              </a:cxn>
              <a:cxn ang="0">
                <a:pos x="14687" y="9494"/>
              </a:cxn>
              <a:cxn ang="0">
                <a:pos x="13818" y="8065"/>
              </a:cxn>
              <a:cxn ang="0">
                <a:pos x="13256" y="8065"/>
              </a:cxn>
              <a:cxn ang="0">
                <a:pos x="12387" y="9494"/>
              </a:cxn>
              <a:cxn ang="0">
                <a:pos x="10955" y="8065"/>
              </a:cxn>
              <a:cxn ang="0">
                <a:pos x="11825" y="9494"/>
              </a:cxn>
              <a:cxn ang="0">
                <a:pos x="10955" y="8065"/>
              </a:cxn>
            </a:cxnLst>
            <a:rect l="0" t="0" r="r" b="b"/>
            <a:pathLst>
              <a:path w="16560" h="13986">
                <a:moveTo>
                  <a:pt x="14413" y="6994"/>
                </a:moveTo>
                <a:lnTo>
                  <a:pt x="14413" y="6228"/>
                </a:lnTo>
                <a:lnTo>
                  <a:pt x="9353" y="6228"/>
                </a:lnTo>
                <a:lnTo>
                  <a:pt x="9353" y="6994"/>
                </a:lnTo>
                <a:lnTo>
                  <a:pt x="8638" y="6994"/>
                </a:lnTo>
                <a:lnTo>
                  <a:pt x="8638" y="12659"/>
                </a:lnTo>
                <a:lnTo>
                  <a:pt x="7871" y="12659"/>
                </a:lnTo>
                <a:lnTo>
                  <a:pt x="7871" y="1685"/>
                </a:lnTo>
                <a:lnTo>
                  <a:pt x="7360" y="1685"/>
                </a:lnTo>
                <a:lnTo>
                  <a:pt x="7360" y="0"/>
                </a:lnTo>
                <a:lnTo>
                  <a:pt x="3680" y="1021"/>
                </a:lnTo>
                <a:lnTo>
                  <a:pt x="3680" y="1685"/>
                </a:lnTo>
                <a:lnTo>
                  <a:pt x="1534" y="1685"/>
                </a:lnTo>
                <a:lnTo>
                  <a:pt x="1534" y="12659"/>
                </a:lnTo>
                <a:lnTo>
                  <a:pt x="767" y="12659"/>
                </a:lnTo>
                <a:lnTo>
                  <a:pt x="0" y="13986"/>
                </a:lnTo>
                <a:lnTo>
                  <a:pt x="16560" y="13986"/>
                </a:lnTo>
                <a:lnTo>
                  <a:pt x="15946" y="12659"/>
                </a:lnTo>
                <a:lnTo>
                  <a:pt x="15334" y="12659"/>
                </a:lnTo>
                <a:lnTo>
                  <a:pt x="15334" y="6994"/>
                </a:lnTo>
                <a:lnTo>
                  <a:pt x="14413" y="6994"/>
                </a:lnTo>
                <a:close/>
                <a:moveTo>
                  <a:pt x="5827" y="6125"/>
                </a:moveTo>
                <a:lnTo>
                  <a:pt x="7002" y="6125"/>
                </a:lnTo>
                <a:lnTo>
                  <a:pt x="7002" y="8371"/>
                </a:lnTo>
                <a:lnTo>
                  <a:pt x="5827" y="8371"/>
                </a:lnTo>
                <a:lnTo>
                  <a:pt x="5827" y="6125"/>
                </a:lnTo>
                <a:close/>
                <a:moveTo>
                  <a:pt x="2555" y="9137"/>
                </a:moveTo>
                <a:lnTo>
                  <a:pt x="3731" y="9137"/>
                </a:lnTo>
                <a:lnTo>
                  <a:pt x="3731" y="11382"/>
                </a:lnTo>
                <a:lnTo>
                  <a:pt x="2555" y="11382"/>
                </a:lnTo>
                <a:lnTo>
                  <a:pt x="2555" y="9137"/>
                </a:lnTo>
                <a:close/>
                <a:moveTo>
                  <a:pt x="2555" y="3318"/>
                </a:moveTo>
                <a:lnTo>
                  <a:pt x="3731" y="3318"/>
                </a:lnTo>
                <a:lnTo>
                  <a:pt x="3731" y="5564"/>
                </a:lnTo>
                <a:lnTo>
                  <a:pt x="2555" y="5564"/>
                </a:lnTo>
                <a:lnTo>
                  <a:pt x="2555" y="3318"/>
                </a:lnTo>
                <a:close/>
                <a:moveTo>
                  <a:pt x="9525" y="8065"/>
                </a:moveTo>
                <a:lnTo>
                  <a:pt x="10393" y="8065"/>
                </a:lnTo>
                <a:lnTo>
                  <a:pt x="10393" y="9494"/>
                </a:lnTo>
                <a:lnTo>
                  <a:pt x="9525" y="9494"/>
                </a:lnTo>
                <a:lnTo>
                  <a:pt x="9525" y="8065"/>
                </a:lnTo>
                <a:close/>
                <a:moveTo>
                  <a:pt x="13818" y="10464"/>
                </a:moveTo>
                <a:lnTo>
                  <a:pt x="14687" y="10464"/>
                </a:lnTo>
                <a:lnTo>
                  <a:pt x="14687" y="11893"/>
                </a:lnTo>
                <a:lnTo>
                  <a:pt x="13818" y="11893"/>
                </a:lnTo>
                <a:lnTo>
                  <a:pt x="13818" y="10464"/>
                </a:lnTo>
                <a:close/>
                <a:moveTo>
                  <a:pt x="12387" y="10464"/>
                </a:moveTo>
                <a:lnTo>
                  <a:pt x="13256" y="10464"/>
                </a:lnTo>
                <a:lnTo>
                  <a:pt x="13256" y="11893"/>
                </a:lnTo>
                <a:lnTo>
                  <a:pt x="12387" y="11893"/>
                </a:lnTo>
                <a:lnTo>
                  <a:pt x="12387" y="10464"/>
                </a:lnTo>
                <a:close/>
                <a:moveTo>
                  <a:pt x="10955" y="10464"/>
                </a:moveTo>
                <a:lnTo>
                  <a:pt x="11825" y="10464"/>
                </a:lnTo>
                <a:lnTo>
                  <a:pt x="11825" y="11893"/>
                </a:lnTo>
                <a:lnTo>
                  <a:pt x="10955" y="11893"/>
                </a:lnTo>
                <a:lnTo>
                  <a:pt x="10955" y="10464"/>
                </a:lnTo>
                <a:close/>
                <a:moveTo>
                  <a:pt x="9525" y="10464"/>
                </a:moveTo>
                <a:lnTo>
                  <a:pt x="10393" y="10464"/>
                </a:lnTo>
                <a:lnTo>
                  <a:pt x="10393" y="11893"/>
                </a:lnTo>
                <a:lnTo>
                  <a:pt x="9525" y="11893"/>
                </a:lnTo>
                <a:lnTo>
                  <a:pt x="9525" y="10464"/>
                </a:lnTo>
                <a:close/>
                <a:moveTo>
                  <a:pt x="13818" y="8065"/>
                </a:moveTo>
                <a:lnTo>
                  <a:pt x="14687" y="8065"/>
                </a:lnTo>
                <a:lnTo>
                  <a:pt x="14687" y="9494"/>
                </a:lnTo>
                <a:lnTo>
                  <a:pt x="13818" y="9494"/>
                </a:lnTo>
                <a:lnTo>
                  <a:pt x="13818" y="8065"/>
                </a:lnTo>
                <a:close/>
                <a:moveTo>
                  <a:pt x="12387" y="8065"/>
                </a:moveTo>
                <a:lnTo>
                  <a:pt x="13256" y="8065"/>
                </a:lnTo>
                <a:lnTo>
                  <a:pt x="13256" y="9494"/>
                </a:lnTo>
                <a:lnTo>
                  <a:pt x="12387" y="9494"/>
                </a:lnTo>
                <a:lnTo>
                  <a:pt x="12387" y="8065"/>
                </a:lnTo>
                <a:close/>
                <a:moveTo>
                  <a:pt x="10955" y="8065"/>
                </a:moveTo>
                <a:lnTo>
                  <a:pt x="11825" y="8065"/>
                </a:lnTo>
                <a:lnTo>
                  <a:pt x="11825" y="9494"/>
                </a:lnTo>
                <a:lnTo>
                  <a:pt x="10955" y="9494"/>
                </a:lnTo>
                <a:lnTo>
                  <a:pt x="10955" y="8065"/>
                </a:lnTo>
                <a:close/>
              </a:path>
            </a:pathLst>
          </a:custGeom>
          <a:solidFill>
            <a:srgbClr val="00B0F0"/>
          </a:solidFill>
          <a:ln w="9525">
            <a:noFill/>
            <a:round/>
            <a:headEnd/>
            <a:tailEnd/>
          </a:ln>
        </p:spPr>
        <p:txBody>
          <a:bodyPr vert="horz" wrap="square" lIns="121863" tIns="60931" rIns="121863" bIns="60931" numCol="1" anchor="t" anchorCtr="0" compatLnSpc="1">
            <a:prstTxWarp prst="textNoShape">
              <a:avLst/>
            </a:prstTxWarp>
          </a:bodyPr>
          <a:lstStyle/>
          <a:p>
            <a:pPr algn="ctr"/>
            <a:endParaRPr lang="zh-CN" altLang="en-US" sz="11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26" name="Freeform 6"/>
          <p:cNvSpPr>
            <a:spLocks noEditPoints="1"/>
          </p:cNvSpPr>
          <p:nvPr/>
        </p:nvSpPr>
        <p:spPr bwMode="auto">
          <a:xfrm>
            <a:off x="9163814" y="3015175"/>
            <a:ext cx="623986" cy="509316"/>
          </a:xfrm>
          <a:custGeom>
            <a:avLst/>
            <a:gdLst/>
            <a:ahLst/>
            <a:cxnLst>
              <a:cxn ang="0">
                <a:pos x="12772" y="618"/>
              </a:cxn>
              <a:cxn ang="0">
                <a:pos x="0" y="15651"/>
              </a:cxn>
              <a:cxn ang="0">
                <a:pos x="1941" y="4867"/>
              </a:cxn>
              <a:cxn ang="0">
                <a:pos x="5964" y="4867"/>
              </a:cxn>
              <a:cxn ang="0">
                <a:pos x="7512" y="618"/>
              </a:cxn>
              <a:cxn ang="0">
                <a:pos x="1277" y="12419"/>
              </a:cxn>
              <a:cxn ang="0">
                <a:pos x="5523" y="7916"/>
              </a:cxn>
              <a:cxn ang="0">
                <a:pos x="4108" y="7916"/>
              </a:cxn>
              <a:cxn ang="0">
                <a:pos x="2692" y="7916"/>
              </a:cxn>
              <a:cxn ang="0">
                <a:pos x="1277" y="7916"/>
              </a:cxn>
              <a:cxn ang="0">
                <a:pos x="5523" y="9417"/>
              </a:cxn>
              <a:cxn ang="0">
                <a:pos x="4108" y="9417"/>
              </a:cxn>
              <a:cxn ang="0">
                <a:pos x="2692" y="9417"/>
              </a:cxn>
              <a:cxn ang="0">
                <a:pos x="1277" y="9417"/>
              </a:cxn>
              <a:cxn ang="0">
                <a:pos x="5523" y="10919"/>
              </a:cxn>
              <a:cxn ang="0">
                <a:pos x="4108" y="10919"/>
              </a:cxn>
              <a:cxn ang="0">
                <a:pos x="2692" y="10919"/>
              </a:cxn>
              <a:cxn ang="0">
                <a:pos x="1277" y="10919"/>
              </a:cxn>
              <a:cxn ang="0">
                <a:pos x="5523" y="12419"/>
              </a:cxn>
              <a:cxn ang="0">
                <a:pos x="4108" y="12419"/>
              </a:cxn>
              <a:cxn ang="0">
                <a:pos x="2692" y="12419"/>
              </a:cxn>
              <a:cxn ang="0">
                <a:pos x="8086" y="1911"/>
              </a:cxn>
              <a:cxn ang="0">
                <a:pos x="8086" y="12419"/>
              </a:cxn>
              <a:cxn ang="0">
                <a:pos x="9500" y="12419"/>
              </a:cxn>
              <a:cxn ang="0">
                <a:pos x="10915" y="12419"/>
              </a:cxn>
              <a:cxn ang="0">
                <a:pos x="12331" y="12419"/>
              </a:cxn>
              <a:cxn ang="0">
                <a:pos x="8086" y="10919"/>
              </a:cxn>
              <a:cxn ang="0">
                <a:pos x="9500" y="10919"/>
              </a:cxn>
              <a:cxn ang="0">
                <a:pos x="10915" y="10919"/>
              </a:cxn>
              <a:cxn ang="0">
                <a:pos x="12331" y="10919"/>
              </a:cxn>
              <a:cxn ang="0">
                <a:pos x="8086" y="9417"/>
              </a:cxn>
              <a:cxn ang="0">
                <a:pos x="9500" y="9417"/>
              </a:cxn>
              <a:cxn ang="0">
                <a:pos x="10915" y="9417"/>
              </a:cxn>
              <a:cxn ang="0">
                <a:pos x="12331" y="9417"/>
              </a:cxn>
              <a:cxn ang="0">
                <a:pos x="8086" y="7916"/>
              </a:cxn>
              <a:cxn ang="0">
                <a:pos x="9500" y="7916"/>
              </a:cxn>
              <a:cxn ang="0">
                <a:pos x="10915" y="7916"/>
              </a:cxn>
              <a:cxn ang="0">
                <a:pos x="12331" y="7916"/>
              </a:cxn>
              <a:cxn ang="0">
                <a:pos x="8086" y="6414"/>
              </a:cxn>
              <a:cxn ang="0">
                <a:pos x="9500" y="6414"/>
              </a:cxn>
              <a:cxn ang="0">
                <a:pos x="10915" y="6414"/>
              </a:cxn>
              <a:cxn ang="0">
                <a:pos x="12331" y="6414"/>
              </a:cxn>
              <a:cxn ang="0">
                <a:pos x="8086" y="4914"/>
              </a:cxn>
              <a:cxn ang="0">
                <a:pos x="9500" y="4914"/>
              </a:cxn>
              <a:cxn ang="0">
                <a:pos x="10915" y="4914"/>
              </a:cxn>
              <a:cxn ang="0">
                <a:pos x="12331" y="4914"/>
              </a:cxn>
              <a:cxn ang="0">
                <a:pos x="8086" y="3413"/>
              </a:cxn>
              <a:cxn ang="0">
                <a:pos x="9500" y="3413"/>
              </a:cxn>
              <a:cxn ang="0">
                <a:pos x="10915" y="3413"/>
              </a:cxn>
              <a:cxn ang="0">
                <a:pos x="9500" y="1911"/>
              </a:cxn>
              <a:cxn ang="0">
                <a:pos x="10915" y="1911"/>
              </a:cxn>
              <a:cxn ang="0">
                <a:pos x="12331" y="1911"/>
              </a:cxn>
              <a:cxn ang="0">
                <a:pos x="12331" y="3413"/>
              </a:cxn>
            </a:cxnLst>
            <a:rect l="0" t="0" r="r" b="b"/>
            <a:pathLst>
              <a:path w="16169" h="15651">
                <a:moveTo>
                  <a:pt x="7512" y="618"/>
                </a:moveTo>
                <a:lnTo>
                  <a:pt x="8749" y="618"/>
                </a:lnTo>
                <a:lnTo>
                  <a:pt x="8749" y="0"/>
                </a:lnTo>
                <a:lnTo>
                  <a:pt x="12772" y="0"/>
                </a:lnTo>
                <a:lnTo>
                  <a:pt x="12772" y="618"/>
                </a:lnTo>
                <a:lnTo>
                  <a:pt x="14010" y="618"/>
                </a:lnTo>
                <a:lnTo>
                  <a:pt x="14010" y="13875"/>
                </a:lnTo>
                <a:lnTo>
                  <a:pt x="16169" y="13875"/>
                </a:lnTo>
                <a:lnTo>
                  <a:pt x="16169" y="15651"/>
                </a:lnTo>
                <a:lnTo>
                  <a:pt x="0" y="15651"/>
                </a:lnTo>
                <a:lnTo>
                  <a:pt x="0" y="13875"/>
                </a:lnTo>
                <a:lnTo>
                  <a:pt x="781" y="13875"/>
                </a:lnTo>
                <a:lnTo>
                  <a:pt x="781" y="6103"/>
                </a:lnTo>
                <a:lnTo>
                  <a:pt x="1941" y="6103"/>
                </a:lnTo>
                <a:lnTo>
                  <a:pt x="1941" y="4867"/>
                </a:lnTo>
                <a:lnTo>
                  <a:pt x="4469" y="4867"/>
                </a:lnTo>
                <a:lnTo>
                  <a:pt x="4469" y="2808"/>
                </a:lnTo>
                <a:lnTo>
                  <a:pt x="5088" y="2808"/>
                </a:lnTo>
                <a:lnTo>
                  <a:pt x="5088" y="4867"/>
                </a:lnTo>
                <a:lnTo>
                  <a:pt x="5964" y="4867"/>
                </a:lnTo>
                <a:lnTo>
                  <a:pt x="5964" y="6103"/>
                </a:lnTo>
                <a:lnTo>
                  <a:pt x="7124" y="6103"/>
                </a:lnTo>
                <a:lnTo>
                  <a:pt x="7124" y="13875"/>
                </a:lnTo>
                <a:lnTo>
                  <a:pt x="7512" y="13875"/>
                </a:lnTo>
                <a:lnTo>
                  <a:pt x="7512" y="618"/>
                </a:lnTo>
                <a:close/>
                <a:moveTo>
                  <a:pt x="1277" y="12419"/>
                </a:moveTo>
                <a:lnTo>
                  <a:pt x="2383" y="12419"/>
                </a:lnTo>
                <a:lnTo>
                  <a:pt x="2383" y="13523"/>
                </a:lnTo>
                <a:lnTo>
                  <a:pt x="1277" y="13523"/>
                </a:lnTo>
                <a:lnTo>
                  <a:pt x="1277" y="12419"/>
                </a:lnTo>
                <a:close/>
                <a:moveTo>
                  <a:pt x="5523" y="7916"/>
                </a:moveTo>
                <a:lnTo>
                  <a:pt x="6628" y="7916"/>
                </a:lnTo>
                <a:lnTo>
                  <a:pt x="6628" y="9020"/>
                </a:lnTo>
                <a:lnTo>
                  <a:pt x="5523" y="9020"/>
                </a:lnTo>
                <a:lnTo>
                  <a:pt x="5523" y="7916"/>
                </a:lnTo>
                <a:close/>
                <a:moveTo>
                  <a:pt x="4108" y="7916"/>
                </a:moveTo>
                <a:lnTo>
                  <a:pt x="5213" y="7916"/>
                </a:lnTo>
                <a:lnTo>
                  <a:pt x="5213" y="9020"/>
                </a:lnTo>
                <a:lnTo>
                  <a:pt x="4108" y="9020"/>
                </a:lnTo>
                <a:lnTo>
                  <a:pt x="4108" y="7916"/>
                </a:lnTo>
                <a:close/>
                <a:moveTo>
                  <a:pt x="2692" y="7916"/>
                </a:moveTo>
                <a:lnTo>
                  <a:pt x="3798" y="7916"/>
                </a:lnTo>
                <a:lnTo>
                  <a:pt x="3798" y="9020"/>
                </a:lnTo>
                <a:lnTo>
                  <a:pt x="2692" y="9020"/>
                </a:lnTo>
                <a:lnTo>
                  <a:pt x="2692" y="7916"/>
                </a:lnTo>
                <a:close/>
                <a:moveTo>
                  <a:pt x="1277" y="7916"/>
                </a:moveTo>
                <a:lnTo>
                  <a:pt x="2383" y="7916"/>
                </a:lnTo>
                <a:lnTo>
                  <a:pt x="2383" y="9020"/>
                </a:lnTo>
                <a:lnTo>
                  <a:pt x="1277" y="9020"/>
                </a:lnTo>
                <a:lnTo>
                  <a:pt x="1277" y="7916"/>
                </a:lnTo>
                <a:close/>
                <a:moveTo>
                  <a:pt x="5523" y="9417"/>
                </a:moveTo>
                <a:lnTo>
                  <a:pt x="6628" y="9417"/>
                </a:lnTo>
                <a:lnTo>
                  <a:pt x="6628" y="10521"/>
                </a:lnTo>
                <a:lnTo>
                  <a:pt x="5523" y="10521"/>
                </a:lnTo>
                <a:lnTo>
                  <a:pt x="5523" y="9417"/>
                </a:lnTo>
                <a:close/>
                <a:moveTo>
                  <a:pt x="4108" y="9417"/>
                </a:moveTo>
                <a:lnTo>
                  <a:pt x="5213" y="9417"/>
                </a:lnTo>
                <a:lnTo>
                  <a:pt x="5213" y="10521"/>
                </a:lnTo>
                <a:lnTo>
                  <a:pt x="4108" y="10521"/>
                </a:lnTo>
                <a:lnTo>
                  <a:pt x="4108" y="9417"/>
                </a:lnTo>
                <a:close/>
                <a:moveTo>
                  <a:pt x="2692" y="9417"/>
                </a:moveTo>
                <a:lnTo>
                  <a:pt x="3798" y="9417"/>
                </a:lnTo>
                <a:lnTo>
                  <a:pt x="3798" y="10521"/>
                </a:lnTo>
                <a:lnTo>
                  <a:pt x="2692" y="10521"/>
                </a:lnTo>
                <a:lnTo>
                  <a:pt x="2692" y="9417"/>
                </a:lnTo>
                <a:close/>
                <a:moveTo>
                  <a:pt x="1277" y="9417"/>
                </a:moveTo>
                <a:lnTo>
                  <a:pt x="2383" y="9417"/>
                </a:lnTo>
                <a:lnTo>
                  <a:pt x="2383" y="10521"/>
                </a:lnTo>
                <a:lnTo>
                  <a:pt x="1277" y="10521"/>
                </a:lnTo>
                <a:lnTo>
                  <a:pt x="1277" y="9417"/>
                </a:lnTo>
                <a:close/>
                <a:moveTo>
                  <a:pt x="5523" y="10919"/>
                </a:moveTo>
                <a:lnTo>
                  <a:pt x="6628" y="10919"/>
                </a:lnTo>
                <a:lnTo>
                  <a:pt x="6628" y="12023"/>
                </a:lnTo>
                <a:lnTo>
                  <a:pt x="5523" y="12023"/>
                </a:lnTo>
                <a:lnTo>
                  <a:pt x="5523" y="10919"/>
                </a:lnTo>
                <a:close/>
                <a:moveTo>
                  <a:pt x="4108" y="10919"/>
                </a:moveTo>
                <a:lnTo>
                  <a:pt x="5213" y="10919"/>
                </a:lnTo>
                <a:lnTo>
                  <a:pt x="5213" y="12023"/>
                </a:lnTo>
                <a:lnTo>
                  <a:pt x="4108" y="12023"/>
                </a:lnTo>
                <a:lnTo>
                  <a:pt x="4108" y="10919"/>
                </a:lnTo>
                <a:close/>
                <a:moveTo>
                  <a:pt x="2692" y="10919"/>
                </a:moveTo>
                <a:lnTo>
                  <a:pt x="3798" y="10919"/>
                </a:lnTo>
                <a:lnTo>
                  <a:pt x="3798" y="12023"/>
                </a:lnTo>
                <a:lnTo>
                  <a:pt x="2692" y="12023"/>
                </a:lnTo>
                <a:lnTo>
                  <a:pt x="2692" y="10919"/>
                </a:lnTo>
                <a:close/>
                <a:moveTo>
                  <a:pt x="1277" y="10919"/>
                </a:moveTo>
                <a:lnTo>
                  <a:pt x="2383" y="10919"/>
                </a:lnTo>
                <a:lnTo>
                  <a:pt x="2383" y="12023"/>
                </a:lnTo>
                <a:lnTo>
                  <a:pt x="1277" y="12023"/>
                </a:lnTo>
                <a:lnTo>
                  <a:pt x="1277" y="10919"/>
                </a:lnTo>
                <a:close/>
                <a:moveTo>
                  <a:pt x="5523" y="12419"/>
                </a:moveTo>
                <a:lnTo>
                  <a:pt x="6628" y="12419"/>
                </a:lnTo>
                <a:lnTo>
                  <a:pt x="6628" y="13523"/>
                </a:lnTo>
                <a:lnTo>
                  <a:pt x="5523" y="13523"/>
                </a:lnTo>
                <a:lnTo>
                  <a:pt x="5523" y="12419"/>
                </a:lnTo>
                <a:close/>
                <a:moveTo>
                  <a:pt x="4108" y="12419"/>
                </a:moveTo>
                <a:lnTo>
                  <a:pt x="5213" y="12419"/>
                </a:lnTo>
                <a:lnTo>
                  <a:pt x="5213" y="13523"/>
                </a:lnTo>
                <a:lnTo>
                  <a:pt x="4108" y="13523"/>
                </a:lnTo>
                <a:lnTo>
                  <a:pt x="4108" y="12419"/>
                </a:lnTo>
                <a:close/>
                <a:moveTo>
                  <a:pt x="2692" y="12419"/>
                </a:moveTo>
                <a:lnTo>
                  <a:pt x="3798" y="12419"/>
                </a:lnTo>
                <a:lnTo>
                  <a:pt x="3798" y="13523"/>
                </a:lnTo>
                <a:lnTo>
                  <a:pt x="2692" y="13523"/>
                </a:lnTo>
                <a:lnTo>
                  <a:pt x="2692" y="12419"/>
                </a:lnTo>
                <a:close/>
                <a:moveTo>
                  <a:pt x="8086" y="1911"/>
                </a:moveTo>
                <a:lnTo>
                  <a:pt x="9191" y="1911"/>
                </a:lnTo>
                <a:lnTo>
                  <a:pt x="9191" y="3015"/>
                </a:lnTo>
                <a:lnTo>
                  <a:pt x="8086" y="3015"/>
                </a:lnTo>
                <a:lnTo>
                  <a:pt x="8086" y="1911"/>
                </a:lnTo>
                <a:close/>
                <a:moveTo>
                  <a:pt x="8086" y="12419"/>
                </a:moveTo>
                <a:lnTo>
                  <a:pt x="9191" y="12419"/>
                </a:lnTo>
                <a:lnTo>
                  <a:pt x="9191" y="13523"/>
                </a:lnTo>
                <a:lnTo>
                  <a:pt x="8086" y="13523"/>
                </a:lnTo>
                <a:lnTo>
                  <a:pt x="8086" y="12419"/>
                </a:lnTo>
                <a:close/>
                <a:moveTo>
                  <a:pt x="9500" y="12419"/>
                </a:moveTo>
                <a:lnTo>
                  <a:pt x="10606" y="12419"/>
                </a:lnTo>
                <a:lnTo>
                  <a:pt x="10606" y="13523"/>
                </a:lnTo>
                <a:lnTo>
                  <a:pt x="9500" y="13523"/>
                </a:lnTo>
                <a:lnTo>
                  <a:pt x="9500" y="12419"/>
                </a:lnTo>
                <a:close/>
                <a:moveTo>
                  <a:pt x="10915" y="12419"/>
                </a:moveTo>
                <a:lnTo>
                  <a:pt x="12021" y="12419"/>
                </a:lnTo>
                <a:lnTo>
                  <a:pt x="12021" y="13523"/>
                </a:lnTo>
                <a:lnTo>
                  <a:pt x="10915" y="13523"/>
                </a:lnTo>
                <a:lnTo>
                  <a:pt x="10915" y="12419"/>
                </a:lnTo>
                <a:close/>
                <a:moveTo>
                  <a:pt x="12331" y="12419"/>
                </a:moveTo>
                <a:lnTo>
                  <a:pt x="13436" y="12419"/>
                </a:lnTo>
                <a:lnTo>
                  <a:pt x="13436" y="13523"/>
                </a:lnTo>
                <a:lnTo>
                  <a:pt x="12331" y="13523"/>
                </a:lnTo>
                <a:lnTo>
                  <a:pt x="12331" y="12419"/>
                </a:lnTo>
                <a:close/>
                <a:moveTo>
                  <a:pt x="8086" y="10919"/>
                </a:moveTo>
                <a:lnTo>
                  <a:pt x="9191" y="10919"/>
                </a:lnTo>
                <a:lnTo>
                  <a:pt x="9191" y="12023"/>
                </a:lnTo>
                <a:lnTo>
                  <a:pt x="8086" y="12023"/>
                </a:lnTo>
                <a:lnTo>
                  <a:pt x="8086" y="10919"/>
                </a:lnTo>
                <a:close/>
                <a:moveTo>
                  <a:pt x="9500" y="10919"/>
                </a:moveTo>
                <a:lnTo>
                  <a:pt x="10606" y="10919"/>
                </a:lnTo>
                <a:lnTo>
                  <a:pt x="10606" y="12023"/>
                </a:lnTo>
                <a:lnTo>
                  <a:pt x="9500" y="12023"/>
                </a:lnTo>
                <a:lnTo>
                  <a:pt x="9500" y="10919"/>
                </a:lnTo>
                <a:close/>
                <a:moveTo>
                  <a:pt x="10915" y="10919"/>
                </a:moveTo>
                <a:lnTo>
                  <a:pt x="12021" y="10919"/>
                </a:lnTo>
                <a:lnTo>
                  <a:pt x="12021" y="12023"/>
                </a:lnTo>
                <a:lnTo>
                  <a:pt x="10915" y="12023"/>
                </a:lnTo>
                <a:lnTo>
                  <a:pt x="10915" y="10919"/>
                </a:lnTo>
                <a:close/>
                <a:moveTo>
                  <a:pt x="12331" y="10919"/>
                </a:moveTo>
                <a:lnTo>
                  <a:pt x="13436" y="10919"/>
                </a:lnTo>
                <a:lnTo>
                  <a:pt x="13436" y="12023"/>
                </a:lnTo>
                <a:lnTo>
                  <a:pt x="12331" y="12023"/>
                </a:lnTo>
                <a:lnTo>
                  <a:pt x="12331" y="10919"/>
                </a:lnTo>
                <a:close/>
                <a:moveTo>
                  <a:pt x="8086" y="9417"/>
                </a:moveTo>
                <a:lnTo>
                  <a:pt x="9191" y="9417"/>
                </a:lnTo>
                <a:lnTo>
                  <a:pt x="9191" y="10521"/>
                </a:lnTo>
                <a:lnTo>
                  <a:pt x="8086" y="10521"/>
                </a:lnTo>
                <a:lnTo>
                  <a:pt x="8086" y="9417"/>
                </a:lnTo>
                <a:close/>
                <a:moveTo>
                  <a:pt x="9500" y="9417"/>
                </a:moveTo>
                <a:lnTo>
                  <a:pt x="10606" y="9417"/>
                </a:lnTo>
                <a:lnTo>
                  <a:pt x="10606" y="10521"/>
                </a:lnTo>
                <a:lnTo>
                  <a:pt x="9500" y="10521"/>
                </a:lnTo>
                <a:lnTo>
                  <a:pt x="9500" y="9417"/>
                </a:lnTo>
                <a:close/>
                <a:moveTo>
                  <a:pt x="10915" y="9417"/>
                </a:moveTo>
                <a:lnTo>
                  <a:pt x="12021" y="9417"/>
                </a:lnTo>
                <a:lnTo>
                  <a:pt x="12021" y="10521"/>
                </a:lnTo>
                <a:lnTo>
                  <a:pt x="10915" y="10521"/>
                </a:lnTo>
                <a:lnTo>
                  <a:pt x="10915" y="9417"/>
                </a:lnTo>
                <a:close/>
                <a:moveTo>
                  <a:pt x="12331" y="9417"/>
                </a:moveTo>
                <a:lnTo>
                  <a:pt x="13436" y="9417"/>
                </a:lnTo>
                <a:lnTo>
                  <a:pt x="13436" y="10521"/>
                </a:lnTo>
                <a:lnTo>
                  <a:pt x="12331" y="10521"/>
                </a:lnTo>
                <a:lnTo>
                  <a:pt x="12331" y="9417"/>
                </a:lnTo>
                <a:close/>
                <a:moveTo>
                  <a:pt x="8086" y="7916"/>
                </a:moveTo>
                <a:lnTo>
                  <a:pt x="9191" y="7916"/>
                </a:lnTo>
                <a:lnTo>
                  <a:pt x="9191" y="9020"/>
                </a:lnTo>
                <a:lnTo>
                  <a:pt x="8086" y="9020"/>
                </a:lnTo>
                <a:lnTo>
                  <a:pt x="8086" y="7916"/>
                </a:lnTo>
                <a:close/>
                <a:moveTo>
                  <a:pt x="9500" y="7916"/>
                </a:moveTo>
                <a:lnTo>
                  <a:pt x="10606" y="7916"/>
                </a:lnTo>
                <a:lnTo>
                  <a:pt x="10606" y="9020"/>
                </a:lnTo>
                <a:lnTo>
                  <a:pt x="9500" y="9020"/>
                </a:lnTo>
                <a:lnTo>
                  <a:pt x="9500" y="7916"/>
                </a:lnTo>
                <a:close/>
                <a:moveTo>
                  <a:pt x="10915" y="7916"/>
                </a:moveTo>
                <a:lnTo>
                  <a:pt x="12021" y="7916"/>
                </a:lnTo>
                <a:lnTo>
                  <a:pt x="12021" y="9020"/>
                </a:lnTo>
                <a:lnTo>
                  <a:pt x="10915" y="9020"/>
                </a:lnTo>
                <a:lnTo>
                  <a:pt x="10915" y="7916"/>
                </a:lnTo>
                <a:close/>
                <a:moveTo>
                  <a:pt x="12331" y="7916"/>
                </a:moveTo>
                <a:lnTo>
                  <a:pt x="13436" y="7916"/>
                </a:lnTo>
                <a:lnTo>
                  <a:pt x="13436" y="9020"/>
                </a:lnTo>
                <a:lnTo>
                  <a:pt x="12331" y="9020"/>
                </a:lnTo>
                <a:lnTo>
                  <a:pt x="12331" y="7916"/>
                </a:lnTo>
                <a:close/>
                <a:moveTo>
                  <a:pt x="8086" y="6414"/>
                </a:moveTo>
                <a:lnTo>
                  <a:pt x="9191" y="6414"/>
                </a:lnTo>
                <a:lnTo>
                  <a:pt x="9191" y="7518"/>
                </a:lnTo>
                <a:lnTo>
                  <a:pt x="8086" y="7518"/>
                </a:lnTo>
                <a:lnTo>
                  <a:pt x="8086" y="6414"/>
                </a:lnTo>
                <a:close/>
                <a:moveTo>
                  <a:pt x="9500" y="6414"/>
                </a:moveTo>
                <a:lnTo>
                  <a:pt x="10606" y="6414"/>
                </a:lnTo>
                <a:lnTo>
                  <a:pt x="10606" y="7518"/>
                </a:lnTo>
                <a:lnTo>
                  <a:pt x="9500" y="7518"/>
                </a:lnTo>
                <a:lnTo>
                  <a:pt x="9500" y="6414"/>
                </a:lnTo>
                <a:close/>
                <a:moveTo>
                  <a:pt x="10915" y="6414"/>
                </a:moveTo>
                <a:lnTo>
                  <a:pt x="12021" y="6414"/>
                </a:lnTo>
                <a:lnTo>
                  <a:pt x="12021" y="7518"/>
                </a:lnTo>
                <a:lnTo>
                  <a:pt x="10915" y="7518"/>
                </a:lnTo>
                <a:lnTo>
                  <a:pt x="10915" y="6414"/>
                </a:lnTo>
                <a:close/>
                <a:moveTo>
                  <a:pt x="12331" y="6414"/>
                </a:moveTo>
                <a:lnTo>
                  <a:pt x="13436" y="6414"/>
                </a:lnTo>
                <a:lnTo>
                  <a:pt x="13436" y="7518"/>
                </a:lnTo>
                <a:lnTo>
                  <a:pt x="12331" y="7518"/>
                </a:lnTo>
                <a:lnTo>
                  <a:pt x="12331" y="6414"/>
                </a:lnTo>
                <a:close/>
                <a:moveTo>
                  <a:pt x="8086" y="4914"/>
                </a:moveTo>
                <a:lnTo>
                  <a:pt x="9191" y="4914"/>
                </a:lnTo>
                <a:lnTo>
                  <a:pt x="9191" y="6018"/>
                </a:lnTo>
                <a:lnTo>
                  <a:pt x="8086" y="6018"/>
                </a:lnTo>
                <a:lnTo>
                  <a:pt x="8086" y="4914"/>
                </a:lnTo>
                <a:close/>
                <a:moveTo>
                  <a:pt x="9500" y="4914"/>
                </a:moveTo>
                <a:lnTo>
                  <a:pt x="10606" y="4914"/>
                </a:lnTo>
                <a:lnTo>
                  <a:pt x="10606" y="6018"/>
                </a:lnTo>
                <a:lnTo>
                  <a:pt x="9500" y="6018"/>
                </a:lnTo>
                <a:lnTo>
                  <a:pt x="9500" y="4914"/>
                </a:lnTo>
                <a:close/>
                <a:moveTo>
                  <a:pt x="10915" y="4914"/>
                </a:moveTo>
                <a:lnTo>
                  <a:pt x="12021" y="4914"/>
                </a:lnTo>
                <a:lnTo>
                  <a:pt x="12021" y="6018"/>
                </a:lnTo>
                <a:lnTo>
                  <a:pt x="10915" y="6018"/>
                </a:lnTo>
                <a:lnTo>
                  <a:pt x="10915" y="4914"/>
                </a:lnTo>
                <a:close/>
                <a:moveTo>
                  <a:pt x="12331" y="4914"/>
                </a:moveTo>
                <a:lnTo>
                  <a:pt x="13436" y="4914"/>
                </a:lnTo>
                <a:lnTo>
                  <a:pt x="13436" y="6018"/>
                </a:lnTo>
                <a:lnTo>
                  <a:pt x="12331" y="6018"/>
                </a:lnTo>
                <a:lnTo>
                  <a:pt x="12331" y="4914"/>
                </a:lnTo>
                <a:close/>
                <a:moveTo>
                  <a:pt x="8086" y="3413"/>
                </a:moveTo>
                <a:lnTo>
                  <a:pt x="9191" y="3413"/>
                </a:lnTo>
                <a:lnTo>
                  <a:pt x="9191" y="4516"/>
                </a:lnTo>
                <a:lnTo>
                  <a:pt x="8086" y="4516"/>
                </a:lnTo>
                <a:lnTo>
                  <a:pt x="8086" y="3413"/>
                </a:lnTo>
                <a:close/>
                <a:moveTo>
                  <a:pt x="9500" y="3413"/>
                </a:moveTo>
                <a:lnTo>
                  <a:pt x="10606" y="3413"/>
                </a:lnTo>
                <a:lnTo>
                  <a:pt x="10606" y="4516"/>
                </a:lnTo>
                <a:lnTo>
                  <a:pt x="9500" y="4516"/>
                </a:lnTo>
                <a:lnTo>
                  <a:pt x="9500" y="3413"/>
                </a:lnTo>
                <a:close/>
                <a:moveTo>
                  <a:pt x="10915" y="3413"/>
                </a:moveTo>
                <a:lnTo>
                  <a:pt x="12021" y="3413"/>
                </a:lnTo>
                <a:lnTo>
                  <a:pt x="12021" y="4516"/>
                </a:lnTo>
                <a:lnTo>
                  <a:pt x="10915" y="4516"/>
                </a:lnTo>
                <a:lnTo>
                  <a:pt x="10915" y="3413"/>
                </a:lnTo>
                <a:close/>
                <a:moveTo>
                  <a:pt x="9500" y="1911"/>
                </a:moveTo>
                <a:lnTo>
                  <a:pt x="10606" y="1911"/>
                </a:lnTo>
                <a:lnTo>
                  <a:pt x="10606" y="3015"/>
                </a:lnTo>
                <a:lnTo>
                  <a:pt x="9500" y="3015"/>
                </a:lnTo>
                <a:lnTo>
                  <a:pt x="9500" y="1911"/>
                </a:lnTo>
                <a:close/>
                <a:moveTo>
                  <a:pt x="10915" y="1911"/>
                </a:moveTo>
                <a:lnTo>
                  <a:pt x="12021" y="1911"/>
                </a:lnTo>
                <a:lnTo>
                  <a:pt x="12021" y="3015"/>
                </a:lnTo>
                <a:lnTo>
                  <a:pt x="10915" y="3015"/>
                </a:lnTo>
                <a:lnTo>
                  <a:pt x="10915" y="1911"/>
                </a:lnTo>
                <a:close/>
                <a:moveTo>
                  <a:pt x="12331" y="1911"/>
                </a:moveTo>
                <a:lnTo>
                  <a:pt x="13436" y="1911"/>
                </a:lnTo>
                <a:lnTo>
                  <a:pt x="13436" y="3015"/>
                </a:lnTo>
                <a:lnTo>
                  <a:pt x="12331" y="3015"/>
                </a:lnTo>
                <a:lnTo>
                  <a:pt x="12331" y="1911"/>
                </a:lnTo>
                <a:close/>
                <a:moveTo>
                  <a:pt x="12331" y="3413"/>
                </a:moveTo>
                <a:lnTo>
                  <a:pt x="13436" y="3413"/>
                </a:lnTo>
                <a:lnTo>
                  <a:pt x="13436" y="4516"/>
                </a:lnTo>
                <a:lnTo>
                  <a:pt x="12331" y="4516"/>
                </a:lnTo>
                <a:lnTo>
                  <a:pt x="12331" y="3413"/>
                </a:lnTo>
                <a:close/>
              </a:path>
            </a:pathLst>
          </a:custGeom>
          <a:solidFill>
            <a:srgbClr val="00B0F0"/>
          </a:solidFill>
          <a:ln w="9525">
            <a:noFill/>
            <a:round/>
            <a:headEnd/>
            <a:tailEnd/>
          </a:ln>
        </p:spPr>
        <p:txBody>
          <a:bodyPr vert="horz" wrap="square" lIns="121863" tIns="60931" rIns="121863" bIns="60931" numCol="1" anchor="t" anchorCtr="0" compatLnSpc="1">
            <a:prstTxWarp prst="textNoShape">
              <a:avLst/>
            </a:prstTxWarp>
          </a:bodyPr>
          <a:lstStyle/>
          <a:p>
            <a:pPr algn="ctr"/>
            <a:endParaRPr lang="zh-CN" altLang="en-US" sz="11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27" name="Freeform 6"/>
          <p:cNvSpPr>
            <a:spLocks noEditPoints="1"/>
          </p:cNvSpPr>
          <p:nvPr/>
        </p:nvSpPr>
        <p:spPr bwMode="auto">
          <a:xfrm>
            <a:off x="8068404" y="3000930"/>
            <a:ext cx="623986" cy="509316"/>
          </a:xfrm>
          <a:custGeom>
            <a:avLst/>
            <a:gdLst/>
            <a:ahLst/>
            <a:cxnLst>
              <a:cxn ang="0">
                <a:pos x="12772" y="618"/>
              </a:cxn>
              <a:cxn ang="0">
                <a:pos x="0" y="15651"/>
              </a:cxn>
              <a:cxn ang="0">
                <a:pos x="1941" y="4867"/>
              </a:cxn>
              <a:cxn ang="0">
                <a:pos x="5964" y="4867"/>
              </a:cxn>
              <a:cxn ang="0">
                <a:pos x="7512" y="618"/>
              </a:cxn>
              <a:cxn ang="0">
                <a:pos x="1277" y="12419"/>
              </a:cxn>
              <a:cxn ang="0">
                <a:pos x="5523" y="7916"/>
              </a:cxn>
              <a:cxn ang="0">
                <a:pos x="4108" y="7916"/>
              </a:cxn>
              <a:cxn ang="0">
                <a:pos x="2692" y="7916"/>
              </a:cxn>
              <a:cxn ang="0">
                <a:pos x="1277" y="7916"/>
              </a:cxn>
              <a:cxn ang="0">
                <a:pos x="5523" y="9417"/>
              </a:cxn>
              <a:cxn ang="0">
                <a:pos x="4108" y="9417"/>
              </a:cxn>
              <a:cxn ang="0">
                <a:pos x="2692" y="9417"/>
              </a:cxn>
              <a:cxn ang="0">
                <a:pos x="1277" y="9417"/>
              </a:cxn>
              <a:cxn ang="0">
                <a:pos x="5523" y="10919"/>
              </a:cxn>
              <a:cxn ang="0">
                <a:pos x="4108" y="10919"/>
              </a:cxn>
              <a:cxn ang="0">
                <a:pos x="2692" y="10919"/>
              </a:cxn>
              <a:cxn ang="0">
                <a:pos x="1277" y="10919"/>
              </a:cxn>
              <a:cxn ang="0">
                <a:pos x="5523" y="12419"/>
              </a:cxn>
              <a:cxn ang="0">
                <a:pos x="4108" y="12419"/>
              </a:cxn>
              <a:cxn ang="0">
                <a:pos x="2692" y="12419"/>
              </a:cxn>
              <a:cxn ang="0">
                <a:pos x="8086" y="1911"/>
              </a:cxn>
              <a:cxn ang="0">
                <a:pos x="8086" y="12419"/>
              </a:cxn>
              <a:cxn ang="0">
                <a:pos x="9500" y="12419"/>
              </a:cxn>
              <a:cxn ang="0">
                <a:pos x="10915" y="12419"/>
              </a:cxn>
              <a:cxn ang="0">
                <a:pos x="12331" y="12419"/>
              </a:cxn>
              <a:cxn ang="0">
                <a:pos x="8086" y="10919"/>
              </a:cxn>
              <a:cxn ang="0">
                <a:pos x="9500" y="10919"/>
              </a:cxn>
              <a:cxn ang="0">
                <a:pos x="10915" y="10919"/>
              </a:cxn>
              <a:cxn ang="0">
                <a:pos x="12331" y="10919"/>
              </a:cxn>
              <a:cxn ang="0">
                <a:pos x="8086" y="9417"/>
              </a:cxn>
              <a:cxn ang="0">
                <a:pos x="9500" y="9417"/>
              </a:cxn>
              <a:cxn ang="0">
                <a:pos x="10915" y="9417"/>
              </a:cxn>
              <a:cxn ang="0">
                <a:pos x="12331" y="9417"/>
              </a:cxn>
              <a:cxn ang="0">
                <a:pos x="8086" y="7916"/>
              </a:cxn>
              <a:cxn ang="0">
                <a:pos x="9500" y="7916"/>
              </a:cxn>
              <a:cxn ang="0">
                <a:pos x="10915" y="7916"/>
              </a:cxn>
              <a:cxn ang="0">
                <a:pos x="12331" y="7916"/>
              </a:cxn>
              <a:cxn ang="0">
                <a:pos x="8086" y="6414"/>
              </a:cxn>
              <a:cxn ang="0">
                <a:pos x="9500" y="6414"/>
              </a:cxn>
              <a:cxn ang="0">
                <a:pos x="10915" y="6414"/>
              </a:cxn>
              <a:cxn ang="0">
                <a:pos x="12331" y="6414"/>
              </a:cxn>
              <a:cxn ang="0">
                <a:pos x="8086" y="4914"/>
              </a:cxn>
              <a:cxn ang="0">
                <a:pos x="9500" y="4914"/>
              </a:cxn>
              <a:cxn ang="0">
                <a:pos x="10915" y="4914"/>
              </a:cxn>
              <a:cxn ang="0">
                <a:pos x="12331" y="4914"/>
              </a:cxn>
              <a:cxn ang="0">
                <a:pos x="8086" y="3413"/>
              </a:cxn>
              <a:cxn ang="0">
                <a:pos x="9500" y="3413"/>
              </a:cxn>
              <a:cxn ang="0">
                <a:pos x="10915" y="3413"/>
              </a:cxn>
              <a:cxn ang="0">
                <a:pos x="9500" y="1911"/>
              </a:cxn>
              <a:cxn ang="0">
                <a:pos x="10915" y="1911"/>
              </a:cxn>
              <a:cxn ang="0">
                <a:pos x="12331" y="1911"/>
              </a:cxn>
              <a:cxn ang="0">
                <a:pos x="12331" y="3413"/>
              </a:cxn>
            </a:cxnLst>
            <a:rect l="0" t="0" r="r" b="b"/>
            <a:pathLst>
              <a:path w="16169" h="15651">
                <a:moveTo>
                  <a:pt x="7512" y="618"/>
                </a:moveTo>
                <a:lnTo>
                  <a:pt x="8749" y="618"/>
                </a:lnTo>
                <a:lnTo>
                  <a:pt x="8749" y="0"/>
                </a:lnTo>
                <a:lnTo>
                  <a:pt x="12772" y="0"/>
                </a:lnTo>
                <a:lnTo>
                  <a:pt x="12772" y="618"/>
                </a:lnTo>
                <a:lnTo>
                  <a:pt x="14010" y="618"/>
                </a:lnTo>
                <a:lnTo>
                  <a:pt x="14010" y="13875"/>
                </a:lnTo>
                <a:lnTo>
                  <a:pt x="16169" y="13875"/>
                </a:lnTo>
                <a:lnTo>
                  <a:pt x="16169" y="15651"/>
                </a:lnTo>
                <a:lnTo>
                  <a:pt x="0" y="15651"/>
                </a:lnTo>
                <a:lnTo>
                  <a:pt x="0" y="13875"/>
                </a:lnTo>
                <a:lnTo>
                  <a:pt x="781" y="13875"/>
                </a:lnTo>
                <a:lnTo>
                  <a:pt x="781" y="6103"/>
                </a:lnTo>
                <a:lnTo>
                  <a:pt x="1941" y="6103"/>
                </a:lnTo>
                <a:lnTo>
                  <a:pt x="1941" y="4867"/>
                </a:lnTo>
                <a:lnTo>
                  <a:pt x="4469" y="4867"/>
                </a:lnTo>
                <a:lnTo>
                  <a:pt x="4469" y="2808"/>
                </a:lnTo>
                <a:lnTo>
                  <a:pt x="5088" y="2808"/>
                </a:lnTo>
                <a:lnTo>
                  <a:pt x="5088" y="4867"/>
                </a:lnTo>
                <a:lnTo>
                  <a:pt x="5964" y="4867"/>
                </a:lnTo>
                <a:lnTo>
                  <a:pt x="5964" y="6103"/>
                </a:lnTo>
                <a:lnTo>
                  <a:pt x="7124" y="6103"/>
                </a:lnTo>
                <a:lnTo>
                  <a:pt x="7124" y="13875"/>
                </a:lnTo>
                <a:lnTo>
                  <a:pt x="7512" y="13875"/>
                </a:lnTo>
                <a:lnTo>
                  <a:pt x="7512" y="618"/>
                </a:lnTo>
                <a:close/>
                <a:moveTo>
                  <a:pt x="1277" y="12419"/>
                </a:moveTo>
                <a:lnTo>
                  <a:pt x="2383" y="12419"/>
                </a:lnTo>
                <a:lnTo>
                  <a:pt x="2383" y="13523"/>
                </a:lnTo>
                <a:lnTo>
                  <a:pt x="1277" y="13523"/>
                </a:lnTo>
                <a:lnTo>
                  <a:pt x="1277" y="12419"/>
                </a:lnTo>
                <a:close/>
                <a:moveTo>
                  <a:pt x="5523" y="7916"/>
                </a:moveTo>
                <a:lnTo>
                  <a:pt x="6628" y="7916"/>
                </a:lnTo>
                <a:lnTo>
                  <a:pt x="6628" y="9020"/>
                </a:lnTo>
                <a:lnTo>
                  <a:pt x="5523" y="9020"/>
                </a:lnTo>
                <a:lnTo>
                  <a:pt x="5523" y="7916"/>
                </a:lnTo>
                <a:close/>
                <a:moveTo>
                  <a:pt x="4108" y="7916"/>
                </a:moveTo>
                <a:lnTo>
                  <a:pt x="5213" y="7916"/>
                </a:lnTo>
                <a:lnTo>
                  <a:pt x="5213" y="9020"/>
                </a:lnTo>
                <a:lnTo>
                  <a:pt x="4108" y="9020"/>
                </a:lnTo>
                <a:lnTo>
                  <a:pt x="4108" y="7916"/>
                </a:lnTo>
                <a:close/>
                <a:moveTo>
                  <a:pt x="2692" y="7916"/>
                </a:moveTo>
                <a:lnTo>
                  <a:pt x="3798" y="7916"/>
                </a:lnTo>
                <a:lnTo>
                  <a:pt x="3798" y="9020"/>
                </a:lnTo>
                <a:lnTo>
                  <a:pt x="2692" y="9020"/>
                </a:lnTo>
                <a:lnTo>
                  <a:pt x="2692" y="7916"/>
                </a:lnTo>
                <a:close/>
                <a:moveTo>
                  <a:pt x="1277" y="7916"/>
                </a:moveTo>
                <a:lnTo>
                  <a:pt x="2383" y="7916"/>
                </a:lnTo>
                <a:lnTo>
                  <a:pt x="2383" y="9020"/>
                </a:lnTo>
                <a:lnTo>
                  <a:pt x="1277" y="9020"/>
                </a:lnTo>
                <a:lnTo>
                  <a:pt x="1277" y="7916"/>
                </a:lnTo>
                <a:close/>
                <a:moveTo>
                  <a:pt x="5523" y="9417"/>
                </a:moveTo>
                <a:lnTo>
                  <a:pt x="6628" y="9417"/>
                </a:lnTo>
                <a:lnTo>
                  <a:pt x="6628" y="10521"/>
                </a:lnTo>
                <a:lnTo>
                  <a:pt x="5523" y="10521"/>
                </a:lnTo>
                <a:lnTo>
                  <a:pt x="5523" y="9417"/>
                </a:lnTo>
                <a:close/>
                <a:moveTo>
                  <a:pt x="4108" y="9417"/>
                </a:moveTo>
                <a:lnTo>
                  <a:pt x="5213" y="9417"/>
                </a:lnTo>
                <a:lnTo>
                  <a:pt x="5213" y="10521"/>
                </a:lnTo>
                <a:lnTo>
                  <a:pt x="4108" y="10521"/>
                </a:lnTo>
                <a:lnTo>
                  <a:pt x="4108" y="9417"/>
                </a:lnTo>
                <a:close/>
                <a:moveTo>
                  <a:pt x="2692" y="9417"/>
                </a:moveTo>
                <a:lnTo>
                  <a:pt x="3798" y="9417"/>
                </a:lnTo>
                <a:lnTo>
                  <a:pt x="3798" y="10521"/>
                </a:lnTo>
                <a:lnTo>
                  <a:pt x="2692" y="10521"/>
                </a:lnTo>
                <a:lnTo>
                  <a:pt x="2692" y="9417"/>
                </a:lnTo>
                <a:close/>
                <a:moveTo>
                  <a:pt x="1277" y="9417"/>
                </a:moveTo>
                <a:lnTo>
                  <a:pt x="2383" y="9417"/>
                </a:lnTo>
                <a:lnTo>
                  <a:pt x="2383" y="10521"/>
                </a:lnTo>
                <a:lnTo>
                  <a:pt x="1277" y="10521"/>
                </a:lnTo>
                <a:lnTo>
                  <a:pt x="1277" y="9417"/>
                </a:lnTo>
                <a:close/>
                <a:moveTo>
                  <a:pt x="5523" y="10919"/>
                </a:moveTo>
                <a:lnTo>
                  <a:pt x="6628" y="10919"/>
                </a:lnTo>
                <a:lnTo>
                  <a:pt x="6628" y="12023"/>
                </a:lnTo>
                <a:lnTo>
                  <a:pt x="5523" y="12023"/>
                </a:lnTo>
                <a:lnTo>
                  <a:pt x="5523" y="10919"/>
                </a:lnTo>
                <a:close/>
                <a:moveTo>
                  <a:pt x="4108" y="10919"/>
                </a:moveTo>
                <a:lnTo>
                  <a:pt x="5213" y="10919"/>
                </a:lnTo>
                <a:lnTo>
                  <a:pt x="5213" y="12023"/>
                </a:lnTo>
                <a:lnTo>
                  <a:pt x="4108" y="12023"/>
                </a:lnTo>
                <a:lnTo>
                  <a:pt x="4108" y="10919"/>
                </a:lnTo>
                <a:close/>
                <a:moveTo>
                  <a:pt x="2692" y="10919"/>
                </a:moveTo>
                <a:lnTo>
                  <a:pt x="3798" y="10919"/>
                </a:lnTo>
                <a:lnTo>
                  <a:pt x="3798" y="12023"/>
                </a:lnTo>
                <a:lnTo>
                  <a:pt x="2692" y="12023"/>
                </a:lnTo>
                <a:lnTo>
                  <a:pt x="2692" y="10919"/>
                </a:lnTo>
                <a:close/>
                <a:moveTo>
                  <a:pt x="1277" y="10919"/>
                </a:moveTo>
                <a:lnTo>
                  <a:pt x="2383" y="10919"/>
                </a:lnTo>
                <a:lnTo>
                  <a:pt x="2383" y="12023"/>
                </a:lnTo>
                <a:lnTo>
                  <a:pt x="1277" y="12023"/>
                </a:lnTo>
                <a:lnTo>
                  <a:pt x="1277" y="10919"/>
                </a:lnTo>
                <a:close/>
                <a:moveTo>
                  <a:pt x="5523" y="12419"/>
                </a:moveTo>
                <a:lnTo>
                  <a:pt x="6628" y="12419"/>
                </a:lnTo>
                <a:lnTo>
                  <a:pt x="6628" y="13523"/>
                </a:lnTo>
                <a:lnTo>
                  <a:pt x="5523" y="13523"/>
                </a:lnTo>
                <a:lnTo>
                  <a:pt x="5523" y="12419"/>
                </a:lnTo>
                <a:close/>
                <a:moveTo>
                  <a:pt x="4108" y="12419"/>
                </a:moveTo>
                <a:lnTo>
                  <a:pt x="5213" y="12419"/>
                </a:lnTo>
                <a:lnTo>
                  <a:pt x="5213" y="13523"/>
                </a:lnTo>
                <a:lnTo>
                  <a:pt x="4108" y="13523"/>
                </a:lnTo>
                <a:lnTo>
                  <a:pt x="4108" y="12419"/>
                </a:lnTo>
                <a:close/>
                <a:moveTo>
                  <a:pt x="2692" y="12419"/>
                </a:moveTo>
                <a:lnTo>
                  <a:pt x="3798" y="12419"/>
                </a:lnTo>
                <a:lnTo>
                  <a:pt x="3798" y="13523"/>
                </a:lnTo>
                <a:lnTo>
                  <a:pt x="2692" y="13523"/>
                </a:lnTo>
                <a:lnTo>
                  <a:pt x="2692" y="12419"/>
                </a:lnTo>
                <a:close/>
                <a:moveTo>
                  <a:pt x="8086" y="1911"/>
                </a:moveTo>
                <a:lnTo>
                  <a:pt x="9191" y="1911"/>
                </a:lnTo>
                <a:lnTo>
                  <a:pt x="9191" y="3015"/>
                </a:lnTo>
                <a:lnTo>
                  <a:pt x="8086" y="3015"/>
                </a:lnTo>
                <a:lnTo>
                  <a:pt x="8086" y="1911"/>
                </a:lnTo>
                <a:close/>
                <a:moveTo>
                  <a:pt x="8086" y="12419"/>
                </a:moveTo>
                <a:lnTo>
                  <a:pt x="9191" y="12419"/>
                </a:lnTo>
                <a:lnTo>
                  <a:pt x="9191" y="13523"/>
                </a:lnTo>
                <a:lnTo>
                  <a:pt x="8086" y="13523"/>
                </a:lnTo>
                <a:lnTo>
                  <a:pt x="8086" y="12419"/>
                </a:lnTo>
                <a:close/>
                <a:moveTo>
                  <a:pt x="9500" y="12419"/>
                </a:moveTo>
                <a:lnTo>
                  <a:pt x="10606" y="12419"/>
                </a:lnTo>
                <a:lnTo>
                  <a:pt x="10606" y="13523"/>
                </a:lnTo>
                <a:lnTo>
                  <a:pt x="9500" y="13523"/>
                </a:lnTo>
                <a:lnTo>
                  <a:pt x="9500" y="12419"/>
                </a:lnTo>
                <a:close/>
                <a:moveTo>
                  <a:pt x="10915" y="12419"/>
                </a:moveTo>
                <a:lnTo>
                  <a:pt x="12021" y="12419"/>
                </a:lnTo>
                <a:lnTo>
                  <a:pt x="12021" y="13523"/>
                </a:lnTo>
                <a:lnTo>
                  <a:pt x="10915" y="13523"/>
                </a:lnTo>
                <a:lnTo>
                  <a:pt x="10915" y="12419"/>
                </a:lnTo>
                <a:close/>
                <a:moveTo>
                  <a:pt x="12331" y="12419"/>
                </a:moveTo>
                <a:lnTo>
                  <a:pt x="13436" y="12419"/>
                </a:lnTo>
                <a:lnTo>
                  <a:pt x="13436" y="13523"/>
                </a:lnTo>
                <a:lnTo>
                  <a:pt x="12331" y="13523"/>
                </a:lnTo>
                <a:lnTo>
                  <a:pt x="12331" y="12419"/>
                </a:lnTo>
                <a:close/>
                <a:moveTo>
                  <a:pt x="8086" y="10919"/>
                </a:moveTo>
                <a:lnTo>
                  <a:pt x="9191" y="10919"/>
                </a:lnTo>
                <a:lnTo>
                  <a:pt x="9191" y="12023"/>
                </a:lnTo>
                <a:lnTo>
                  <a:pt x="8086" y="12023"/>
                </a:lnTo>
                <a:lnTo>
                  <a:pt x="8086" y="10919"/>
                </a:lnTo>
                <a:close/>
                <a:moveTo>
                  <a:pt x="9500" y="10919"/>
                </a:moveTo>
                <a:lnTo>
                  <a:pt x="10606" y="10919"/>
                </a:lnTo>
                <a:lnTo>
                  <a:pt x="10606" y="12023"/>
                </a:lnTo>
                <a:lnTo>
                  <a:pt x="9500" y="12023"/>
                </a:lnTo>
                <a:lnTo>
                  <a:pt x="9500" y="10919"/>
                </a:lnTo>
                <a:close/>
                <a:moveTo>
                  <a:pt x="10915" y="10919"/>
                </a:moveTo>
                <a:lnTo>
                  <a:pt x="12021" y="10919"/>
                </a:lnTo>
                <a:lnTo>
                  <a:pt x="12021" y="12023"/>
                </a:lnTo>
                <a:lnTo>
                  <a:pt x="10915" y="12023"/>
                </a:lnTo>
                <a:lnTo>
                  <a:pt x="10915" y="10919"/>
                </a:lnTo>
                <a:close/>
                <a:moveTo>
                  <a:pt x="12331" y="10919"/>
                </a:moveTo>
                <a:lnTo>
                  <a:pt x="13436" y="10919"/>
                </a:lnTo>
                <a:lnTo>
                  <a:pt x="13436" y="12023"/>
                </a:lnTo>
                <a:lnTo>
                  <a:pt x="12331" y="12023"/>
                </a:lnTo>
                <a:lnTo>
                  <a:pt x="12331" y="10919"/>
                </a:lnTo>
                <a:close/>
                <a:moveTo>
                  <a:pt x="8086" y="9417"/>
                </a:moveTo>
                <a:lnTo>
                  <a:pt x="9191" y="9417"/>
                </a:lnTo>
                <a:lnTo>
                  <a:pt x="9191" y="10521"/>
                </a:lnTo>
                <a:lnTo>
                  <a:pt x="8086" y="10521"/>
                </a:lnTo>
                <a:lnTo>
                  <a:pt x="8086" y="9417"/>
                </a:lnTo>
                <a:close/>
                <a:moveTo>
                  <a:pt x="9500" y="9417"/>
                </a:moveTo>
                <a:lnTo>
                  <a:pt x="10606" y="9417"/>
                </a:lnTo>
                <a:lnTo>
                  <a:pt x="10606" y="10521"/>
                </a:lnTo>
                <a:lnTo>
                  <a:pt x="9500" y="10521"/>
                </a:lnTo>
                <a:lnTo>
                  <a:pt x="9500" y="9417"/>
                </a:lnTo>
                <a:close/>
                <a:moveTo>
                  <a:pt x="10915" y="9417"/>
                </a:moveTo>
                <a:lnTo>
                  <a:pt x="12021" y="9417"/>
                </a:lnTo>
                <a:lnTo>
                  <a:pt x="12021" y="10521"/>
                </a:lnTo>
                <a:lnTo>
                  <a:pt x="10915" y="10521"/>
                </a:lnTo>
                <a:lnTo>
                  <a:pt x="10915" y="9417"/>
                </a:lnTo>
                <a:close/>
                <a:moveTo>
                  <a:pt x="12331" y="9417"/>
                </a:moveTo>
                <a:lnTo>
                  <a:pt x="13436" y="9417"/>
                </a:lnTo>
                <a:lnTo>
                  <a:pt x="13436" y="10521"/>
                </a:lnTo>
                <a:lnTo>
                  <a:pt x="12331" y="10521"/>
                </a:lnTo>
                <a:lnTo>
                  <a:pt x="12331" y="9417"/>
                </a:lnTo>
                <a:close/>
                <a:moveTo>
                  <a:pt x="8086" y="7916"/>
                </a:moveTo>
                <a:lnTo>
                  <a:pt x="9191" y="7916"/>
                </a:lnTo>
                <a:lnTo>
                  <a:pt x="9191" y="9020"/>
                </a:lnTo>
                <a:lnTo>
                  <a:pt x="8086" y="9020"/>
                </a:lnTo>
                <a:lnTo>
                  <a:pt x="8086" y="7916"/>
                </a:lnTo>
                <a:close/>
                <a:moveTo>
                  <a:pt x="9500" y="7916"/>
                </a:moveTo>
                <a:lnTo>
                  <a:pt x="10606" y="7916"/>
                </a:lnTo>
                <a:lnTo>
                  <a:pt x="10606" y="9020"/>
                </a:lnTo>
                <a:lnTo>
                  <a:pt x="9500" y="9020"/>
                </a:lnTo>
                <a:lnTo>
                  <a:pt x="9500" y="7916"/>
                </a:lnTo>
                <a:close/>
                <a:moveTo>
                  <a:pt x="10915" y="7916"/>
                </a:moveTo>
                <a:lnTo>
                  <a:pt x="12021" y="7916"/>
                </a:lnTo>
                <a:lnTo>
                  <a:pt x="12021" y="9020"/>
                </a:lnTo>
                <a:lnTo>
                  <a:pt x="10915" y="9020"/>
                </a:lnTo>
                <a:lnTo>
                  <a:pt x="10915" y="7916"/>
                </a:lnTo>
                <a:close/>
                <a:moveTo>
                  <a:pt x="12331" y="7916"/>
                </a:moveTo>
                <a:lnTo>
                  <a:pt x="13436" y="7916"/>
                </a:lnTo>
                <a:lnTo>
                  <a:pt x="13436" y="9020"/>
                </a:lnTo>
                <a:lnTo>
                  <a:pt x="12331" y="9020"/>
                </a:lnTo>
                <a:lnTo>
                  <a:pt x="12331" y="7916"/>
                </a:lnTo>
                <a:close/>
                <a:moveTo>
                  <a:pt x="8086" y="6414"/>
                </a:moveTo>
                <a:lnTo>
                  <a:pt x="9191" y="6414"/>
                </a:lnTo>
                <a:lnTo>
                  <a:pt x="9191" y="7518"/>
                </a:lnTo>
                <a:lnTo>
                  <a:pt x="8086" y="7518"/>
                </a:lnTo>
                <a:lnTo>
                  <a:pt x="8086" y="6414"/>
                </a:lnTo>
                <a:close/>
                <a:moveTo>
                  <a:pt x="9500" y="6414"/>
                </a:moveTo>
                <a:lnTo>
                  <a:pt x="10606" y="6414"/>
                </a:lnTo>
                <a:lnTo>
                  <a:pt x="10606" y="7518"/>
                </a:lnTo>
                <a:lnTo>
                  <a:pt x="9500" y="7518"/>
                </a:lnTo>
                <a:lnTo>
                  <a:pt x="9500" y="6414"/>
                </a:lnTo>
                <a:close/>
                <a:moveTo>
                  <a:pt x="10915" y="6414"/>
                </a:moveTo>
                <a:lnTo>
                  <a:pt x="12021" y="6414"/>
                </a:lnTo>
                <a:lnTo>
                  <a:pt x="12021" y="7518"/>
                </a:lnTo>
                <a:lnTo>
                  <a:pt x="10915" y="7518"/>
                </a:lnTo>
                <a:lnTo>
                  <a:pt x="10915" y="6414"/>
                </a:lnTo>
                <a:close/>
                <a:moveTo>
                  <a:pt x="12331" y="6414"/>
                </a:moveTo>
                <a:lnTo>
                  <a:pt x="13436" y="6414"/>
                </a:lnTo>
                <a:lnTo>
                  <a:pt x="13436" y="7518"/>
                </a:lnTo>
                <a:lnTo>
                  <a:pt x="12331" y="7518"/>
                </a:lnTo>
                <a:lnTo>
                  <a:pt x="12331" y="6414"/>
                </a:lnTo>
                <a:close/>
                <a:moveTo>
                  <a:pt x="8086" y="4914"/>
                </a:moveTo>
                <a:lnTo>
                  <a:pt x="9191" y="4914"/>
                </a:lnTo>
                <a:lnTo>
                  <a:pt x="9191" y="6018"/>
                </a:lnTo>
                <a:lnTo>
                  <a:pt x="8086" y="6018"/>
                </a:lnTo>
                <a:lnTo>
                  <a:pt x="8086" y="4914"/>
                </a:lnTo>
                <a:close/>
                <a:moveTo>
                  <a:pt x="9500" y="4914"/>
                </a:moveTo>
                <a:lnTo>
                  <a:pt x="10606" y="4914"/>
                </a:lnTo>
                <a:lnTo>
                  <a:pt x="10606" y="6018"/>
                </a:lnTo>
                <a:lnTo>
                  <a:pt x="9500" y="6018"/>
                </a:lnTo>
                <a:lnTo>
                  <a:pt x="9500" y="4914"/>
                </a:lnTo>
                <a:close/>
                <a:moveTo>
                  <a:pt x="10915" y="4914"/>
                </a:moveTo>
                <a:lnTo>
                  <a:pt x="12021" y="4914"/>
                </a:lnTo>
                <a:lnTo>
                  <a:pt x="12021" y="6018"/>
                </a:lnTo>
                <a:lnTo>
                  <a:pt x="10915" y="6018"/>
                </a:lnTo>
                <a:lnTo>
                  <a:pt x="10915" y="4914"/>
                </a:lnTo>
                <a:close/>
                <a:moveTo>
                  <a:pt x="12331" y="4914"/>
                </a:moveTo>
                <a:lnTo>
                  <a:pt x="13436" y="4914"/>
                </a:lnTo>
                <a:lnTo>
                  <a:pt x="13436" y="6018"/>
                </a:lnTo>
                <a:lnTo>
                  <a:pt x="12331" y="6018"/>
                </a:lnTo>
                <a:lnTo>
                  <a:pt x="12331" y="4914"/>
                </a:lnTo>
                <a:close/>
                <a:moveTo>
                  <a:pt x="8086" y="3413"/>
                </a:moveTo>
                <a:lnTo>
                  <a:pt x="9191" y="3413"/>
                </a:lnTo>
                <a:lnTo>
                  <a:pt x="9191" y="4516"/>
                </a:lnTo>
                <a:lnTo>
                  <a:pt x="8086" y="4516"/>
                </a:lnTo>
                <a:lnTo>
                  <a:pt x="8086" y="3413"/>
                </a:lnTo>
                <a:close/>
                <a:moveTo>
                  <a:pt x="9500" y="3413"/>
                </a:moveTo>
                <a:lnTo>
                  <a:pt x="10606" y="3413"/>
                </a:lnTo>
                <a:lnTo>
                  <a:pt x="10606" y="4516"/>
                </a:lnTo>
                <a:lnTo>
                  <a:pt x="9500" y="4516"/>
                </a:lnTo>
                <a:lnTo>
                  <a:pt x="9500" y="3413"/>
                </a:lnTo>
                <a:close/>
                <a:moveTo>
                  <a:pt x="10915" y="3413"/>
                </a:moveTo>
                <a:lnTo>
                  <a:pt x="12021" y="3413"/>
                </a:lnTo>
                <a:lnTo>
                  <a:pt x="12021" y="4516"/>
                </a:lnTo>
                <a:lnTo>
                  <a:pt x="10915" y="4516"/>
                </a:lnTo>
                <a:lnTo>
                  <a:pt x="10915" y="3413"/>
                </a:lnTo>
                <a:close/>
                <a:moveTo>
                  <a:pt x="9500" y="1911"/>
                </a:moveTo>
                <a:lnTo>
                  <a:pt x="10606" y="1911"/>
                </a:lnTo>
                <a:lnTo>
                  <a:pt x="10606" y="3015"/>
                </a:lnTo>
                <a:lnTo>
                  <a:pt x="9500" y="3015"/>
                </a:lnTo>
                <a:lnTo>
                  <a:pt x="9500" y="1911"/>
                </a:lnTo>
                <a:close/>
                <a:moveTo>
                  <a:pt x="10915" y="1911"/>
                </a:moveTo>
                <a:lnTo>
                  <a:pt x="12021" y="1911"/>
                </a:lnTo>
                <a:lnTo>
                  <a:pt x="12021" y="3015"/>
                </a:lnTo>
                <a:lnTo>
                  <a:pt x="10915" y="3015"/>
                </a:lnTo>
                <a:lnTo>
                  <a:pt x="10915" y="1911"/>
                </a:lnTo>
                <a:close/>
                <a:moveTo>
                  <a:pt x="12331" y="1911"/>
                </a:moveTo>
                <a:lnTo>
                  <a:pt x="13436" y="1911"/>
                </a:lnTo>
                <a:lnTo>
                  <a:pt x="13436" y="3015"/>
                </a:lnTo>
                <a:lnTo>
                  <a:pt x="12331" y="3015"/>
                </a:lnTo>
                <a:lnTo>
                  <a:pt x="12331" y="1911"/>
                </a:lnTo>
                <a:close/>
                <a:moveTo>
                  <a:pt x="12331" y="3413"/>
                </a:moveTo>
                <a:lnTo>
                  <a:pt x="13436" y="3413"/>
                </a:lnTo>
                <a:lnTo>
                  <a:pt x="13436" y="4516"/>
                </a:lnTo>
                <a:lnTo>
                  <a:pt x="12331" y="4516"/>
                </a:lnTo>
                <a:lnTo>
                  <a:pt x="12331" y="3413"/>
                </a:lnTo>
                <a:close/>
              </a:path>
            </a:pathLst>
          </a:custGeom>
          <a:solidFill>
            <a:srgbClr val="00B0F0"/>
          </a:solidFill>
          <a:ln w="9525">
            <a:noFill/>
            <a:round/>
            <a:headEnd/>
            <a:tailEnd/>
          </a:ln>
        </p:spPr>
        <p:txBody>
          <a:bodyPr vert="horz" wrap="square" lIns="121863" tIns="60931" rIns="121863" bIns="60931" numCol="1" anchor="t" anchorCtr="0" compatLnSpc="1">
            <a:prstTxWarp prst="textNoShape">
              <a:avLst/>
            </a:prstTxWarp>
          </a:bodyPr>
          <a:lstStyle/>
          <a:p>
            <a:pPr algn="ctr"/>
            <a:endParaRPr lang="zh-CN" altLang="en-US" sz="11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28" name="Freeform 6"/>
          <p:cNvSpPr>
            <a:spLocks noEditPoints="1"/>
          </p:cNvSpPr>
          <p:nvPr/>
        </p:nvSpPr>
        <p:spPr bwMode="auto">
          <a:xfrm>
            <a:off x="10373387" y="3015175"/>
            <a:ext cx="623986" cy="509316"/>
          </a:xfrm>
          <a:custGeom>
            <a:avLst/>
            <a:gdLst/>
            <a:ahLst/>
            <a:cxnLst>
              <a:cxn ang="0">
                <a:pos x="12772" y="618"/>
              </a:cxn>
              <a:cxn ang="0">
                <a:pos x="0" y="15651"/>
              </a:cxn>
              <a:cxn ang="0">
                <a:pos x="1941" y="4867"/>
              </a:cxn>
              <a:cxn ang="0">
                <a:pos x="5964" y="4867"/>
              </a:cxn>
              <a:cxn ang="0">
                <a:pos x="7512" y="618"/>
              </a:cxn>
              <a:cxn ang="0">
                <a:pos x="1277" y="12419"/>
              </a:cxn>
              <a:cxn ang="0">
                <a:pos x="5523" y="7916"/>
              </a:cxn>
              <a:cxn ang="0">
                <a:pos x="4108" y="7916"/>
              </a:cxn>
              <a:cxn ang="0">
                <a:pos x="2692" y="7916"/>
              </a:cxn>
              <a:cxn ang="0">
                <a:pos x="1277" y="7916"/>
              </a:cxn>
              <a:cxn ang="0">
                <a:pos x="5523" y="9417"/>
              </a:cxn>
              <a:cxn ang="0">
                <a:pos x="4108" y="9417"/>
              </a:cxn>
              <a:cxn ang="0">
                <a:pos x="2692" y="9417"/>
              </a:cxn>
              <a:cxn ang="0">
                <a:pos x="1277" y="9417"/>
              </a:cxn>
              <a:cxn ang="0">
                <a:pos x="5523" y="10919"/>
              </a:cxn>
              <a:cxn ang="0">
                <a:pos x="4108" y="10919"/>
              </a:cxn>
              <a:cxn ang="0">
                <a:pos x="2692" y="10919"/>
              </a:cxn>
              <a:cxn ang="0">
                <a:pos x="1277" y="10919"/>
              </a:cxn>
              <a:cxn ang="0">
                <a:pos x="5523" y="12419"/>
              </a:cxn>
              <a:cxn ang="0">
                <a:pos x="4108" y="12419"/>
              </a:cxn>
              <a:cxn ang="0">
                <a:pos x="2692" y="12419"/>
              </a:cxn>
              <a:cxn ang="0">
                <a:pos x="8086" y="1911"/>
              </a:cxn>
              <a:cxn ang="0">
                <a:pos x="8086" y="12419"/>
              </a:cxn>
              <a:cxn ang="0">
                <a:pos x="9500" y="12419"/>
              </a:cxn>
              <a:cxn ang="0">
                <a:pos x="10915" y="12419"/>
              </a:cxn>
              <a:cxn ang="0">
                <a:pos x="12331" y="12419"/>
              </a:cxn>
              <a:cxn ang="0">
                <a:pos x="8086" y="10919"/>
              </a:cxn>
              <a:cxn ang="0">
                <a:pos x="9500" y="10919"/>
              </a:cxn>
              <a:cxn ang="0">
                <a:pos x="10915" y="10919"/>
              </a:cxn>
              <a:cxn ang="0">
                <a:pos x="12331" y="10919"/>
              </a:cxn>
              <a:cxn ang="0">
                <a:pos x="8086" y="9417"/>
              </a:cxn>
              <a:cxn ang="0">
                <a:pos x="9500" y="9417"/>
              </a:cxn>
              <a:cxn ang="0">
                <a:pos x="10915" y="9417"/>
              </a:cxn>
              <a:cxn ang="0">
                <a:pos x="12331" y="9417"/>
              </a:cxn>
              <a:cxn ang="0">
                <a:pos x="8086" y="7916"/>
              </a:cxn>
              <a:cxn ang="0">
                <a:pos x="9500" y="7916"/>
              </a:cxn>
              <a:cxn ang="0">
                <a:pos x="10915" y="7916"/>
              </a:cxn>
              <a:cxn ang="0">
                <a:pos x="12331" y="7916"/>
              </a:cxn>
              <a:cxn ang="0">
                <a:pos x="8086" y="6414"/>
              </a:cxn>
              <a:cxn ang="0">
                <a:pos x="9500" y="6414"/>
              </a:cxn>
              <a:cxn ang="0">
                <a:pos x="10915" y="6414"/>
              </a:cxn>
              <a:cxn ang="0">
                <a:pos x="12331" y="6414"/>
              </a:cxn>
              <a:cxn ang="0">
                <a:pos x="8086" y="4914"/>
              </a:cxn>
              <a:cxn ang="0">
                <a:pos x="9500" y="4914"/>
              </a:cxn>
              <a:cxn ang="0">
                <a:pos x="10915" y="4914"/>
              </a:cxn>
              <a:cxn ang="0">
                <a:pos x="12331" y="4914"/>
              </a:cxn>
              <a:cxn ang="0">
                <a:pos x="8086" y="3413"/>
              </a:cxn>
              <a:cxn ang="0">
                <a:pos x="9500" y="3413"/>
              </a:cxn>
              <a:cxn ang="0">
                <a:pos x="10915" y="3413"/>
              </a:cxn>
              <a:cxn ang="0">
                <a:pos x="9500" y="1911"/>
              </a:cxn>
              <a:cxn ang="0">
                <a:pos x="10915" y="1911"/>
              </a:cxn>
              <a:cxn ang="0">
                <a:pos x="12331" y="1911"/>
              </a:cxn>
              <a:cxn ang="0">
                <a:pos x="12331" y="3413"/>
              </a:cxn>
            </a:cxnLst>
            <a:rect l="0" t="0" r="r" b="b"/>
            <a:pathLst>
              <a:path w="16169" h="15651">
                <a:moveTo>
                  <a:pt x="7512" y="618"/>
                </a:moveTo>
                <a:lnTo>
                  <a:pt x="8749" y="618"/>
                </a:lnTo>
                <a:lnTo>
                  <a:pt x="8749" y="0"/>
                </a:lnTo>
                <a:lnTo>
                  <a:pt x="12772" y="0"/>
                </a:lnTo>
                <a:lnTo>
                  <a:pt x="12772" y="618"/>
                </a:lnTo>
                <a:lnTo>
                  <a:pt x="14010" y="618"/>
                </a:lnTo>
                <a:lnTo>
                  <a:pt x="14010" y="13875"/>
                </a:lnTo>
                <a:lnTo>
                  <a:pt x="16169" y="13875"/>
                </a:lnTo>
                <a:lnTo>
                  <a:pt x="16169" y="15651"/>
                </a:lnTo>
                <a:lnTo>
                  <a:pt x="0" y="15651"/>
                </a:lnTo>
                <a:lnTo>
                  <a:pt x="0" y="13875"/>
                </a:lnTo>
                <a:lnTo>
                  <a:pt x="781" y="13875"/>
                </a:lnTo>
                <a:lnTo>
                  <a:pt x="781" y="6103"/>
                </a:lnTo>
                <a:lnTo>
                  <a:pt x="1941" y="6103"/>
                </a:lnTo>
                <a:lnTo>
                  <a:pt x="1941" y="4867"/>
                </a:lnTo>
                <a:lnTo>
                  <a:pt x="4469" y="4867"/>
                </a:lnTo>
                <a:lnTo>
                  <a:pt x="4469" y="2808"/>
                </a:lnTo>
                <a:lnTo>
                  <a:pt x="5088" y="2808"/>
                </a:lnTo>
                <a:lnTo>
                  <a:pt x="5088" y="4867"/>
                </a:lnTo>
                <a:lnTo>
                  <a:pt x="5964" y="4867"/>
                </a:lnTo>
                <a:lnTo>
                  <a:pt x="5964" y="6103"/>
                </a:lnTo>
                <a:lnTo>
                  <a:pt x="7124" y="6103"/>
                </a:lnTo>
                <a:lnTo>
                  <a:pt x="7124" y="13875"/>
                </a:lnTo>
                <a:lnTo>
                  <a:pt x="7512" y="13875"/>
                </a:lnTo>
                <a:lnTo>
                  <a:pt x="7512" y="618"/>
                </a:lnTo>
                <a:close/>
                <a:moveTo>
                  <a:pt x="1277" y="12419"/>
                </a:moveTo>
                <a:lnTo>
                  <a:pt x="2383" y="12419"/>
                </a:lnTo>
                <a:lnTo>
                  <a:pt x="2383" y="13523"/>
                </a:lnTo>
                <a:lnTo>
                  <a:pt x="1277" y="13523"/>
                </a:lnTo>
                <a:lnTo>
                  <a:pt x="1277" y="12419"/>
                </a:lnTo>
                <a:close/>
                <a:moveTo>
                  <a:pt x="5523" y="7916"/>
                </a:moveTo>
                <a:lnTo>
                  <a:pt x="6628" y="7916"/>
                </a:lnTo>
                <a:lnTo>
                  <a:pt x="6628" y="9020"/>
                </a:lnTo>
                <a:lnTo>
                  <a:pt x="5523" y="9020"/>
                </a:lnTo>
                <a:lnTo>
                  <a:pt x="5523" y="7916"/>
                </a:lnTo>
                <a:close/>
                <a:moveTo>
                  <a:pt x="4108" y="7916"/>
                </a:moveTo>
                <a:lnTo>
                  <a:pt x="5213" y="7916"/>
                </a:lnTo>
                <a:lnTo>
                  <a:pt x="5213" y="9020"/>
                </a:lnTo>
                <a:lnTo>
                  <a:pt x="4108" y="9020"/>
                </a:lnTo>
                <a:lnTo>
                  <a:pt x="4108" y="7916"/>
                </a:lnTo>
                <a:close/>
                <a:moveTo>
                  <a:pt x="2692" y="7916"/>
                </a:moveTo>
                <a:lnTo>
                  <a:pt x="3798" y="7916"/>
                </a:lnTo>
                <a:lnTo>
                  <a:pt x="3798" y="9020"/>
                </a:lnTo>
                <a:lnTo>
                  <a:pt x="2692" y="9020"/>
                </a:lnTo>
                <a:lnTo>
                  <a:pt x="2692" y="7916"/>
                </a:lnTo>
                <a:close/>
                <a:moveTo>
                  <a:pt x="1277" y="7916"/>
                </a:moveTo>
                <a:lnTo>
                  <a:pt x="2383" y="7916"/>
                </a:lnTo>
                <a:lnTo>
                  <a:pt x="2383" y="9020"/>
                </a:lnTo>
                <a:lnTo>
                  <a:pt x="1277" y="9020"/>
                </a:lnTo>
                <a:lnTo>
                  <a:pt x="1277" y="7916"/>
                </a:lnTo>
                <a:close/>
                <a:moveTo>
                  <a:pt x="5523" y="9417"/>
                </a:moveTo>
                <a:lnTo>
                  <a:pt x="6628" y="9417"/>
                </a:lnTo>
                <a:lnTo>
                  <a:pt x="6628" y="10521"/>
                </a:lnTo>
                <a:lnTo>
                  <a:pt x="5523" y="10521"/>
                </a:lnTo>
                <a:lnTo>
                  <a:pt x="5523" y="9417"/>
                </a:lnTo>
                <a:close/>
                <a:moveTo>
                  <a:pt x="4108" y="9417"/>
                </a:moveTo>
                <a:lnTo>
                  <a:pt x="5213" y="9417"/>
                </a:lnTo>
                <a:lnTo>
                  <a:pt x="5213" y="10521"/>
                </a:lnTo>
                <a:lnTo>
                  <a:pt x="4108" y="10521"/>
                </a:lnTo>
                <a:lnTo>
                  <a:pt x="4108" y="9417"/>
                </a:lnTo>
                <a:close/>
                <a:moveTo>
                  <a:pt x="2692" y="9417"/>
                </a:moveTo>
                <a:lnTo>
                  <a:pt x="3798" y="9417"/>
                </a:lnTo>
                <a:lnTo>
                  <a:pt x="3798" y="10521"/>
                </a:lnTo>
                <a:lnTo>
                  <a:pt x="2692" y="10521"/>
                </a:lnTo>
                <a:lnTo>
                  <a:pt x="2692" y="9417"/>
                </a:lnTo>
                <a:close/>
                <a:moveTo>
                  <a:pt x="1277" y="9417"/>
                </a:moveTo>
                <a:lnTo>
                  <a:pt x="2383" y="9417"/>
                </a:lnTo>
                <a:lnTo>
                  <a:pt x="2383" y="10521"/>
                </a:lnTo>
                <a:lnTo>
                  <a:pt x="1277" y="10521"/>
                </a:lnTo>
                <a:lnTo>
                  <a:pt x="1277" y="9417"/>
                </a:lnTo>
                <a:close/>
                <a:moveTo>
                  <a:pt x="5523" y="10919"/>
                </a:moveTo>
                <a:lnTo>
                  <a:pt x="6628" y="10919"/>
                </a:lnTo>
                <a:lnTo>
                  <a:pt x="6628" y="12023"/>
                </a:lnTo>
                <a:lnTo>
                  <a:pt x="5523" y="12023"/>
                </a:lnTo>
                <a:lnTo>
                  <a:pt x="5523" y="10919"/>
                </a:lnTo>
                <a:close/>
                <a:moveTo>
                  <a:pt x="4108" y="10919"/>
                </a:moveTo>
                <a:lnTo>
                  <a:pt x="5213" y="10919"/>
                </a:lnTo>
                <a:lnTo>
                  <a:pt x="5213" y="12023"/>
                </a:lnTo>
                <a:lnTo>
                  <a:pt x="4108" y="12023"/>
                </a:lnTo>
                <a:lnTo>
                  <a:pt x="4108" y="10919"/>
                </a:lnTo>
                <a:close/>
                <a:moveTo>
                  <a:pt x="2692" y="10919"/>
                </a:moveTo>
                <a:lnTo>
                  <a:pt x="3798" y="10919"/>
                </a:lnTo>
                <a:lnTo>
                  <a:pt x="3798" y="12023"/>
                </a:lnTo>
                <a:lnTo>
                  <a:pt x="2692" y="12023"/>
                </a:lnTo>
                <a:lnTo>
                  <a:pt x="2692" y="10919"/>
                </a:lnTo>
                <a:close/>
                <a:moveTo>
                  <a:pt x="1277" y="10919"/>
                </a:moveTo>
                <a:lnTo>
                  <a:pt x="2383" y="10919"/>
                </a:lnTo>
                <a:lnTo>
                  <a:pt x="2383" y="12023"/>
                </a:lnTo>
                <a:lnTo>
                  <a:pt x="1277" y="12023"/>
                </a:lnTo>
                <a:lnTo>
                  <a:pt x="1277" y="10919"/>
                </a:lnTo>
                <a:close/>
                <a:moveTo>
                  <a:pt x="5523" y="12419"/>
                </a:moveTo>
                <a:lnTo>
                  <a:pt x="6628" y="12419"/>
                </a:lnTo>
                <a:lnTo>
                  <a:pt x="6628" y="13523"/>
                </a:lnTo>
                <a:lnTo>
                  <a:pt x="5523" y="13523"/>
                </a:lnTo>
                <a:lnTo>
                  <a:pt x="5523" y="12419"/>
                </a:lnTo>
                <a:close/>
                <a:moveTo>
                  <a:pt x="4108" y="12419"/>
                </a:moveTo>
                <a:lnTo>
                  <a:pt x="5213" y="12419"/>
                </a:lnTo>
                <a:lnTo>
                  <a:pt x="5213" y="13523"/>
                </a:lnTo>
                <a:lnTo>
                  <a:pt x="4108" y="13523"/>
                </a:lnTo>
                <a:lnTo>
                  <a:pt x="4108" y="12419"/>
                </a:lnTo>
                <a:close/>
                <a:moveTo>
                  <a:pt x="2692" y="12419"/>
                </a:moveTo>
                <a:lnTo>
                  <a:pt x="3798" y="12419"/>
                </a:lnTo>
                <a:lnTo>
                  <a:pt x="3798" y="13523"/>
                </a:lnTo>
                <a:lnTo>
                  <a:pt x="2692" y="13523"/>
                </a:lnTo>
                <a:lnTo>
                  <a:pt x="2692" y="12419"/>
                </a:lnTo>
                <a:close/>
                <a:moveTo>
                  <a:pt x="8086" y="1911"/>
                </a:moveTo>
                <a:lnTo>
                  <a:pt x="9191" y="1911"/>
                </a:lnTo>
                <a:lnTo>
                  <a:pt x="9191" y="3015"/>
                </a:lnTo>
                <a:lnTo>
                  <a:pt x="8086" y="3015"/>
                </a:lnTo>
                <a:lnTo>
                  <a:pt x="8086" y="1911"/>
                </a:lnTo>
                <a:close/>
                <a:moveTo>
                  <a:pt x="8086" y="12419"/>
                </a:moveTo>
                <a:lnTo>
                  <a:pt x="9191" y="12419"/>
                </a:lnTo>
                <a:lnTo>
                  <a:pt x="9191" y="13523"/>
                </a:lnTo>
                <a:lnTo>
                  <a:pt x="8086" y="13523"/>
                </a:lnTo>
                <a:lnTo>
                  <a:pt x="8086" y="12419"/>
                </a:lnTo>
                <a:close/>
                <a:moveTo>
                  <a:pt x="9500" y="12419"/>
                </a:moveTo>
                <a:lnTo>
                  <a:pt x="10606" y="12419"/>
                </a:lnTo>
                <a:lnTo>
                  <a:pt x="10606" y="13523"/>
                </a:lnTo>
                <a:lnTo>
                  <a:pt x="9500" y="13523"/>
                </a:lnTo>
                <a:lnTo>
                  <a:pt x="9500" y="12419"/>
                </a:lnTo>
                <a:close/>
                <a:moveTo>
                  <a:pt x="10915" y="12419"/>
                </a:moveTo>
                <a:lnTo>
                  <a:pt x="12021" y="12419"/>
                </a:lnTo>
                <a:lnTo>
                  <a:pt x="12021" y="13523"/>
                </a:lnTo>
                <a:lnTo>
                  <a:pt x="10915" y="13523"/>
                </a:lnTo>
                <a:lnTo>
                  <a:pt x="10915" y="12419"/>
                </a:lnTo>
                <a:close/>
                <a:moveTo>
                  <a:pt x="12331" y="12419"/>
                </a:moveTo>
                <a:lnTo>
                  <a:pt x="13436" y="12419"/>
                </a:lnTo>
                <a:lnTo>
                  <a:pt x="13436" y="13523"/>
                </a:lnTo>
                <a:lnTo>
                  <a:pt x="12331" y="13523"/>
                </a:lnTo>
                <a:lnTo>
                  <a:pt x="12331" y="12419"/>
                </a:lnTo>
                <a:close/>
                <a:moveTo>
                  <a:pt x="8086" y="10919"/>
                </a:moveTo>
                <a:lnTo>
                  <a:pt x="9191" y="10919"/>
                </a:lnTo>
                <a:lnTo>
                  <a:pt x="9191" y="12023"/>
                </a:lnTo>
                <a:lnTo>
                  <a:pt x="8086" y="12023"/>
                </a:lnTo>
                <a:lnTo>
                  <a:pt x="8086" y="10919"/>
                </a:lnTo>
                <a:close/>
                <a:moveTo>
                  <a:pt x="9500" y="10919"/>
                </a:moveTo>
                <a:lnTo>
                  <a:pt x="10606" y="10919"/>
                </a:lnTo>
                <a:lnTo>
                  <a:pt x="10606" y="12023"/>
                </a:lnTo>
                <a:lnTo>
                  <a:pt x="9500" y="12023"/>
                </a:lnTo>
                <a:lnTo>
                  <a:pt x="9500" y="10919"/>
                </a:lnTo>
                <a:close/>
                <a:moveTo>
                  <a:pt x="10915" y="10919"/>
                </a:moveTo>
                <a:lnTo>
                  <a:pt x="12021" y="10919"/>
                </a:lnTo>
                <a:lnTo>
                  <a:pt x="12021" y="12023"/>
                </a:lnTo>
                <a:lnTo>
                  <a:pt x="10915" y="12023"/>
                </a:lnTo>
                <a:lnTo>
                  <a:pt x="10915" y="10919"/>
                </a:lnTo>
                <a:close/>
                <a:moveTo>
                  <a:pt x="12331" y="10919"/>
                </a:moveTo>
                <a:lnTo>
                  <a:pt x="13436" y="10919"/>
                </a:lnTo>
                <a:lnTo>
                  <a:pt x="13436" y="12023"/>
                </a:lnTo>
                <a:lnTo>
                  <a:pt x="12331" y="12023"/>
                </a:lnTo>
                <a:lnTo>
                  <a:pt x="12331" y="10919"/>
                </a:lnTo>
                <a:close/>
                <a:moveTo>
                  <a:pt x="8086" y="9417"/>
                </a:moveTo>
                <a:lnTo>
                  <a:pt x="9191" y="9417"/>
                </a:lnTo>
                <a:lnTo>
                  <a:pt x="9191" y="10521"/>
                </a:lnTo>
                <a:lnTo>
                  <a:pt x="8086" y="10521"/>
                </a:lnTo>
                <a:lnTo>
                  <a:pt x="8086" y="9417"/>
                </a:lnTo>
                <a:close/>
                <a:moveTo>
                  <a:pt x="9500" y="9417"/>
                </a:moveTo>
                <a:lnTo>
                  <a:pt x="10606" y="9417"/>
                </a:lnTo>
                <a:lnTo>
                  <a:pt x="10606" y="10521"/>
                </a:lnTo>
                <a:lnTo>
                  <a:pt x="9500" y="10521"/>
                </a:lnTo>
                <a:lnTo>
                  <a:pt x="9500" y="9417"/>
                </a:lnTo>
                <a:close/>
                <a:moveTo>
                  <a:pt x="10915" y="9417"/>
                </a:moveTo>
                <a:lnTo>
                  <a:pt x="12021" y="9417"/>
                </a:lnTo>
                <a:lnTo>
                  <a:pt x="12021" y="10521"/>
                </a:lnTo>
                <a:lnTo>
                  <a:pt x="10915" y="10521"/>
                </a:lnTo>
                <a:lnTo>
                  <a:pt x="10915" y="9417"/>
                </a:lnTo>
                <a:close/>
                <a:moveTo>
                  <a:pt x="12331" y="9417"/>
                </a:moveTo>
                <a:lnTo>
                  <a:pt x="13436" y="9417"/>
                </a:lnTo>
                <a:lnTo>
                  <a:pt x="13436" y="10521"/>
                </a:lnTo>
                <a:lnTo>
                  <a:pt x="12331" y="10521"/>
                </a:lnTo>
                <a:lnTo>
                  <a:pt x="12331" y="9417"/>
                </a:lnTo>
                <a:close/>
                <a:moveTo>
                  <a:pt x="8086" y="7916"/>
                </a:moveTo>
                <a:lnTo>
                  <a:pt x="9191" y="7916"/>
                </a:lnTo>
                <a:lnTo>
                  <a:pt x="9191" y="9020"/>
                </a:lnTo>
                <a:lnTo>
                  <a:pt x="8086" y="9020"/>
                </a:lnTo>
                <a:lnTo>
                  <a:pt x="8086" y="7916"/>
                </a:lnTo>
                <a:close/>
                <a:moveTo>
                  <a:pt x="9500" y="7916"/>
                </a:moveTo>
                <a:lnTo>
                  <a:pt x="10606" y="7916"/>
                </a:lnTo>
                <a:lnTo>
                  <a:pt x="10606" y="9020"/>
                </a:lnTo>
                <a:lnTo>
                  <a:pt x="9500" y="9020"/>
                </a:lnTo>
                <a:lnTo>
                  <a:pt x="9500" y="7916"/>
                </a:lnTo>
                <a:close/>
                <a:moveTo>
                  <a:pt x="10915" y="7916"/>
                </a:moveTo>
                <a:lnTo>
                  <a:pt x="12021" y="7916"/>
                </a:lnTo>
                <a:lnTo>
                  <a:pt x="12021" y="9020"/>
                </a:lnTo>
                <a:lnTo>
                  <a:pt x="10915" y="9020"/>
                </a:lnTo>
                <a:lnTo>
                  <a:pt x="10915" y="7916"/>
                </a:lnTo>
                <a:close/>
                <a:moveTo>
                  <a:pt x="12331" y="7916"/>
                </a:moveTo>
                <a:lnTo>
                  <a:pt x="13436" y="7916"/>
                </a:lnTo>
                <a:lnTo>
                  <a:pt x="13436" y="9020"/>
                </a:lnTo>
                <a:lnTo>
                  <a:pt x="12331" y="9020"/>
                </a:lnTo>
                <a:lnTo>
                  <a:pt x="12331" y="7916"/>
                </a:lnTo>
                <a:close/>
                <a:moveTo>
                  <a:pt x="8086" y="6414"/>
                </a:moveTo>
                <a:lnTo>
                  <a:pt x="9191" y="6414"/>
                </a:lnTo>
                <a:lnTo>
                  <a:pt x="9191" y="7518"/>
                </a:lnTo>
                <a:lnTo>
                  <a:pt x="8086" y="7518"/>
                </a:lnTo>
                <a:lnTo>
                  <a:pt x="8086" y="6414"/>
                </a:lnTo>
                <a:close/>
                <a:moveTo>
                  <a:pt x="9500" y="6414"/>
                </a:moveTo>
                <a:lnTo>
                  <a:pt x="10606" y="6414"/>
                </a:lnTo>
                <a:lnTo>
                  <a:pt x="10606" y="7518"/>
                </a:lnTo>
                <a:lnTo>
                  <a:pt x="9500" y="7518"/>
                </a:lnTo>
                <a:lnTo>
                  <a:pt x="9500" y="6414"/>
                </a:lnTo>
                <a:close/>
                <a:moveTo>
                  <a:pt x="10915" y="6414"/>
                </a:moveTo>
                <a:lnTo>
                  <a:pt x="12021" y="6414"/>
                </a:lnTo>
                <a:lnTo>
                  <a:pt x="12021" y="7518"/>
                </a:lnTo>
                <a:lnTo>
                  <a:pt x="10915" y="7518"/>
                </a:lnTo>
                <a:lnTo>
                  <a:pt x="10915" y="6414"/>
                </a:lnTo>
                <a:close/>
                <a:moveTo>
                  <a:pt x="12331" y="6414"/>
                </a:moveTo>
                <a:lnTo>
                  <a:pt x="13436" y="6414"/>
                </a:lnTo>
                <a:lnTo>
                  <a:pt x="13436" y="7518"/>
                </a:lnTo>
                <a:lnTo>
                  <a:pt x="12331" y="7518"/>
                </a:lnTo>
                <a:lnTo>
                  <a:pt x="12331" y="6414"/>
                </a:lnTo>
                <a:close/>
                <a:moveTo>
                  <a:pt x="8086" y="4914"/>
                </a:moveTo>
                <a:lnTo>
                  <a:pt x="9191" y="4914"/>
                </a:lnTo>
                <a:lnTo>
                  <a:pt x="9191" y="6018"/>
                </a:lnTo>
                <a:lnTo>
                  <a:pt x="8086" y="6018"/>
                </a:lnTo>
                <a:lnTo>
                  <a:pt x="8086" y="4914"/>
                </a:lnTo>
                <a:close/>
                <a:moveTo>
                  <a:pt x="9500" y="4914"/>
                </a:moveTo>
                <a:lnTo>
                  <a:pt x="10606" y="4914"/>
                </a:lnTo>
                <a:lnTo>
                  <a:pt x="10606" y="6018"/>
                </a:lnTo>
                <a:lnTo>
                  <a:pt x="9500" y="6018"/>
                </a:lnTo>
                <a:lnTo>
                  <a:pt x="9500" y="4914"/>
                </a:lnTo>
                <a:close/>
                <a:moveTo>
                  <a:pt x="10915" y="4914"/>
                </a:moveTo>
                <a:lnTo>
                  <a:pt x="12021" y="4914"/>
                </a:lnTo>
                <a:lnTo>
                  <a:pt x="12021" y="6018"/>
                </a:lnTo>
                <a:lnTo>
                  <a:pt x="10915" y="6018"/>
                </a:lnTo>
                <a:lnTo>
                  <a:pt x="10915" y="4914"/>
                </a:lnTo>
                <a:close/>
                <a:moveTo>
                  <a:pt x="12331" y="4914"/>
                </a:moveTo>
                <a:lnTo>
                  <a:pt x="13436" y="4914"/>
                </a:lnTo>
                <a:lnTo>
                  <a:pt x="13436" y="6018"/>
                </a:lnTo>
                <a:lnTo>
                  <a:pt x="12331" y="6018"/>
                </a:lnTo>
                <a:lnTo>
                  <a:pt x="12331" y="4914"/>
                </a:lnTo>
                <a:close/>
                <a:moveTo>
                  <a:pt x="8086" y="3413"/>
                </a:moveTo>
                <a:lnTo>
                  <a:pt x="9191" y="3413"/>
                </a:lnTo>
                <a:lnTo>
                  <a:pt x="9191" y="4516"/>
                </a:lnTo>
                <a:lnTo>
                  <a:pt x="8086" y="4516"/>
                </a:lnTo>
                <a:lnTo>
                  <a:pt x="8086" y="3413"/>
                </a:lnTo>
                <a:close/>
                <a:moveTo>
                  <a:pt x="9500" y="3413"/>
                </a:moveTo>
                <a:lnTo>
                  <a:pt x="10606" y="3413"/>
                </a:lnTo>
                <a:lnTo>
                  <a:pt x="10606" y="4516"/>
                </a:lnTo>
                <a:lnTo>
                  <a:pt x="9500" y="4516"/>
                </a:lnTo>
                <a:lnTo>
                  <a:pt x="9500" y="3413"/>
                </a:lnTo>
                <a:close/>
                <a:moveTo>
                  <a:pt x="10915" y="3413"/>
                </a:moveTo>
                <a:lnTo>
                  <a:pt x="12021" y="3413"/>
                </a:lnTo>
                <a:lnTo>
                  <a:pt x="12021" y="4516"/>
                </a:lnTo>
                <a:lnTo>
                  <a:pt x="10915" y="4516"/>
                </a:lnTo>
                <a:lnTo>
                  <a:pt x="10915" y="3413"/>
                </a:lnTo>
                <a:close/>
                <a:moveTo>
                  <a:pt x="9500" y="1911"/>
                </a:moveTo>
                <a:lnTo>
                  <a:pt x="10606" y="1911"/>
                </a:lnTo>
                <a:lnTo>
                  <a:pt x="10606" y="3015"/>
                </a:lnTo>
                <a:lnTo>
                  <a:pt x="9500" y="3015"/>
                </a:lnTo>
                <a:lnTo>
                  <a:pt x="9500" y="1911"/>
                </a:lnTo>
                <a:close/>
                <a:moveTo>
                  <a:pt x="10915" y="1911"/>
                </a:moveTo>
                <a:lnTo>
                  <a:pt x="12021" y="1911"/>
                </a:lnTo>
                <a:lnTo>
                  <a:pt x="12021" y="3015"/>
                </a:lnTo>
                <a:lnTo>
                  <a:pt x="10915" y="3015"/>
                </a:lnTo>
                <a:lnTo>
                  <a:pt x="10915" y="1911"/>
                </a:lnTo>
                <a:close/>
                <a:moveTo>
                  <a:pt x="12331" y="1911"/>
                </a:moveTo>
                <a:lnTo>
                  <a:pt x="13436" y="1911"/>
                </a:lnTo>
                <a:lnTo>
                  <a:pt x="13436" y="3015"/>
                </a:lnTo>
                <a:lnTo>
                  <a:pt x="12331" y="3015"/>
                </a:lnTo>
                <a:lnTo>
                  <a:pt x="12331" y="1911"/>
                </a:lnTo>
                <a:close/>
                <a:moveTo>
                  <a:pt x="12331" y="3413"/>
                </a:moveTo>
                <a:lnTo>
                  <a:pt x="13436" y="3413"/>
                </a:lnTo>
                <a:lnTo>
                  <a:pt x="13436" y="4516"/>
                </a:lnTo>
                <a:lnTo>
                  <a:pt x="12331" y="4516"/>
                </a:lnTo>
                <a:lnTo>
                  <a:pt x="12331" y="3413"/>
                </a:lnTo>
                <a:close/>
              </a:path>
            </a:pathLst>
          </a:custGeom>
          <a:solidFill>
            <a:srgbClr val="00B0F0"/>
          </a:solidFill>
          <a:ln w="9525">
            <a:noFill/>
            <a:round/>
            <a:headEnd/>
            <a:tailEnd/>
          </a:ln>
        </p:spPr>
        <p:txBody>
          <a:bodyPr vert="horz" wrap="square" lIns="121863" tIns="60931" rIns="121863" bIns="60931" numCol="1" anchor="t" anchorCtr="0" compatLnSpc="1">
            <a:prstTxWarp prst="textNoShape">
              <a:avLst/>
            </a:prstTxWarp>
          </a:bodyPr>
          <a:lstStyle/>
          <a:p>
            <a:pPr algn="ctr"/>
            <a:endParaRPr lang="zh-CN" altLang="en-US" sz="11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29" name="Freeform 6"/>
          <p:cNvSpPr>
            <a:spLocks noEditPoints="1"/>
          </p:cNvSpPr>
          <p:nvPr/>
        </p:nvSpPr>
        <p:spPr bwMode="auto">
          <a:xfrm>
            <a:off x="10373387" y="1418971"/>
            <a:ext cx="623986" cy="509316"/>
          </a:xfrm>
          <a:custGeom>
            <a:avLst/>
            <a:gdLst/>
            <a:ahLst/>
            <a:cxnLst>
              <a:cxn ang="0">
                <a:pos x="12772" y="618"/>
              </a:cxn>
              <a:cxn ang="0">
                <a:pos x="0" y="15651"/>
              </a:cxn>
              <a:cxn ang="0">
                <a:pos x="1941" y="4867"/>
              </a:cxn>
              <a:cxn ang="0">
                <a:pos x="5964" y="4867"/>
              </a:cxn>
              <a:cxn ang="0">
                <a:pos x="7512" y="618"/>
              </a:cxn>
              <a:cxn ang="0">
                <a:pos x="1277" y="12419"/>
              </a:cxn>
              <a:cxn ang="0">
                <a:pos x="5523" y="7916"/>
              </a:cxn>
              <a:cxn ang="0">
                <a:pos x="4108" y="7916"/>
              </a:cxn>
              <a:cxn ang="0">
                <a:pos x="2692" y="7916"/>
              </a:cxn>
              <a:cxn ang="0">
                <a:pos x="1277" y="7916"/>
              </a:cxn>
              <a:cxn ang="0">
                <a:pos x="5523" y="9417"/>
              </a:cxn>
              <a:cxn ang="0">
                <a:pos x="4108" y="9417"/>
              </a:cxn>
              <a:cxn ang="0">
                <a:pos x="2692" y="9417"/>
              </a:cxn>
              <a:cxn ang="0">
                <a:pos x="1277" y="9417"/>
              </a:cxn>
              <a:cxn ang="0">
                <a:pos x="5523" y="10919"/>
              </a:cxn>
              <a:cxn ang="0">
                <a:pos x="4108" y="10919"/>
              </a:cxn>
              <a:cxn ang="0">
                <a:pos x="2692" y="10919"/>
              </a:cxn>
              <a:cxn ang="0">
                <a:pos x="1277" y="10919"/>
              </a:cxn>
              <a:cxn ang="0">
                <a:pos x="5523" y="12419"/>
              </a:cxn>
              <a:cxn ang="0">
                <a:pos x="4108" y="12419"/>
              </a:cxn>
              <a:cxn ang="0">
                <a:pos x="2692" y="12419"/>
              </a:cxn>
              <a:cxn ang="0">
                <a:pos x="8086" y="1911"/>
              </a:cxn>
              <a:cxn ang="0">
                <a:pos x="8086" y="12419"/>
              </a:cxn>
              <a:cxn ang="0">
                <a:pos x="9500" y="12419"/>
              </a:cxn>
              <a:cxn ang="0">
                <a:pos x="10915" y="12419"/>
              </a:cxn>
              <a:cxn ang="0">
                <a:pos x="12331" y="12419"/>
              </a:cxn>
              <a:cxn ang="0">
                <a:pos x="8086" y="10919"/>
              </a:cxn>
              <a:cxn ang="0">
                <a:pos x="9500" y="10919"/>
              </a:cxn>
              <a:cxn ang="0">
                <a:pos x="10915" y="10919"/>
              </a:cxn>
              <a:cxn ang="0">
                <a:pos x="12331" y="10919"/>
              </a:cxn>
              <a:cxn ang="0">
                <a:pos x="8086" y="9417"/>
              </a:cxn>
              <a:cxn ang="0">
                <a:pos x="9500" y="9417"/>
              </a:cxn>
              <a:cxn ang="0">
                <a:pos x="10915" y="9417"/>
              </a:cxn>
              <a:cxn ang="0">
                <a:pos x="12331" y="9417"/>
              </a:cxn>
              <a:cxn ang="0">
                <a:pos x="8086" y="7916"/>
              </a:cxn>
              <a:cxn ang="0">
                <a:pos x="9500" y="7916"/>
              </a:cxn>
              <a:cxn ang="0">
                <a:pos x="10915" y="7916"/>
              </a:cxn>
              <a:cxn ang="0">
                <a:pos x="12331" y="7916"/>
              </a:cxn>
              <a:cxn ang="0">
                <a:pos x="8086" y="6414"/>
              </a:cxn>
              <a:cxn ang="0">
                <a:pos x="9500" y="6414"/>
              </a:cxn>
              <a:cxn ang="0">
                <a:pos x="10915" y="6414"/>
              </a:cxn>
              <a:cxn ang="0">
                <a:pos x="12331" y="6414"/>
              </a:cxn>
              <a:cxn ang="0">
                <a:pos x="8086" y="4914"/>
              </a:cxn>
              <a:cxn ang="0">
                <a:pos x="9500" y="4914"/>
              </a:cxn>
              <a:cxn ang="0">
                <a:pos x="10915" y="4914"/>
              </a:cxn>
              <a:cxn ang="0">
                <a:pos x="12331" y="4914"/>
              </a:cxn>
              <a:cxn ang="0">
                <a:pos x="8086" y="3413"/>
              </a:cxn>
              <a:cxn ang="0">
                <a:pos x="9500" y="3413"/>
              </a:cxn>
              <a:cxn ang="0">
                <a:pos x="10915" y="3413"/>
              </a:cxn>
              <a:cxn ang="0">
                <a:pos x="9500" y="1911"/>
              </a:cxn>
              <a:cxn ang="0">
                <a:pos x="10915" y="1911"/>
              </a:cxn>
              <a:cxn ang="0">
                <a:pos x="12331" y="1911"/>
              </a:cxn>
              <a:cxn ang="0">
                <a:pos x="12331" y="3413"/>
              </a:cxn>
            </a:cxnLst>
            <a:rect l="0" t="0" r="r" b="b"/>
            <a:pathLst>
              <a:path w="16169" h="15651">
                <a:moveTo>
                  <a:pt x="7512" y="618"/>
                </a:moveTo>
                <a:lnTo>
                  <a:pt x="8749" y="618"/>
                </a:lnTo>
                <a:lnTo>
                  <a:pt x="8749" y="0"/>
                </a:lnTo>
                <a:lnTo>
                  <a:pt x="12772" y="0"/>
                </a:lnTo>
                <a:lnTo>
                  <a:pt x="12772" y="618"/>
                </a:lnTo>
                <a:lnTo>
                  <a:pt x="14010" y="618"/>
                </a:lnTo>
                <a:lnTo>
                  <a:pt x="14010" y="13875"/>
                </a:lnTo>
                <a:lnTo>
                  <a:pt x="16169" y="13875"/>
                </a:lnTo>
                <a:lnTo>
                  <a:pt x="16169" y="15651"/>
                </a:lnTo>
                <a:lnTo>
                  <a:pt x="0" y="15651"/>
                </a:lnTo>
                <a:lnTo>
                  <a:pt x="0" y="13875"/>
                </a:lnTo>
                <a:lnTo>
                  <a:pt x="781" y="13875"/>
                </a:lnTo>
                <a:lnTo>
                  <a:pt x="781" y="6103"/>
                </a:lnTo>
                <a:lnTo>
                  <a:pt x="1941" y="6103"/>
                </a:lnTo>
                <a:lnTo>
                  <a:pt x="1941" y="4867"/>
                </a:lnTo>
                <a:lnTo>
                  <a:pt x="4469" y="4867"/>
                </a:lnTo>
                <a:lnTo>
                  <a:pt x="4469" y="2808"/>
                </a:lnTo>
                <a:lnTo>
                  <a:pt x="5088" y="2808"/>
                </a:lnTo>
                <a:lnTo>
                  <a:pt x="5088" y="4867"/>
                </a:lnTo>
                <a:lnTo>
                  <a:pt x="5964" y="4867"/>
                </a:lnTo>
                <a:lnTo>
                  <a:pt x="5964" y="6103"/>
                </a:lnTo>
                <a:lnTo>
                  <a:pt x="7124" y="6103"/>
                </a:lnTo>
                <a:lnTo>
                  <a:pt x="7124" y="13875"/>
                </a:lnTo>
                <a:lnTo>
                  <a:pt x="7512" y="13875"/>
                </a:lnTo>
                <a:lnTo>
                  <a:pt x="7512" y="618"/>
                </a:lnTo>
                <a:close/>
                <a:moveTo>
                  <a:pt x="1277" y="12419"/>
                </a:moveTo>
                <a:lnTo>
                  <a:pt x="2383" y="12419"/>
                </a:lnTo>
                <a:lnTo>
                  <a:pt x="2383" y="13523"/>
                </a:lnTo>
                <a:lnTo>
                  <a:pt x="1277" y="13523"/>
                </a:lnTo>
                <a:lnTo>
                  <a:pt x="1277" y="12419"/>
                </a:lnTo>
                <a:close/>
                <a:moveTo>
                  <a:pt x="5523" y="7916"/>
                </a:moveTo>
                <a:lnTo>
                  <a:pt x="6628" y="7916"/>
                </a:lnTo>
                <a:lnTo>
                  <a:pt x="6628" y="9020"/>
                </a:lnTo>
                <a:lnTo>
                  <a:pt x="5523" y="9020"/>
                </a:lnTo>
                <a:lnTo>
                  <a:pt x="5523" y="7916"/>
                </a:lnTo>
                <a:close/>
                <a:moveTo>
                  <a:pt x="4108" y="7916"/>
                </a:moveTo>
                <a:lnTo>
                  <a:pt x="5213" y="7916"/>
                </a:lnTo>
                <a:lnTo>
                  <a:pt x="5213" y="9020"/>
                </a:lnTo>
                <a:lnTo>
                  <a:pt x="4108" y="9020"/>
                </a:lnTo>
                <a:lnTo>
                  <a:pt x="4108" y="7916"/>
                </a:lnTo>
                <a:close/>
                <a:moveTo>
                  <a:pt x="2692" y="7916"/>
                </a:moveTo>
                <a:lnTo>
                  <a:pt x="3798" y="7916"/>
                </a:lnTo>
                <a:lnTo>
                  <a:pt x="3798" y="9020"/>
                </a:lnTo>
                <a:lnTo>
                  <a:pt x="2692" y="9020"/>
                </a:lnTo>
                <a:lnTo>
                  <a:pt x="2692" y="7916"/>
                </a:lnTo>
                <a:close/>
                <a:moveTo>
                  <a:pt x="1277" y="7916"/>
                </a:moveTo>
                <a:lnTo>
                  <a:pt x="2383" y="7916"/>
                </a:lnTo>
                <a:lnTo>
                  <a:pt x="2383" y="9020"/>
                </a:lnTo>
                <a:lnTo>
                  <a:pt x="1277" y="9020"/>
                </a:lnTo>
                <a:lnTo>
                  <a:pt x="1277" y="7916"/>
                </a:lnTo>
                <a:close/>
                <a:moveTo>
                  <a:pt x="5523" y="9417"/>
                </a:moveTo>
                <a:lnTo>
                  <a:pt x="6628" y="9417"/>
                </a:lnTo>
                <a:lnTo>
                  <a:pt x="6628" y="10521"/>
                </a:lnTo>
                <a:lnTo>
                  <a:pt x="5523" y="10521"/>
                </a:lnTo>
                <a:lnTo>
                  <a:pt x="5523" y="9417"/>
                </a:lnTo>
                <a:close/>
                <a:moveTo>
                  <a:pt x="4108" y="9417"/>
                </a:moveTo>
                <a:lnTo>
                  <a:pt x="5213" y="9417"/>
                </a:lnTo>
                <a:lnTo>
                  <a:pt x="5213" y="10521"/>
                </a:lnTo>
                <a:lnTo>
                  <a:pt x="4108" y="10521"/>
                </a:lnTo>
                <a:lnTo>
                  <a:pt x="4108" y="9417"/>
                </a:lnTo>
                <a:close/>
                <a:moveTo>
                  <a:pt x="2692" y="9417"/>
                </a:moveTo>
                <a:lnTo>
                  <a:pt x="3798" y="9417"/>
                </a:lnTo>
                <a:lnTo>
                  <a:pt x="3798" y="10521"/>
                </a:lnTo>
                <a:lnTo>
                  <a:pt x="2692" y="10521"/>
                </a:lnTo>
                <a:lnTo>
                  <a:pt x="2692" y="9417"/>
                </a:lnTo>
                <a:close/>
                <a:moveTo>
                  <a:pt x="1277" y="9417"/>
                </a:moveTo>
                <a:lnTo>
                  <a:pt x="2383" y="9417"/>
                </a:lnTo>
                <a:lnTo>
                  <a:pt x="2383" y="10521"/>
                </a:lnTo>
                <a:lnTo>
                  <a:pt x="1277" y="10521"/>
                </a:lnTo>
                <a:lnTo>
                  <a:pt x="1277" y="9417"/>
                </a:lnTo>
                <a:close/>
                <a:moveTo>
                  <a:pt x="5523" y="10919"/>
                </a:moveTo>
                <a:lnTo>
                  <a:pt x="6628" y="10919"/>
                </a:lnTo>
                <a:lnTo>
                  <a:pt x="6628" y="12023"/>
                </a:lnTo>
                <a:lnTo>
                  <a:pt x="5523" y="12023"/>
                </a:lnTo>
                <a:lnTo>
                  <a:pt x="5523" y="10919"/>
                </a:lnTo>
                <a:close/>
                <a:moveTo>
                  <a:pt x="4108" y="10919"/>
                </a:moveTo>
                <a:lnTo>
                  <a:pt x="5213" y="10919"/>
                </a:lnTo>
                <a:lnTo>
                  <a:pt x="5213" y="12023"/>
                </a:lnTo>
                <a:lnTo>
                  <a:pt x="4108" y="12023"/>
                </a:lnTo>
                <a:lnTo>
                  <a:pt x="4108" y="10919"/>
                </a:lnTo>
                <a:close/>
                <a:moveTo>
                  <a:pt x="2692" y="10919"/>
                </a:moveTo>
                <a:lnTo>
                  <a:pt x="3798" y="10919"/>
                </a:lnTo>
                <a:lnTo>
                  <a:pt x="3798" y="12023"/>
                </a:lnTo>
                <a:lnTo>
                  <a:pt x="2692" y="12023"/>
                </a:lnTo>
                <a:lnTo>
                  <a:pt x="2692" y="10919"/>
                </a:lnTo>
                <a:close/>
                <a:moveTo>
                  <a:pt x="1277" y="10919"/>
                </a:moveTo>
                <a:lnTo>
                  <a:pt x="2383" y="10919"/>
                </a:lnTo>
                <a:lnTo>
                  <a:pt x="2383" y="12023"/>
                </a:lnTo>
                <a:lnTo>
                  <a:pt x="1277" y="12023"/>
                </a:lnTo>
                <a:lnTo>
                  <a:pt x="1277" y="10919"/>
                </a:lnTo>
                <a:close/>
                <a:moveTo>
                  <a:pt x="5523" y="12419"/>
                </a:moveTo>
                <a:lnTo>
                  <a:pt x="6628" y="12419"/>
                </a:lnTo>
                <a:lnTo>
                  <a:pt x="6628" y="13523"/>
                </a:lnTo>
                <a:lnTo>
                  <a:pt x="5523" y="13523"/>
                </a:lnTo>
                <a:lnTo>
                  <a:pt x="5523" y="12419"/>
                </a:lnTo>
                <a:close/>
                <a:moveTo>
                  <a:pt x="4108" y="12419"/>
                </a:moveTo>
                <a:lnTo>
                  <a:pt x="5213" y="12419"/>
                </a:lnTo>
                <a:lnTo>
                  <a:pt x="5213" y="13523"/>
                </a:lnTo>
                <a:lnTo>
                  <a:pt x="4108" y="13523"/>
                </a:lnTo>
                <a:lnTo>
                  <a:pt x="4108" y="12419"/>
                </a:lnTo>
                <a:close/>
                <a:moveTo>
                  <a:pt x="2692" y="12419"/>
                </a:moveTo>
                <a:lnTo>
                  <a:pt x="3798" y="12419"/>
                </a:lnTo>
                <a:lnTo>
                  <a:pt x="3798" y="13523"/>
                </a:lnTo>
                <a:lnTo>
                  <a:pt x="2692" y="13523"/>
                </a:lnTo>
                <a:lnTo>
                  <a:pt x="2692" y="12419"/>
                </a:lnTo>
                <a:close/>
                <a:moveTo>
                  <a:pt x="8086" y="1911"/>
                </a:moveTo>
                <a:lnTo>
                  <a:pt x="9191" y="1911"/>
                </a:lnTo>
                <a:lnTo>
                  <a:pt x="9191" y="3015"/>
                </a:lnTo>
                <a:lnTo>
                  <a:pt x="8086" y="3015"/>
                </a:lnTo>
                <a:lnTo>
                  <a:pt x="8086" y="1911"/>
                </a:lnTo>
                <a:close/>
                <a:moveTo>
                  <a:pt x="8086" y="12419"/>
                </a:moveTo>
                <a:lnTo>
                  <a:pt x="9191" y="12419"/>
                </a:lnTo>
                <a:lnTo>
                  <a:pt x="9191" y="13523"/>
                </a:lnTo>
                <a:lnTo>
                  <a:pt x="8086" y="13523"/>
                </a:lnTo>
                <a:lnTo>
                  <a:pt x="8086" y="12419"/>
                </a:lnTo>
                <a:close/>
                <a:moveTo>
                  <a:pt x="9500" y="12419"/>
                </a:moveTo>
                <a:lnTo>
                  <a:pt x="10606" y="12419"/>
                </a:lnTo>
                <a:lnTo>
                  <a:pt x="10606" y="13523"/>
                </a:lnTo>
                <a:lnTo>
                  <a:pt x="9500" y="13523"/>
                </a:lnTo>
                <a:lnTo>
                  <a:pt x="9500" y="12419"/>
                </a:lnTo>
                <a:close/>
                <a:moveTo>
                  <a:pt x="10915" y="12419"/>
                </a:moveTo>
                <a:lnTo>
                  <a:pt x="12021" y="12419"/>
                </a:lnTo>
                <a:lnTo>
                  <a:pt x="12021" y="13523"/>
                </a:lnTo>
                <a:lnTo>
                  <a:pt x="10915" y="13523"/>
                </a:lnTo>
                <a:lnTo>
                  <a:pt x="10915" y="12419"/>
                </a:lnTo>
                <a:close/>
                <a:moveTo>
                  <a:pt x="12331" y="12419"/>
                </a:moveTo>
                <a:lnTo>
                  <a:pt x="13436" y="12419"/>
                </a:lnTo>
                <a:lnTo>
                  <a:pt x="13436" y="13523"/>
                </a:lnTo>
                <a:lnTo>
                  <a:pt x="12331" y="13523"/>
                </a:lnTo>
                <a:lnTo>
                  <a:pt x="12331" y="12419"/>
                </a:lnTo>
                <a:close/>
                <a:moveTo>
                  <a:pt x="8086" y="10919"/>
                </a:moveTo>
                <a:lnTo>
                  <a:pt x="9191" y="10919"/>
                </a:lnTo>
                <a:lnTo>
                  <a:pt x="9191" y="12023"/>
                </a:lnTo>
                <a:lnTo>
                  <a:pt x="8086" y="12023"/>
                </a:lnTo>
                <a:lnTo>
                  <a:pt x="8086" y="10919"/>
                </a:lnTo>
                <a:close/>
                <a:moveTo>
                  <a:pt x="9500" y="10919"/>
                </a:moveTo>
                <a:lnTo>
                  <a:pt x="10606" y="10919"/>
                </a:lnTo>
                <a:lnTo>
                  <a:pt x="10606" y="12023"/>
                </a:lnTo>
                <a:lnTo>
                  <a:pt x="9500" y="12023"/>
                </a:lnTo>
                <a:lnTo>
                  <a:pt x="9500" y="10919"/>
                </a:lnTo>
                <a:close/>
                <a:moveTo>
                  <a:pt x="10915" y="10919"/>
                </a:moveTo>
                <a:lnTo>
                  <a:pt x="12021" y="10919"/>
                </a:lnTo>
                <a:lnTo>
                  <a:pt x="12021" y="12023"/>
                </a:lnTo>
                <a:lnTo>
                  <a:pt x="10915" y="12023"/>
                </a:lnTo>
                <a:lnTo>
                  <a:pt x="10915" y="10919"/>
                </a:lnTo>
                <a:close/>
                <a:moveTo>
                  <a:pt x="12331" y="10919"/>
                </a:moveTo>
                <a:lnTo>
                  <a:pt x="13436" y="10919"/>
                </a:lnTo>
                <a:lnTo>
                  <a:pt x="13436" y="12023"/>
                </a:lnTo>
                <a:lnTo>
                  <a:pt x="12331" y="12023"/>
                </a:lnTo>
                <a:lnTo>
                  <a:pt x="12331" y="10919"/>
                </a:lnTo>
                <a:close/>
                <a:moveTo>
                  <a:pt x="8086" y="9417"/>
                </a:moveTo>
                <a:lnTo>
                  <a:pt x="9191" y="9417"/>
                </a:lnTo>
                <a:lnTo>
                  <a:pt x="9191" y="10521"/>
                </a:lnTo>
                <a:lnTo>
                  <a:pt x="8086" y="10521"/>
                </a:lnTo>
                <a:lnTo>
                  <a:pt x="8086" y="9417"/>
                </a:lnTo>
                <a:close/>
                <a:moveTo>
                  <a:pt x="9500" y="9417"/>
                </a:moveTo>
                <a:lnTo>
                  <a:pt x="10606" y="9417"/>
                </a:lnTo>
                <a:lnTo>
                  <a:pt x="10606" y="10521"/>
                </a:lnTo>
                <a:lnTo>
                  <a:pt x="9500" y="10521"/>
                </a:lnTo>
                <a:lnTo>
                  <a:pt x="9500" y="9417"/>
                </a:lnTo>
                <a:close/>
                <a:moveTo>
                  <a:pt x="10915" y="9417"/>
                </a:moveTo>
                <a:lnTo>
                  <a:pt x="12021" y="9417"/>
                </a:lnTo>
                <a:lnTo>
                  <a:pt x="12021" y="10521"/>
                </a:lnTo>
                <a:lnTo>
                  <a:pt x="10915" y="10521"/>
                </a:lnTo>
                <a:lnTo>
                  <a:pt x="10915" y="9417"/>
                </a:lnTo>
                <a:close/>
                <a:moveTo>
                  <a:pt x="12331" y="9417"/>
                </a:moveTo>
                <a:lnTo>
                  <a:pt x="13436" y="9417"/>
                </a:lnTo>
                <a:lnTo>
                  <a:pt x="13436" y="10521"/>
                </a:lnTo>
                <a:lnTo>
                  <a:pt x="12331" y="10521"/>
                </a:lnTo>
                <a:lnTo>
                  <a:pt x="12331" y="9417"/>
                </a:lnTo>
                <a:close/>
                <a:moveTo>
                  <a:pt x="8086" y="7916"/>
                </a:moveTo>
                <a:lnTo>
                  <a:pt x="9191" y="7916"/>
                </a:lnTo>
                <a:lnTo>
                  <a:pt x="9191" y="9020"/>
                </a:lnTo>
                <a:lnTo>
                  <a:pt x="8086" y="9020"/>
                </a:lnTo>
                <a:lnTo>
                  <a:pt x="8086" y="7916"/>
                </a:lnTo>
                <a:close/>
                <a:moveTo>
                  <a:pt x="9500" y="7916"/>
                </a:moveTo>
                <a:lnTo>
                  <a:pt x="10606" y="7916"/>
                </a:lnTo>
                <a:lnTo>
                  <a:pt x="10606" y="9020"/>
                </a:lnTo>
                <a:lnTo>
                  <a:pt x="9500" y="9020"/>
                </a:lnTo>
                <a:lnTo>
                  <a:pt x="9500" y="7916"/>
                </a:lnTo>
                <a:close/>
                <a:moveTo>
                  <a:pt x="10915" y="7916"/>
                </a:moveTo>
                <a:lnTo>
                  <a:pt x="12021" y="7916"/>
                </a:lnTo>
                <a:lnTo>
                  <a:pt x="12021" y="9020"/>
                </a:lnTo>
                <a:lnTo>
                  <a:pt x="10915" y="9020"/>
                </a:lnTo>
                <a:lnTo>
                  <a:pt x="10915" y="7916"/>
                </a:lnTo>
                <a:close/>
                <a:moveTo>
                  <a:pt x="12331" y="7916"/>
                </a:moveTo>
                <a:lnTo>
                  <a:pt x="13436" y="7916"/>
                </a:lnTo>
                <a:lnTo>
                  <a:pt x="13436" y="9020"/>
                </a:lnTo>
                <a:lnTo>
                  <a:pt x="12331" y="9020"/>
                </a:lnTo>
                <a:lnTo>
                  <a:pt x="12331" y="7916"/>
                </a:lnTo>
                <a:close/>
                <a:moveTo>
                  <a:pt x="8086" y="6414"/>
                </a:moveTo>
                <a:lnTo>
                  <a:pt x="9191" y="6414"/>
                </a:lnTo>
                <a:lnTo>
                  <a:pt x="9191" y="7518"/>
                </a:lnTo>
                <a:lnTo>
                  <a:pt x="8086" y="7518"/>
                </a:lnTo>
                <a:lnTo>
                  <a:pt x="8086" y="6414"/>
                </a:lnTo>
                <a:close/>
                <a:moveTo>
                  <a:pt x="9500" y="6414"/>
                </a:moveTo>
                <a:lnTo>
                  <a:pt x="10606" y="6414"/>
                </a:lnTo>
                <a:lnTo>
                  <a:pt x="10606" y="7518"/>
                </a:lnTo>
                <a:lnTo>
                  <a:pt x="9500" y="7518"/>
                </a:lnTo>
                <a:lnTo>
                  <a:pt x="9500" y="6414"/>
                </a:lnTo>
                <a:close/>
                <a:moveTo>
                  <a:pt x="10915" y="6414"/>
                </a:moveTo>
                <a:lnTo>
                  <a:pt x="12021" y="6414"/>
                </a:lnTo>
                <a:lnTo>
                  <a:pt x="12021" y="7518"/>
                </a:lnTo>
                <a:lnTo>
                  <a:pt x="10915" y="7518"/>
                </a:lnTo>
                <a:lnTo>
                  <a:pt x="10915" y="6414"/>
                </a:lnTo>
                <a:close/>
                <a:moveTo>
                  <a:pt x="12331" y="6414"/>
                </a:moveTo>
                <a:lnTo>
                  <a:pt x="13436" y="6414"/>
                </a:lnTo>
                <a:lnTo>
                  <a:pt x="13436" y="7518"/>
                </a:lnTo>
                <a:lnTo>
                  <a:pt x="12331" y="7518"/>
                </a:lnTo>
                <a:lnTo>
                  <a:pt x="12331" y="6414"/>
                </a:lnTo>
                <a:close/>
                <a:moveTo>
                  <a:pt x="8086" y="4914"/>
                </a:moveTo>
                <a:lnTo>
                  <a:pt x="9191" y="4914"/>
                </a:lnTo>
                <a:lnTo>
                  <a:pt x="9191" y="6018"/>
                </a:lnTo>
                <a:lnTo>
                  <a:pt x="8086" y="6018"/>
                </a:lnTo>
                <a:lnTo>
                  <a:pt x="8086" y="4914"/>
                </a:lnTo>
                <a:close/>
                <a:moveTo>
                  <a:pt x="9500" y="4914"/>
                </a:moveTo>
                <a:lnTo>
                  <a:pt x="10606" y="4914"/>
                </a:lnTo>
                <a:lnTo>
                  <a:pt x="10606" y="6018"/>
                </a:lnTo>
                <a:lnTo>
                  <a:pt x="9500" y="6018"/>
                </a:lnTo>
                <a:lnTo>
                  <a:pt x="9500" y="4914"/>
                </a:lnTo>
                <a:close/>
                <a:moveTo>
                  <a:pt x="10915" y="4914"/>
                </a:moveTo>
                <a:lnTo>
                  <a:pt x="12021" y="4914"/>
                </a:lnTo>
                <a:lnTo>
                  <a:pt x="12021" y="6018"/>
                </a:lnTo>
                <a:lnTo>
                  <a:pt x="10915" y="6018"/>
                </a:lnTo>
                <a:lnTo>
                  <a:pt x="10915" y="4914"/>
                </a:lnTo>
                <a:close/>
                <a:moveTo>
                  <a:pt x="12331" y="4914"/>
                </a:moveTo>
                <a:lnTo>
                  <a:pt x="13436" y="4914"/>
                </a:lnTo>
                <a:lnTo>
                  <a:pt x="13436" y="6018"/>
                </a:lnTo>
                <a:lnTo>
                  <a:pt x="12331" y="6018"/>
                </a:lnTo>
                <a:lnTo>
                  <a:pt x="12331" y="4914"/>
                </a:lnTo>
                <a:close/>
                <a:moveTo>
                  <a:pt x="8086" y="3413"/>
                </a:moveTo>
                <a:lnTo>
                  <a:pt x="9191" y="3413"/>
                </a:lnTo>
                <a:lnTo>
                  <a:pt x="9191" y="4516"/>
                </a:lnTo>
                <a:lnTo>
                  <a:pt x="8086" y="4516"/>
                </a:lnTo>
                <a:lnTo>
                  <a:pt x="8086" y="3413"/>
                </a:lnTo>
                <a:close/>
                <a:moveTo>
                  <a:pt x="9500" y="3413"/>
                </a:moveTo>
                <a:lnTo>
                  <a:pt x="10606" y="3413"/>
                </a:lnTo>
                <a:lnTo>
                  <a:pt x="10606" y="4516"/>
                </a:lnTo>
                <a:lnTo>
                  <a:pt x="9500" y="4516"/>
                </a:lnTo>
                <a:lnTo>
                  <a:pt x="9500" y="3413"/>
                </a:lnTo>
                <a:close/>
                <a:moveTo>
                  <a:pt x="10915" y="3413"/>
                </a:moveTo>
                <a:lnTo>
                  <a:pt x="12021" y="3413"/>
                </a:lnTo>
                <a:lnTo>
                  <a:pt x="12021" y="4516"/>
                </a:lnTo>
                <a:lnTo>
                  <a:pt x="10915" y="4516"/>
                </a:lnTo>
                <a:lnTo>
                  <a:pt x="10915" y="3413"/>
                </a:lnTo>
                <a:close/>
                <a:moveTo>
                  <a:pt x="9500" y="1911"/>
                </a:moveTo>
                <a:lnTo>
                  <a:pt x="10606" y="1911"/>
                </a:lnTo>
                <a:lnTo>
                  <a:pt x="10606" y="3015"/>
                </a:lnTo>
                <a:lnTo>
                  <a:pt x="9500" y="3015"/>
                </a:lnTo>
                <a:lnTo>
                  <a:pt x="9500" y="1911"/>
                </a:lnTo>
                <a:close/>
                <a:moveTo>
                  <a:pt x="10915" y="1911"/>
                </a:moveTo>
                <a:lnTo>
                  <a:pt x="12021" y="1911"/>
                </a:lnTo>
                <a:lnTo>
                  <a:pt x="12021" y="3015"/>
                </a:lnTo>
                <a:lnTo>
                  <a:pt x="10915" y="3015"/>
                </a:lnTo>
                <a:lnTo>
                  <a:pt x="10915" y="1911"/>
                </a:lnTo>
                <a:close/>
                <a:moveTo>
                  <a:pt x="12331" y="1911"/>
                </a:moveTo>
                <a:lnTo>
                  <a:pt x="13436" y="1911"/>
                </a:lnTo>
                <a:lnTo>
                  <a:pt x="13436" y="3015"/>
                </a:lnTo>
                <a:lnTo>
                  <a:pt x="12331" y="3015"/>
                </a:lnTo>
                <a:lnTo>
                  <a:pt x="12331" y="1911"/>
                </a:lnTo>
                <a:close/>
                <a:moveTo>
                  <a:pt x="12331" y="3413"/>
                </a:moveTo>
                <a:lnTo>
                  <a:pt x="13436" y="3413"/>
                </a:lnTo>
                <a:lnTo>
                  <a:pt x="13436" y="4516"/>
                </a:lnTo>
                <a:lnTo>
                  <a:pt x="12331" y="4516"/>
                </a:lnTo>
                <a:lnTo>
                  <a:pt x="12331" y="3413"/>
                </a:lnTo>
                <a:close/>
              </a:path>
            </a:pathLst>
          </a:custGeom>
          <a:solidFill>
            <a:srgbClr val="00B0F0"/>
          </a:solidFill>
          <a:ln w="9525">
            <a:noFill/>
            <a:round/>
            <a:headEnd/>
            <a:tailEnd/>
          </a:ln>
        </p:spPr>
        <p:txBody>
          <a:bodyPr vert="horz" wrap="square" lIns="121863" tIns="60931" rIns="121863" bIns="60931" numCol="1" anchor="t" anchorCtr="0" compatLnSpc="1">
            <a:prstTxWarp prst="textNoShape">
              <a:avLst/>
            </a:prstTxWarp>
          </a:bodyPr>
          <a:lstStyle/>
          <a:p>
            <a:pPr algn="ctr"/>
            <a:endParaRPr lang="zh-CN" altLang="en-US" sz="11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30" name="Freeform 6"/>
          <p:cNvSpPr>
            <a:spLocks noEditPoints="1"/>
          </p:cNvSpPr>
          <p:nvPr/>
        </p:nvSpPr>
        <p:spPr bwMode="auto">
          <a:xfrm>
            <a:off x="9163814" y="1418971"/>
            <a:ext cx="623986" cy="509316"/>
          </a:xfrm>
          <a:custGeom>
            <a:avLst/>
            <a:gdLst/>
            <a:ahLst/>
            <a:cxnLst>
              <a:cxn ang="0">
                <a:pos x="12772" y="618"/>
              </a:cxn>
              <a:cxn ang="0">
                <a:pos x="0" y="15651"/>
              </a:cxn>
              <a:cxn ang="0">
                <a:pos x="1941" y="4867"/>
              </a:cxn>
              <a:cxn ang="0">
                <a:pos x="5964" y="4867"/>
              </a:cxn>
              <a:cxn ang="0">
                <a:pos x="7512" y="618"/>
              </a:cxn>
              <a:cxn ang="0">
                <a:pos x="1277" y="12419"/>
              </a:cxn>
              <a:cxn ang="0">
                <a:pos x="5523" y="7916"/>
              </a:cxn>
              <a:cxn ang="0">
                <a:pos x="4108" y="7916"/>
              </a:cxn>
              <a:cxn ang="0">
                <a:pos x="2692" y="7916"/>
              </a:cxn>
              <a:cxn ang="0">
                <a:pos x="1277" y="7916"/>
              </a:cxn>
              <a:cxn ang="0">
                <a:pos x="5523" y="9417"/>
              </a:cxn>
              <a:cxn ang="0">
                <a:pos x="4108" y="9417"/>
              </a:cxn>
              <a:cxn ang="0">
                <a:pos x="2692" y="9417"/>
              </a:cxn>
              <a:cxn ang="0">
                <a:pos x="1277" y="9417"/>
              </a:cxn>
              <a:cxn ang="0">
                <a:pos x="5523" y="10919"/>
              </a:cxn>
              <a:cxn ang="0">
                <a:pos x="4108" y="10919"/>
              </a:cxn>
              <a:cxn ang="0">
                <a:pos x="2692" y="10919"/>
              </a:cxn>
              <a:cxn ang="0">
                <a:pos x="1277" y="10919"/>
              </a:cxn>
              <a:cxn ang="0">
                <a:pos x="5523" y="12419"/>
              </a:cxn>
              <a:cxn ang="0">
                <a:pos x="4108" y="12419"/>
              </a:cxn>
              <a:cxn ang="0">
                <a:pos x="2692" y="12419"/>
              </a:cxn>
              <a:cxn ang="0">
                <a:pos x="8086" y="1911"/>
              </a:cxn>
              <a:cxn ang="0">
                <a:pos x="8086" y="12419"/>
              </a:cxn>
              <a:cxn ang="0">
                <a:pos x="9500" y="12419"/>
              </a:cxn>
              <a:cxn ang="0">
                <a:pos x="10915" y="12419"/>
              </a:cxn>
              <a:cxn ang="0">
                <a:pos x="12331" y="12419"/>
              </a:cxn>
              <a:cxn ang="0">
                <a:pos x="8086" y="10919"/>
              </a:cxn>
              <a:cxn ang="0">
                <a:pos x="9500" y="10919"/>
              </a:cxn>
              <a:cxn ang="0">
                <a:pos x="10915" y="10919"/>
              </a:cxn>
              <a:cxn ang="0">
                <a:pos x="12331" y="10919"/>
              </a:cxn>
              <a:cxn ang="0">
                <a:pos x="8086" y="9417"/>
              </a:cxn>
              <a:cxn ang="0">
                <a:pos x="9500" y="9417"/>
              </a:cxn>
              <a:cxn ang="0">
                <a:pos x="10915" y="9417"/>
              </a:cxn>
              <a:cxn ang="0">
                <a:pos x="12331" y="9417"/>
              </a:cxn>
              <a:cxn ang="0">
                <a:pos x="8086" y="7916"/>
              </a:cxn>
              <a:cxn ang="0">
                <a:pos x="9500" y="7916"/>
              </a:cxn>
              <a:cxn ang="0">
                <a:pos x="10915" y="7916"/>
              </a:cxn>
              <a:cxn ang="0">
                <a:pos x="12331" y="7916"/>
              </a:cxn>
              <a:cxn ang="0">
                <a:pos x="8086" y="6414"/>
              </a:cxn>
              <a:cxn ang="0">
                <a:pos x="9500" y="6414"/>
              </a:cxn>
              <a:cxn ang="0">
                <a:pos x="10915" y="6414"/>
              </a:cxn>
              <a:cxn ang="0">
                <a:pos x="12331" y="6414"/>
              </a:cxn>
              <a:cxn ang="0">
                <a:pos x="8086" y="4914"/>
              </a:cxn>
              <a:cxn ang="0">
                <a:pos x="9500" y="4914"/>
              </a:cxn>
              <a:cxn ang="0">
                <a:pos x="10915" y="4914"/>
              </a:cxn>
              <a:cxn ang="0">
                <a:pos x="12331" y="4914"/>
              </a:cxn>
              <a:cxn ang="0">
                <a:pos x="8086" y="3413"/>
              </a:cxn>
              <a:cxn ang="0">
                <a:pos x="9500" y="3413"/>
              </a:cxn>
              <a:cxn ang="0">
                <a:pos x="10915" y="3413"/>
              </a:cxn>
              <a:cxn ang="0">
                <a:pos x="9500" y="1911"/>
              </a:cxn>
              <a:cxn ang="0">
                <a:pos x="10915" y="1911"/>
              </a:cxn>
              <a:cxn ang="0">
                <a:pos x="12331" y="1911"/>
              </a:cxn>
              <a:cxn ang="0">
                <a:pos x="12331" y="3413"/>
              </a:cxn>
            </a:cxnLst>
            <a:rect l="0" t="0" r="r" b="b"/>
            <a:pathLst>
              <a:path w="16169" h="15651">
                <a:moveTo>
                  <a:pt x="7512" y="618"/>
                </a:moveTo>
                <a:lnTo>
                  <a:pt x="8749" y="618"/>
                </a:lnTo>
                <a:lnTo>
                  <a:pt x="8749" y="0"/>
                </a:lnTo>
                <a:lnTo>
                  <a:pt x="12772" y="0"/>
                </a:lnTo>
                <a:lnTo>
                  <a:pt x="12772" y="618"/>
                </a:lnTo>
                <a:lnTo>
                  <a:pt x="14010" y="618"/>
                </a:lnTo>
                <a:lnTo>
                  <a:pt x="14010" y="13875"/>
                </a:lnTo>
                <a:lnTo>
                  <a:pt x="16169" y="13875"/>
                </a:lnTo>
                <a:lnTo>
                  <a:pt x="16169" y="15651"/>
                </a:lnTo>
                <a:lnTo>
                  <a:pt x="0" y="15651"/>
                </a:lnTo>
                <a:lnTo>
                  <a:pt x="0" y="13875"/>
                </a:lnTo>
                <a:lnTo>
                  <a:pt x="781" y="13875"/>
                </a:lnTo>
                <a:lnTo>
                  <a:pt x="781" y="6103"/>
                </a:lnTo>
                <a:lnTo>
                  <a:pt x="1941" y="6103"/>
                </a:lnTo>
                <a:lnTo>
                  <a:pt x="1941" y="4867"/>
                </a:lnTo>
                <a:lnTo>
                  <a:pt x="4469" y="4867"/>
                </a:lnTo>
                <a:lnTo>
                  <a:pt x="4469" y="2808"/>
                </a:lnTo>
                <a:lnTo>
                  <a:pt x="5088" y="2808"/>
                </a:lnTo>
                <a:lnTo>
                  <a:pt x="5088" y="4867"/>
                </a:lnTo>
                <a:lnTo>
                  <a:pt x="5964" y="4867"/>
                </a:lnTo>
                <a:lnTo>
                  <a:pt x="5964" y="6103"/>
                </a:lnTo>
                <a:lnTo>
                  <a:pt x="7124" y="6103"/>
                </a:lnTo>
                <a:lnTo>
                  <a:pt x="7124" y="13875"/>
                </a:lnTo>
                <a:lnTo>
                  <a:pt x="7512" y="13875"/>
                </a:lnTo>
                <a:lnTo>
                  <a:pt x="7512" y="618"/>
                </a:lnTo>
                <a:close/>
                <a:moveTo>
                  <a:pt x="1277" y="12419"/>
                </a:moveTo>
                <a:lnTo>
                  <a:pt x="2383" y="12419"/>
                </a:lnTo>
                <a:lnTo>
                  <a:pt x="2383" y="13523"/>
                </a:lnTo>
                <a:lnTo>
                  <a:pt x="1277" y="13523"/>
                </a:lnTo>
                <a:lnTo>
                  <a:pt x="1277" y="12419"/>
                </a:lnTo>
                <a:close/>
                <a:moveTo>
                  <a:pt x="5523" y="7916"/>
                </a:moveTo>
                <a:lnTo>
                  <a:pt x="6628" y="7916"/>
                </a:lnTo>
                <a:lnTo>
                  <a:pt x="6628" y="9020"/>
                </a:lnTo>
                <a:lnTo>
                  <a:pt x="5523" y="9020"/>
                </a:lnTo>
                <a:lnTo>
                  <a:pt x="5523" y="7916"/>
                </a:lnTo>
                <a:close/>
                <a:moveTo>
                  <a:pt x="4108" y="7916"/>
                </a:moveTo>
                <a:lnTo>
                  <a:pt x="5213" y="7916"/>
                </a:lnTo>
                <a:lnTo>
                  <a:pt x="5213" y="9020"/>
                </a:lnTo>
                <a:lnTo>
                  <a:pt x="4108" y="9020"/>
                </a:lnTo>
                <a:lnTo>
                  <a:pt x="4108" y="7916"/>
                </a:lnTo>
                <a:close/>
                <a:moveTo>
                  <a:pt x="2692" y="7916"/>
                </a:moveTo>
                <a:lnTo>
                  <a:pt x="3798" y="7916"/>
                </a:lnTo>
                <a:lnTo>
                  <a:pt x="3798" y="9020"/>
                </a:lnTo>
                <a:lnTo>
                  <a:pt x="2692" y="9020"/>
                </a:lnTo>
                <a:lnTo>
                  <a:pt x="2692" y="7916"/>
                </a:lnTo>
                <a:close/>
                <a:moveTo>
                  <a:pt x="1277" y="7916"/>
                </a:moveTo>
                <a:lnTo>
                  <a:pt x="2383" y="7916"/>
                </a:lnTo>
                <a:lnTo>
                  <a:pt x="2383" y="9020"/>
                </a:lnTo>
                <a:lnTo>
                  <a:pt x="1277" y="9020"/>
                </a:lnTo>
                <a:lnTo>
                  <a:pt x="1277" y="7916"/>
                </a:lnTo>
                <a:close/>
                <a:moveTo>
                  <a:pt x="5523" y="9417"/>
                </a:moveTo>
                <a:lnTo>
                  <a:pt x="6628" y="9417"/>
                </a:lnTo>
                <a:lnTo>
                  <a:pt x="6628" y="10521"/>
                </a:lnTo>
                <a:lnTo>
                  <a:pt x="5523" y="10521"/>
                </a:lnTo>
                <a:lnTo>
                  <a:pt x="5523" y="9417"/>
                </a:lnTo>
                <a:close/>
                <a:moveTo>
                  <a:pt x="4108" y="9417"/>
                </a:moveTo>
                <a:lnTo>
                  <a:pt x="5213" y="9417"/>
                </a:lnTo>
                <a:lnTo>
                  <a:pt x="5213" y="10521"/>
                </a:lnTo>
                <a:lnTo>
                  <a:pt x="4108" y="10521"/>
                </a:lnTo>
                <a:lnTo>
                  <a:pt x="4108" y="9417"/>
                </a:lnTo>
                <a:close/>
                <a:moveTo>
                  <a:pt x="2692" y="9417"/>
                </a:moveTo>
                <a:lnTo>
                  <a:pt x="3798" y="9417"/>
                </a:lnTo>
                <a:lnTo>
                  <a:pt x="3798" y="10521"/>
                </a:lnTo>
                <a:lnTo>
                  <a:pt x="2692" y="10521"/>
                </a:lnTo>
                <a:lnTo>
                  <a:pt x="2692" y="9417"/>
                </a:lnTo>
                <a:close/>
                <a:moveTo>
                  <a:pt x="1277" y="9417"/>
                </a:moveTo>
                <a:lnTo>
                  <a:pt x="2383" y="9417"/>
                </a:lnTo>
                <a:lnTo>
                  <a:pt x="2383" y="10521"/>
                </a:lnTo>
                <a:lnTo>
                  <a:pt x="1277" y="10521"/>
                </a:lnTo>
                <a:lnTo>
                  <a:pt x="1277" y="9417"/>
                </a:lnTo>
                <a:close/>
                <a:moveTo>
                  <a:pt x="5523" y="10919"/>
                </a:moveTo>
                <a:lnTo>
                  <a:pt x="6628" y="10919"/>
                </a:lnTo>
                <a:lnTo>
                  <a:pt x="6628" y="12023"/>
                </a:lnTo>
                <a:lnTo>
                  <a:pt x="5523" y="12023"/>
                </a:lnTo>
                <a:lnTo>
                  <a:pt x="5523" y="10919"/>
                </a:lnTo>
                <a:close/>
                <a:moveTo>
                  <a:pt x="4108" y="10919"/>
                </a:moveTo>
                <a:lnTo>
                  <a:pt x="5213" y="10919"/>
                </a:lnTo>
                <a:lnTo>
                  <a:pt x="5213" y="12023"/>
                </a:lnTo>
                <a:lnTo>
                  <a:pt x="4108" y="12023"/>
                </a:lnTo>
                <a:lnTo>
                  <a:pt x="4108" y="10919"/>
                </a:lnTo>
                <a:close/>
                <a:moveTo>
                  <a:pt x="2692" y="10919"/>
                </a:moveTo>
                <a:lnTo>
                  <a:pt x="3798" y="10919"/>
                </a:lnTo>
                <a:lnTo>
                  <a:pt x="3798" y="12023"/>
                </a:lnTo>
                <a:lnTo>
                  <a:pt x="2692" y="12023"/>
                </a:lnTo>
                <a:lnTo>
                  <a:pt x="2692" y="10919"/>
                </a:lnTo>
                <a:close/>
                <a:moveTo>
                  <a:pt x="1277" y="10919"/>
                </a:moveTo>
                <a:lnTo>
                  <a:pt x="2383" y="10919"/>
                </a:lnTo>
                <a:lnTo>
                  <a:pt x="2383" y="12023"/>
                </a:lnTo>
                <a:lnTo>
                  <a:pt x="1277" y="12023"/>
                </a:lnTo>
                <a:lnTo>
                  <a:pt x="1277" y="10919"/>
                </a:lnTo>
                <a:close/>
                <a:moveTo>
                  <a:pt x="5523" y="12419"/>
                </a:moveTo>
                <a:lnTo>
                  <a:pt x="6628" y="12419"/>
                </a:lnTo>
                <a:lnTo>
                  <a:pt x="6628" y="13523"/>
                </a:lnTo>
                <a:lnTo>
                  <a:pt x="5523" y="13523"/>
                </a:lnTo>
                <a:lnTo>
                  <a:pt x="5523" y="12419"/>
                </a:lnTo>
                <a:close/>
                <a:moveTo>
                  <a:pt x="4108" y="12419"/>
                </a:moveTo>
                <a:lnTo>
                  <a:pt x="5213" y="12419"/>
                </a:lnTo>
                <a:lnTo>
                  <a:pt x="5213" y="13523"/>
                </a:lnTo>
                <a:lnTo>
                  <a:pt x="4108" y="13523"/>
                </a:lnTo>
                <a:lnTo>
                  <a:pt x="4108" y="12419"/>
                </a:lnTo>
                <a:close/>
                <a:moveTo>
                  <a:pt x="2692" y="12419"/>
                </a:moveTo>
                <a:lnTo>
                  <a:pt x="3798" y="12419"/>
                </a:lnTo>
                <a:lnTo>
                  <a:pt x="3798" y="13523"/>
                </a:lnTo>
                <a:lnTo>
                  <a:pt x="2692" y="13523"/>
                </a:lnTo>
                <a:lnTo>
                  <a:pt x="2692" y="12419"/>
                </a:lnTo>
                <a:close/>
                <a:moveTo>
                  <a:pt x="8086" y="1911"/>
                </a:moveTo>
                <a:lnTo>
                  <a:pt x="9191" y="1911"/>
                </a:lnTo>
                <a:lnTo>
                  <a:pt x="9191" y="3015"/>
                </a:lnTo>
                <a:lnTo>
                  <a:pt x="8086" y="3015"/>
                </a:lnTo>
                <a:lnTo>
                  <a:pt x="8086" y="1911"/>
                </a:lnTo>
                <a:close/>
                <a:moveTo>
                  <a:pt x="8086" y="12419"/>
                </a:moveTo>
                <a:lnTo>
                  <a:pt x="9191" y="12419"/>
                </a:lnTo>
                <a:lnTo>
                  <a:pt x="9191" y="13523"/>
                </a:lnTo>
                <a:lnTo>
                  <a:pt x="8086" y="13523"/>
                </a:lnTo>
                <a:lnTo>
                  <a:pt x="8086" y="12419"/>
                </a:lnTo>
                <a:close/>
                <a:moveTo>
                  <a:pt x="9500" y="12419"/>
                </a:moveTo>
                <a:lnTo>
                  <a:pt x="10606" y="12419"/>
                </a:lnTo>
                <a:lnTo>
                  <a:pt x="10606" y="13523"/>
                </a:lnTo>
                <a:lnTo>
                  <a:pt x="9500" y="13523"/>
                </a:lnTo>
                <a:lnTo>
                  <a:pt x="9500" y="12419"/>
                </a:lnTo>
                <a:close/>
                <a:moveTo>
                  <a:pt x="10915" y="12419"/>
                </a:moveTo>
                <a:lnTo>
                  <a:pt x="12021" y="12419"/>
                </a:lnTo>
                <a:lnTo>
                  <a:pt x="12021" y="13523"/>
                </a:lnTo>
                <a:lnTo>
                  <a:pt x="10915" y="13523"/>
                </a:lnTo>
                <a:lnTo>
                  <a:pt x="10915" y="12419"/>
                </a:lnTo>
                <a:close/>
                <a:moveTo>
                  <a:pt x="12331" y="12419"/>
                </a:moveTo>
                <a:lnTo>
                  <a:pt x="13436" y="12419"/>
                </a:lnTo>
                <a:lnTo>
                  <a:pt x="13436" y="13523"/>
                </a:lnTo>
                <a:lnTo>
                  <a:pt x="12331" y="13523"/>
                </a:lnTo>
                <a:lnTo>
                  <a:pt x="12331" y="12419"/>
                </a:lnTo>
                <a:close/>
                <a:moveTo>
                  <a:pt x="8086" y="10919"/>
                </a:moveTo>
                <a:lnTo>
                  <a:pt x="9191" y="10919"/>
                </a:lnTo>
                <a:lnTo>
                  <a:pt x="9191" y="12023"/>
                </a:lnTo>
                <a:lnTo>
                  <a:pt x="8086" y="12023"/>
                </a:lnTo>
                <a:lnTo>
                  <a:pt x="8086" y="10919"/>
                </a:lnTo>
                <a:close/>
                <a:moveTo>
                  <a:pt x="9500" y="10919"/>
                </a:moveTo>
                <a:lnTo>
                  <a:pt x="10606" y="10919"/>
                </a:lnTo>
                <a:lnTo>
                  <a:pt x="10606" y="12023"/>
                </a:lnTo>
                <a:lnTo>
                  <a:pt x="9500" y="12023"/>
                </a:lnTo>
                <a:lnTo>
                  <a:pt x="9500" y="10919"/>
                </a:lnTo>
                <a:close/>
                <a:moveTo>
                  <a:pt x="10915" y="10919"/>
                </a:moveTo>
                <a:lnTo>
                  <a:pt x="12021" y="10919"/>
                </a:lnTo>
                <a:lnTo>
                  <a:pt x="12021" y="12023"/>
                </a:lnTo>
                <a:lnTo>
                  <a:pt x="10915" y="12023"/>
                </a:lnTo>
                <a:lnTo>
                  <a:pt x="10915" y="10919"/>
                </a:lnTo>
                <a:close/>
                <a:moveTo>
                  <a:pt x="12331" y="10919"/>
                </a:moveTo>
                <a:lnTo>
                  <a:pt x="13436" y="10919"/>
                </a:lnTo>
                <a:lnTo>
                  <a:pt x="13436" y="12023"/>
                </a:lnTo>
                <a:lnTo>
                  <a:pt x="12331" y="12023"/>
                </a:lnTo>
                <a:lnTo>
                  <a:pt x="12331" y="10919"/>
                </a:lnTo>
                <a:close/>
                <a:moveTo>
                  <a:pt x="8086" y="9417"/>
                </a:moveTo>
                <a:lnTo>
                  <a:pt x="9191" y="9417"/>
                </a:lnTo>
                <a:lnTo>
                  <a:pt x="9191" y="10521"/>
                </a:lnTo>
                <a:lnTo>
                  <a:pt x="8086" y="10521"/>
                </a:lnTo>
                <a:lnTo>
                  <a:pt x="8086" y="9417"/>
                </a:lnTo>
                <a:close/>
                <a:moveTo>
                  <a:pt x="9500" y="9417"/>
                </a:moveTo>
                <a:lnTo>
                  <a:pt x="10606" y="9417"/>
                </a:lnTo>
                <a:lnTo>
                  <a:pt x="10606" y="10521"/>
                </a:lnTo>
                <a:lnTo>
                  <a:pt x="9500" y="10521"/>
                </a:lnTo>
                <a:lnTo>
                  <a:pt x="9500" y="9417"/>
                </a:lnTo>
                <a:close/>
                <a:moveTo>
                  <a:pt x="10915" y="9417"/>
                </a:moveTo>
                <a:lnTo>
                  <a:pt x="12021" y="9417"/>
                </a:lnTo>
                <a:lnTo>
                  <a:pt x="12021" y="10521"/>
                </a:lnTo>
                <a:lnTo>
                  <a:pt x="10915" y="10521"/>
                </a:lnTo>
                <a:lnTo>
                  <a:pt x="10915" y="9417"/>
                </a:lnTo>
                <a:close/>
                <a:moveTo>
                  <a:pt x="12331" y="9417"/>
                </a:moveTo>
                <a:lnTo>
                  <a:pt x="13436" y="9417"/>
                </a:lnTo>
                <a:lnTo>
                  <a:pt x="13436" y="10521"/>
                </a:lnTo>
                <a:lnTo>
                  <a:pt x="12331" y="10521"/>
                </a:lnTo>
                <a:lnTo>
                  <a:pt x="12331" y="9417"/>
                </a:lnTo>
                <a:close/>
                <a:moveTo>
                  <a:pt x="8086" y="7916"/>
                </a:moveTo>
                <a:lnTo>
                  <a:pt x="9191" y="7916"/>
                </a:lnTo>
                <a:lnTo>
                  <a:pt x="9191" y="9020"/>
                </a:lnTo>
                <a:lnTo>
                  <a:pt x="8086" y="9020"/>
                </a:lnTo>
                <a:lnTo>
                  <a:pt x="8086" y="7916"/>
                </a:lnTo>
                <a:close/>
                <a:moveTo>
                  <a:pt x="9500" y="7916"/>
                </a:moveTo>
                <a:lnTo>
                  <a:pt x="10606" y="7916"/>
                </a:lnTo>
                <a:lnTo>
                  <a:pt x="10606" y="9020"/>
                </a:lnTo>
                <a:lnTo>
                  <a:pt x="9500" y="9020"/>
                </a:lnTo>
                <a:lnTo>
                  <a:pt x="9500" y="7916"/>
                </a:lnTo>
                <a:close/>
                <a:moveTo>
                  <a:pt x="10915" y="7916"/>
                </a:moveTo>
                <a:lnTo>
                  <a:pt x="12021" y="7916"/>
                </a:lnTo>
                <a:lnTo>
                  <a:pt x="12021" y="9020"/>
                </a:lnTo>
                <a:lnTo>
                  <a:pt x="10915" y="9020"/>
                </a:lnTo>
                <a:lnTo>
                  <a:pt x="10915" y="7916"/>
                </a:lnTo>
                <a:close/>
                <a:moveTo>
                  <a:pt x="12331" y="7916"/>
                </a:moveTo>
                <a:lnTo>
                  <a:pt x="13436" y="7916"/>
                </a:lnTo>
                <a:lnTo>
                  <a:pt x="13436" y="9020"/>
                </a:lnTo>
                <a:lnTo>
                  <a:pt x="12331" y="9020"/>
                </a:lnTo>
                <a:lnTo>
                  <a:pt x="12331" y="7916"/>
                </a:lnTo>
                <a:close/>
                <a:moveTo>
                  <a:pt x="8086" y="6414"/>
                </a:moveTo>
                <a:lnTo>
                  <a:pt x="9191" y="6414"/>
                </a:lnTo>
                <a:lnTo>
                  <a:pt x="9191" y="7518"/>
                </a:lnTo>
                <a:lnTo>
                  <a:pt x="8086" y="7518"/>
                </a:lnTo>
                <a:lnTo>
                  <a:pt x="8086" y="6414"/>
                </a:lnTo>
                <a:close/>
                <a:moveTo>
                  <a:pt x="9500" y="6414"/>
                </a:moveTo>
                <a:lnTo>
                  <a:pt x="10606" y="6414"/>
                </a:lnTo>
                <a:lnTo>
                  <a:pt x="10606" y="7518"/>
                </a:lnTo>
                <a:lnTo>
                  <a:pt x="9500" y="7518"/>
                </a:lnTo>
                <a:lnTo>
                  <a:pt x="9500" y="6414"/>
                </a:lnTo>
                <a:close/>
                <a:moveTo>
                  <a:pt x="10915" y="6414"/>
                </a:moveTo>
                <a:lnTo>
                  <a:pt x="12021" y="6414"/>
                </a:lnTo>
                <a:lnTo>
                  <a:pt x="12021" y="7518"/>
                </a:lnTo>
                <a:lnTo>
                  <a:pt x="10915" y="7518"/>
                </a:lnTo>
                <a:lnTo>
                  <a:pt x="10915" y="6414"/>
                </a:lnTo>
                <a:close/>
                <a:moveTo>
                  <a:pt x="12331" y="6414"/>
                </a:moveTo>
                <a:lnTo>
                  <a:pt x="13436" y="6414"/>
                </a:lnTo>
                <a:lnTo>
                  <a:pt x="13436" y="7518"/>
                </a:lnTo>
                <a:lnTo>
                  <a:pt x="12331" y="7518"/>
                </a:lnTo>
                <a:lnTo>
                  <a:pt x="12331" y="6414"/>
                </a:lnTo>
                <a:close/>
                <a:moveTo>
                  <a:pt x="8086" y="4914"/>
                </a:moveTo>
                <a:lnTo>
                  <a:pt x="9191" y="4914"/>
                </a:lnTo>
                <a:lnTo>
                  <a:pt x="9191" y="6018"/>
                </a:lnTo>
                <a:lnTo>
                  <a:pt x="8086" y="6018"/>
                </a:lnTo>
                <a:lnTo>
                  <a:pt x="8086" y="4914"/>
                </a:lnTo>
                <a:close/>
                <a:moveTo>
                  <a:pt x="9500" y="4914"/>
                </a:moveTo>
                <a:lnTo>
                  <a:pt x="10606" y="4914"/>
                </a:lnTo>
                <a:lnTo>
                  <a:pt x="10606" y="6018"/>
                </a:lnTo>
                <a:lnTo>
                  <a:pt x="9500" y="6018"/>
                </a:lnTo>
                <a:lnTo>
                  <a:pt x="9500" y="4914"/>
                </a:lnTo>
                <a:close/>
                <a:moveTo>
                  <a:pt x="10915" y="4914"/>
                </a:moveTo>
                <a:lnTo>
                  <a:pt x="12021" y="4914"/>
                </a:lnTo>
                <a:lnTo>
                  <a:pt x="12021" y="6018"/>
                </a:lnTo>
                <a:lnTo>
                  <a:pt x="10915" y="6018"/>
                </a:lnTo>
                <a:lnTo>
                  <a:pt x="10915" y="4914"/>
                </a:lnTo>
                <a:close/>
                <a:moveTo>
                  <a:pt x="12331" y="4914"/>
                </a:moveTo>
                <a:lnTo>
                  <a:pt x="13436" y="4914"/>
                </a:lnTo>
                <a:lnTo>
                  <a:pt x="13436" y="6018"/>
                </a:lnTo>
                <a:lnTo>
                  <a:pt x="12331" y="6018"/>
                </a:lnTo>
                <a:lnTo>
                  <a:pt x="12331" y="4914"/>
                </a:lnTo>
                <a:close/>
                <a:moveTo>
                  <a:pt x="8086" y="3413"/>
                </a:moveTo>
                <a:lnTo>
                  <a:pt x="9191" y="3413"/>
                </a:lnTo>
                <a:lnTo>
                  <a:pt x="9191" y="4516"/>
                </a:lnTo>
                <a:lnTo>
                  <a:pt x="8086" y="4516"/>
                </a:lnTo>
                <a:lnTo>
                  <a:pt x="8086" y="3413"/>
                </a:lnTo>
                <a:close/>
                <a:moveTo>
                  <a:pt x="9500" y="3413"/>
                </a:moveTo>
                <a:lnTo>
                  <a:pt x="10606" y="3413"/>
                </a:lnTo>
                <a:lnTo>
                  <a:pt x="10606" y="4516"/>
                </a:lnTo>
                <a:lnTo>
                  <a:pt x="9500" y="4516"/>
                </a:lnTo>
                <a:lnTo>
                  <a:pt x="9500" y="3413"/>
                </a:lnTo>
                <a:close/>
                <a:moveTo>
                  <a:pt x="10915" y="3413"/>
                </a:moveTo>
                <a:lnTo>
                  <a:pt x="12021" y="3413"/>
                </a:lnTo>
                <a:lnTo>
                  <a:pt x="12021" y="4516"/>
                </a:lnTo>
                <a:lnTo>
                  <a:pt x="10915" y="4516"/>
                </a:lnTo>
                <a:lnTo>
                  <a:pt x="10915" y="3413"/>
                </a:lnTo>
                <a:close/>
                <a:moveTo>
                  <a:pt x="9500" y="1911"/>
                </a:moveTo>
                <a:lnTo>
                  <a:pt x="10606" y="1911"/>
                </a:lnTo>
                <a:lnTo>
                  <a:pt x="10606" y="3015"/>
                </a:lnTo>
                <a:lnTo>
                  <a:pt x="9500" y="3015"/>
                </a:lnTo>
                <a:lnTo>
                  <a:pt x="9500" y="1911"/>
                </a:lnTo>
                <a:close/>
                <a:moveTo>
                  <a:pt x="10915" y="1911"/>
                </a:moveTo>
                <a:lnTo>
                  <a:pt x="12021" y="1911"/>
                </a:lnTo>
                <a:lnTo>
                  <a:pt x="12021" y="3015"/>
                </a:lnTo>
                <a:lnTo>
                  <a:pt x="10915" y="3015"/>
                </a:lnTo>
                <a:lnTo>
                  <a:pt x="10915" y="1911"/>
                </a:lnTo>
                <a:close/>
                <a:moveTo>
                  <a:pt x="12331" y="1911"/>
                </a:moveTo>
                <a:lnTo>
                  <a:pt x="13436" y="1911"/>
                </a:lnTo>
                <a:lnTo>
                  <a:pt x="13436" y="3015"/>
                </a:lnTo>
                <a:lnTo>
                  <a:pt x="12331" y="3015"/>
                </a:lnTo>
                <a:lnTo>
                  <a:pt x="12331" y="1911"/>
                </a:lnTo>
                <a:close/>
                <a:moveTo>
                  <a:pt x="12331" y="3413"/>
                </a:moveTo>
                <a:lnTo>
                  <a:pt x="13436" y="3413"/>
                </a:lnTo>
                <a:lnTo>
                  <a:pt x="13436" y="4516"/>
                </a:lnTo>
                <a:lnTo>
                  <a:pt x="12331" y="4516"/>
                </a:lnTo>
                <a:lnTo>
                  <a:pt x="12331" y="3413"/>
                </a:lnTo>
                <a:close/>
              </a:path>
            </a:pathLst>
          </a:custGeom>
          <a:solidFill>
            <a:srgbClr val="00B0F0"/>
          </a:solidFill>
          <a:ln w="9525">
            <a:noFill/>
            <a:round/>
            <a:headEnd/>
            <a:tailEnd/>
          </a:ln>
        </p:spPr>
        <p:txBody>
          <a:bodyPr vert="horz" wrap="square" lIns="121863" tIns="60931" rIns="121863" bIns="60931" numCol="1" anchor="t" anchorCtr="0" compatLnSpc="1">
            <a:prstTxWarp prst="textNoShape">
              <a:avLst/>
            </a:prstTxWarp>
          </a:bodyPr>
          <a:lstStyle/>
          <a:p>
            <a:pPr algn="ctr"/>
            <a:endParaRPr lang="zh-CN" altLang="en-US" sz="11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31" name="Freeform 35"/>
          <p:cNvSpPr>
            <a:spLocks noEditPoints="1"/>
          </p:cNvSpPr>
          <p:nvPr/>
        </p:nvSpPr>
        <p:spPr bwMode="auto">
          <a:xfrm>
            <a:off x="10307371" y="2210437"/>
            <a:ext cx="655442" cy="423998"/>
          </a:xfrm>
          <a:custGeom>
            <a:avLst/>
            <a:gdLst/>
            <a:ahLst/>
            <a:cxnLst>
              <a:cxn ang="0">
                <a:pos x="14413" y="6228"/>
              </a:cxn>
              <a:cxn ang="0">
                <a:pos x="9353" y="6994"/>
              </a:cxn>
              <a:cxn ang="0">
                <a:pos x="8638" y="12659"/>
              </a:cxn>
              <a:cxn ang="0">
                <a:pos x="7871" y="1685"/>
              </a:cxn>
              <a:cxn ang="0">
                <a:pos x="7360" y="0"/>
              </a:cxn>
              <a:cxn ang="0">
                <a:pos x="3680" y="1685"/>
              </a:cxn>
              <a:cxn ang="0">
                <a:pos x="1534" y="12659"/>
              </a:cxn>
              <a:cxn ang="0">
                <a:pos x="0" y="13986"/>
              </a:cxn>
              <a:cxn ang="0">
                <a:pos x="15946" y="12659"/>
              </a:cxn>
              <a:cxn ang="0">
                <a:pos x="15334" y="6994"/>
              </a:cxn>
              <a:cxn ang="0">
                <a:pos x="5827" y="6125"/>
              </a:cxn>
              <a:cxn ang="0">
                <a:pos x="7002" y="8371"/>
              </a:cxn>
              <a:cxn ang="0">
                <a:pos x="5827" y="6125"/>
              </a:cxn>
              <a:cxn ang="0">
                <a:pos x="3731" y="9137"/>
              </a:cxn>
              <a:cxn ang="0">
                <a:pos x="2555" y="11382"/>
              </a:cxn>
              <a:cxn ang="0">
                <a:pos x="2555" y="3318"/>
              </a:cxn>
              <a:cxn ang="0">
                <a:pos x="3731" y="5564"/>
              </a:cxn>
              <a:cxn ang="0">
                <a:pos x="2555" y="3318"/>
              </a:cxn>
              <a:cxn ang="0">
                <a:pos x="10393" y="8065"/>
              </a:cxn>
              <a:cxn ang="0">
                <a:pos x="9525" y="9494"/>
              </a:cxn>
              <a:cxn ang="0">
                <a:pos x="13818" y="10464"/>
              </a:cxn>
              <a:cxn ang="0">
                <a:pos x="14687" y="11893"/>
              </a:cxn>
              <a:cxn ang="0">
                <a:pos x="13818" y="10464"/>
              </a:cxn>
              <a:cxn ang="0">
                <a:pos x="13256" y="10464"/>
              </a:cxn>
              <a:cxn ang="0">
                <a:pos x="12387" y="11893"/>
              </a:cxn>
              <a:cxn ang="0">
                <a:pos x="10955" y="10464"/>
              </a:cxn>
              <a:cxn ang="0">
                <a:pos x="11825" y="11893"/>
              </a:cxn>
              <a:cxn ang="0">
                <a:pos x="10955" y="10464"/>
              </a:cxn>
              <a:cxn ang="0">
                <a:pos x="10393" y="10464"/>
              </a:cxn>
              <a:cxn ang="0">
                <a:pos x="9525" y="11893"/>
              </a:cxn>
              <a:cxn ang="0">
                <a:pos x="13818" y="8065"/>
              </a:cxn>
              <a:cxn ang="0">
                <a:pos x="14687" y="9494"/>
              </a:cxn>
              <a:cxn ang="0">
                <a:pos x="13818" y="8065"/>
              </a:cxn>
              <a:cxn ang="0">
                <a:pos x="13256" y="8065"/>
              </a:cxn>
              <a:cxn ang="0">
                <a:pos x="12387" y="9494"/>
              </a:cxn>
              <a:cxn ang="0">
                <a:pos x="10955" y="8065"/>
              </a:cxn>
              <a:cxn ang="0">
                <a:pos x="11825" y="9494"/>
              </a:cxn>
              <a:cxn ang="0">
                <a:pos x="10955" y="8065"/>
              </a:cxn>
            </a:cxnLst>
            <a:rect l="0" t="0" r="r" b="b"/>
            <a:pathLst>
              <a:path w="16560" h="13986">
                <a:moveTo>
                  <a:pt x="14413" y="6994"/>
                </a:moveTo>
                <a:lnTo>
                  <a:pt x="14413" y="6228"/>
                </a:lnTo>
                <a:lnTo>
                  <a:pt x="9353" y="6228"/>
                </a:lnTo>
                <a:lnTo>
                  <a:pt x="9353" y="6994"/>
                </a:lnTo>
                <a:lnTo>
                  <a:pt x="8638" y="6994"/>
                </a:lnTo>
                <a:lnTo>
                  <a:pt x="8638" y="12659"/>
                </a:lnTo>
                <a:lnTo>
                  <a:pt x="7871" y="12659"/>
                </a:lnTo>
                <a:lnTo>
                  <a:pt x="7871" y="1685"/>
                </a:lnTo>
                <a:lnTo>
                  <a:pt x="7360" y="1685"/>
                </a:lnTo>
                <a:lnTo>
                  <a:pt x="7360" y="0"/>
                </a:lnTo>
                <a:lnTo>
                  <a:pt x="3680" y="1021"/>
                </a:lnTo>
                <a:lnTo>
                  <a:pt x="3680" y="1685"/>
                </a:lnTo>
                <a:lnTo>
                  <a:pt x="1534" y="1685"/>
                </a:lnTo>
                <a:lnTo>
                  <a:pt x="1534" y="12659"/>
                </a:lnTo>
                <a:lnTo>
                  <a:pt x="767" y="12659"/>
                </a:lnTo>
                <a:lnTo>
                  <a:pt x="0" y="13986"/>
                </a:lnTo>
                <a:lnTo>
                  <a:pt x="16560" y="13986"/>
                </a:lnTo>
                <a:lnTo>
                  <a:pt x="15946" y="12659"/>
                </a:lnTo>
                <a:lnTo>
                  <a:pt x="15334" y="12659"/>
                </a:lnTo>
                <a:lnTo>
                  <a:pt x="15334" y="6994"/>
                </a:lnTo>
                <a:lnTo>
                  <a:pt x="14413" y="6994"/>
                </a:lnTo>
                <a:close/>
                <a:moveTo>
                  <a:pt x="5827" y="6125"/>
                </a:moveTo>
                <a:lnTo>
                  <a:pt x="7002" y="6125"/>
                </a:lnTo>
                <a:lnTo>
                  <a:pt x="7002" y="8371"/>
                </a:lnTo>
                <a:lnTo>
                  <a:pt x="5827" y="8371"/>
                </a:lnTo>
                <a:lnTo>
                  <a:pt x="5827" y="6125"/>
                </a:lnTo>
                <a:close/>
                <a:moveTo>
                  <a:pt x="2555" y="9137"/>
                </a:moveTo>
                <a:lnTo>
                  <a:pt x="3731" y="9137"/>
                </a:lnTo>
                <a:lnTo>
                  <a:pt x="3731" y="11382"/>
                </a:lnTo>
                <a:lnTo>
                  <a:pt x="2555" y="11382"/>
                </a:lnTo>
                <a:lnTo>
                  <a:pt x="2555" y="9137"/>
                </a:lnTo>
                <a:close/>
                <a:moveTo>
                  <a:pt x="2555" y="3318"/>
                </a:moveTo>
                <a:lnTo>
                  <a:pt x="3731" y="3318"/>
                </a:lnTo>
                <a:lnTo>
                  <a:pt x="3731" y="5564"/>
                </a:lnTo>
                <a:lnTo>
                  <a:pt x="2555" y="5564"/>
                </a:lnTo>
                <a:lnTo>
                  <a:pt x="2555" y="3318"/>
                </a:lnTo>
                <a:close/>
                <a:moveTo>
                  <a:pt x="9525" y="8065"/>
                </a:moveTo>
                <a:lnTo>
                  <a:pt x="10393" y="8065"/>
                </a:lnTo>
                <a:lnTo>
                  <a:pt x="10393" y="9494"/>
                </a:lnTo>
                <a:lnTo>
                  <a:pt x="9525" y="9494"/>
                </a:lnTo>
                <a:lnTo>
                  <a:pt x="9525" y="8065"/>
                </a:lnTo>
                <a:close/>
                <a:moveTo>
                  <a:pt x="13818" y="10464"/>
                </a:moveTo>
                <a:lnTo>
                  <a:pt x="14687" y="10464"/>
                </a:lnTo>
                <a:lnTo>
                  <a:pt x="14687" y="11893"/>
                </a:lnTo>
                <a:lnTo>
                  <a:pt x="13818" y="11893"/>
                </a:lnTo>
                <a:lnTo>
                  <a:pt x="13818" y="10464"/>
                </a:lnTo>
                <a:close/>
                <a:moveTo>
                  <a:pt x="12387" y="10464"/>
                </a:moveTo>
                <a:lnTo>
                  <a:pt x="13256" y="10464"/>
                </a:lnTo>
                <a:lnTo>
                  <a:pt x="13256" y="11893"/>
                </a:lnTo>
                <a:lnTo>
                  <a:pt x="12387" y="11893"/>
                </a:lnTo>
                <a:lnTo>
                  <a:pt x="12387" y="10464"/>
                </a:lnTo>
                <a:close/>
                <a:moveTo>
                  <a:pt x="10955" y="10464"/>
                </a:moveTo>
                <a:lnTo>
                  <a:pt x="11825" y="10464"/>
                </a:lnTo>
                <a:lnTo>
                  <a:pt x="11825" y="11893"/>
                </a:lnTo>
                <a:lnTo>
                  <a:pt x="10955" y="11893"/>
                </a:lnTo>
                <a:lnTo>
                  <a:pt x="10955" y="10464"/>
                </a:lnTo>
                <a:close/>
                <a:moveTo>
                  <a:pt x="9525" y="10464"/>
                </a:moveTo>
                <a:lnTo>
                  <a:pt x="10393" y="10464"/>
                </a:lnTo>
                <a:lnTo>
                  <a:pt x="10393" y="11893"/>
                </a:lnTo>
                <a:lnTo>
                  <a:pt x="9525" y="11893"/>
                </a:lnTo>
                <a:lnTo>
                  <a:pt x="9525" y="10464"/>
                </a:lnTo>
                <a:close/>
                <a:moveTo>
                  <a:pt x="13818" y="8065"/>
                </a:moveTo>
                <a:lnTo>
                  <a:pt x="14687" y="8065"/>
                </a:lnTo>
                <a:lnTo>
                  <a:pt x="14687" y="9494"/>
                </a:lnTo>
                <a:lnTo>
                  <a:pt x="13818" y="9494"/>
                </a:lnTo>
                <a:lnTo>
                  <a:pt x="13818" y="8065"/>
                </a:lnTo>
                <a:close/>
                <a:moveTo>
                  <a:pt x="12387" y="8065"/>
                </a:moveTo>
                <a:lnTo>
                  <a:pt x="13256" y="8065"/>
                </a:lnTo>
                <a:lnTo>
                  <a:pt x="13256" y="9494"/>
                </a:lnTo>
                <a:lnTo>
                  <a:pt x="12387" y="9494"/>
                </a:lnTo>
                <a:lnTo>
                  <a:pt x="12387" y="8065"/>
                </a:lnTo>
                <a:close/>
                <a:moveTo>
                  <a:pt x="10955" y="8065"/>
                </a:moveTo>
                <a:lnTo>
                  <a:pt x="11825" y="8065"/>
                </a:lnTo>
                <a:lnTo>
                  <a:pt x="11825" y="9494"/>
                </a:lnTo>
                <a:lnTo>
                  <a:pt x="10955" y="9494"/>
                </a:lnTo>
                <a:lnTo>
                  <a:pt x="10955" y="8065"/>
                </a:lnTo>
                <a:close/>
              </a:path>
            </a:pathLst>
          </a:custGeom>
          <a:solidFill>
            <a:srgbClr val="00B0F0"/>
          </a:solidFill>
          <a:ln w="9525">
            <a:noFill/>
            <a:round/>
            <a:headEnd/>
            <a:tailEnd/>
          </a:ln>
        </p:spPr>
        <p:txBody>
          <a:bodyPr vert="horz" wrap="square" lIns="121863" tIns="60931" rIns="121863" bIns="60931" numCol="1" anchor="t" anchorCtr="0" compatLnSpc="1">
            <a:prstTxWarp prst="textNoShape">
              <a:avLst/>
            </a:prstTxWarp>
          </a:bodyPr>
          <a:lstStyle/>
          <a:p>
            <a:pPr algn="ctr"/>
            <a:endParaRPr lang="zh-CN" altLang="en-US" sz="11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32" name="Freeform 35"/>
          <p:cNvSpPr>
            <a:spLocks noEditPoints="1"/>
          </p:cNvSpPr>
          <p:nvPr/>
        </p:nvSpPr>
        <p:spPr bwMode="auto">
          <a:xfrm>
            <a:off x="7996305" y="2203947"/>
            <a:ext cx="655442" cy="423998"/>
          </a:xfrm>
          <a:custGeom>
            <a:avLst/>
            <a:gdLst/>
            <a:ahLst/>
            <a:cxnLst>
              <a:cxn ang="0">
                <a:pos x="14413" y="6228"/>
              </a:cxn>
              <a:cxn ang="0">
                <a:pos x="9353" y="6994"/>
              </a:cxn>
              <a:cxn ang="0">
                <a:pos x="8638" y="12659"/>
              </a:cxn>
              <a:cxn ang="0">
                <a:pos x="7871" y="1685"/>
              </a:cxn>
              <a:cxn ang="0">
                <a:pos x="7360" y="0"/>
              </a:cxn>
              <a:cxn ang="0">
                <a:pos x="3680" y="1685"/>
              </a:cxn>
              <a:cxn ang="0">
                <a:pos x="1534" y="12659"/>
              </a:cxn>
              <a:cxn ang="0">
                <a:pos x="0" y="13986"/>
              </a:cxn>
              <a:cxn ang="0">
                <a:pos x="15946" y="12659"/>
              </a:cxn>
              <a:cxn ang="0">
                <a:pos x="15334" y="6994"/>
              </a:cxn>
              <a:cxn ang="0">
                <a:pos x="5827" y="6125"/>
              </a:cxn>
              <a:cxn ang="0">
                <a:pos x="7002" y="8371"/>
              </a:cxn>
              <a:cxn ang="0">
                <a:pos x="5827" y="6125"/>
              </a:cxn>
              <a:cxn ang="0">
                <a:pos x="3731" y="9137"/>
              </a:cxn>
              <a:cxn ang="0">
                <a:pos x="2555" y="11382"/>
              </a:cxn>
              <a:cxn ang="0">
                <a:pos x="2555" y="3318"/>
              </a:cxn>
              <a:cxn ang="0">
                <a:pos x="3731" y="5564"/>
              </a:cxn>
              <a:cxn ang="0">
                <a:pos x="2555" y="3318"/>
              </a:cxn>
              <a:cxn ang="0">
                <a:pos x="10393" y="8065"/>
              </a:cxn>
              <a:cxn ang="0">
                <a:pos x="9525" y="9494"/>
              </a:cxn>
              <a:cxn ang="0">
                <a:pos x="13818" y="10464"/>
              </a:cxn>
              <a:cxn ang="0">
                <a:pos x="14687" y="11893"/>
              </a:cxn>
              <a:cxn ang="0">
                <a:pos x="13818" y="10464"/>
              </a:cxn>
              <a:cxn ang="0">
                <a:pos x="13256" y="10464"/>
              </a:cxn>
              <a:cxn ang="0">
                <a:pos x="12387" y="11893"/>
              </a:cxn>
              <a:cxn ang="0">
                <a:pos x="10955" y="10464"/>
              </a:cxn>
              <a:cxn ang="0">
                <a:pos x="11825" y="11893"/>
              </a:cxn>
              <a:cxn ang="0">
                <a:pos x="10955" y="10464"/>
              </a:cxn>
              <a:cxn ang="0">
                <a:pos x="10393" y="10464"/>
              </a:cxn>
              <a:cxn ang="0">
                <a:pos x="9525" y="11893"/>
              </a:cxn>
              <a:cxn ang="0">
                <a:pos x="13818" y="8065"/>
              </a:cxn>
              <a:cxn ang="0">
                <a:pos x="14687" y="9494"/>
              </a:cxn>
              <a:cxn ang="0">
                <a:pos x="13818" y="8065"/>
              </a:cxn>
              <a:cxn ang="0">
                <a:pos x="13256" y="8065"/>
              </a:cxn>
              <a:cxn ang="0">
                <a:pos x="12387" y="9494"/>
              </a:cxn>
              <a:cxn ang="0">
                <a:pos x="10955" y="8065"/>
              </a:cxn>
              <a:cxn ang="0">
                <a:pos x="11825" y="9494"/>
              </a:cxn>
              <a:cxn ang="0">
                <a:pos x="10955" y="8065"/>
              </a:cxn>
            </a:cxnLst>
            <a:rect l="0" t="0" r="r" b="b"/>
            <a:pathLst>
              <a:path w="16560" h="13986">
                <a:moveTo>
                  <a:pt x="14413" y="6994"/>
                </a:moveTo>
                <a:lnTo>
                  <a:pt x="14413" y="6228"/>
                </a:lnTo>
                <a:lnTo>
                  <a:pt x="9353" y="6228"/>
                </a:lnTo>
                <a:lnTo>
                  <a:pt x="9353" y="6994"/>
                </a:lnTo>
                <a:lnTo>
                  <a:pt x="8638" y="6994"/>
                </a:lnTo>
                <a:lnTo>
                  <a:pt x="8638" y="12659"/>
                </a:lnTo>
                <a:lnTo>
                  <a:pt x="7871" y="12659"/>
                </a:lnTo>
                <a:lnTo>
                  <a:pt x="7871" y="1685"/>
                </a:lnTo>
                <a:lnTo>
                  <a:pt x="7360" y="1685"/>
                </a:lnTo>
                <a:lnTo>
                  <a:pt x="7360" y="0"/>
                </a:lnTo>
                <a:lnTo>
                  <a:pt x="3680" y="1021"/>
                </a:lnTo>
                <a:lnTo>
                  <a:pt x="3680" y="1685"/>
                </a:lnTo>
                <a:lnTo>
                  <a:pt x="1534" y="1685"/>
                </a:lnTo>
                <a:lnTo>
                  <a:pt x="1534" y="12659"/>
                </a:lnTo>
                <a:lnTo>
                  <a:pt x="767" y="12659"/>
                </a:lnTo>
                <a:lnTo>
                  <a:pt x="0" y="13986"/>
                </a:lnTo>
                <a:lnTo>
                  <a:pt x="16560" y="13986"/>
                </a:lnTo>
                <a:lnTo>
                  <a:pt x="15946" y="12659"/>
                </a:lnTo>
                <a:lnTo>
                  <a:pt x="15334" y="12659"/>
                </a:lnTo>
                <a:lnTo>
                  <a:pt x="15334" y="6994"/>
                </a:lnTo>
                <a:lnTo>
                  <a:pt x="14413" y="6994"/>
                </a:lnTo>
                <a:close/>
                <a:moveTo>
                  <a:pt x="5827" y="6125"/>
                </a:moveTo>
                <a:lnTo>
                  <a:pt x="7002" y="6125"/>
                </a:lnTo>
                <a:lnTo>
                  <a:pt x="7002" y="8371"/>
                </a:lnTo>
                <a:lnTo>
                  <a:pt x="5827" y="8371"/>
                </a:lnTo>
                <a:lnTo>
                  <a:pt x="5827" y="6125"/>
                </a:lnTo>
                <a:close/>
                <a:moveTo>
                  <a:pt x="2555" y="9137"/>
                </a:moveTo>
                <a:lnTo>
                  <a:pt x="3731" y="9137"/>
                </a:lnTo>
                <a:lnTo>
                  <a:pt x="3731" y="11382"/>
                </a:lnTo>
                <a:lnTo>
                  <a:pt x="2555" y="11382"/>
                </a:lnTo>
                <a:lnTo>
                  <a:pt x="2555" y="9137"/>
                </a:lnTo>
                <a:close/>
                <a:moveTo>
                  <a:pt x="2555" y="3318"/>
                </a:moveTo>
                <a:lnTo>
                  <a:pt x="3731" y="3318"/>
                </a:lnTo>
                <a:lnTo>
                  <a:pt x="3731" y="5564"/>
                </a:lnTo>
                <a:lnTo>
                  <a:pt x="2555" y="5564"/>
                </a:lnTo>
                <a:lnTo>
                  <a:pt x="2555" y="3318"/>
                </a:lnTo>
                <a:close/>
                <a:moveTo>
                  <a:pt x="9525" y="8065"/>
                </a:moveTo>
                <a:lnTo>
                  <a:pt x="10393" y="8065"/>
                </a:lnTo>
                <a:lnTo>
                  <a:pt x="10393" y="9494"/>
                </a:lnTo>
                <a:lnTo>
                  <a:pt x="9525" y="9494"/>
                </a:lnTo>
                <a:lnTo>
                  <a:pt x="9525" y="8065"/>
                </a:lnTo>
                <a:close/>
                <a:moveTo>
                  <a:pt x="13818" y="10464"/>
                </a:moveTo>
                <a:lnTo>
                  <a:pt x="14687" y="10464"/>
                </a:lnTo>
                <a:lnTo>
                  <a:pt x="14687" y="11893"/>
                </a:lnTo>
                <a:lnTo>
                  <a:pt x="13818" y="11893"/>
                </a:lnTo>
                <a:lnTo>
                  <a:pt x="13818" y="10464"/>
                </a:lnTo>
                <a:close/>
                <a:moveTo>
                  <a:pt x="12387" y="10464"/>
                </a:moveTo>
                <a:lnTo>
                  <a:pt x="13256" y="10464"/>
                </a:lnTo>
                <a:lnTo>
                  <a:pt x="13256" y="11893"/>
                </a:lnTo>
                <a:lnTo>
                  <a:pt x="12387" y="11893"/>
                </a:lnTo>
                <a:lnTo>
                  <a:pt x="12387" y="10464"/>
                </a:lnTo>
                <a:close/>
                <a:moveTo>
                  <a:pt x="10955" y="10464"/>
                </a:moveTo>
                <a:lnTo>
                  <a:pt x="11825" y="10464"/>
                </a:lnTo>
                <a:lnTo>
                  <a:pt x="11825" y="11893"/>
                </a:lnTo>
                <a:lnTo>
                  <a:pt x="10955" y="11893"/>
                </a:lnTo>
                <a:lnTo>
                  <a:pt x="10955" y="10464"/>
                </a:lnTo>
                <a:close/>
                <a:moveTo>
                  <a:pt x="9525" y="10464"/>
                </a:moveTo>
                <a:lnTo>
                  <a:pt x="10393" y="10464"/>
                </a:lnTo>
                <a:lnTo>
                  <a:pt x="10393" y="11893"/>
                </a:lnTo>
                <a:lnTo>
                  <a:pt x="9525" y="11893"/>
                </a:lnTo>
                <a:lnTo>
                  <a:pt x="9525" y="10464"/>
                </a:lnTo>
                <a:close/>
                <a:moveTo>
                  <a:pt x="13818" y="8065"/>
                </a:moveTo>
                <a:lnTo>
                  <a:pt x="14687" y="8065"/>
                </a:lnTo>
                <a:lnTo>
                  <a:pt x="14687" y="9494"/>
                </a:lnTo>
                <a:lnTo>
                  <a:pt x="13818" y="9494"/>
                </a:lnTo>
                <a:lnTo>
                  <a:pt x="13818" y="8065"/>
                </a:lnTo>
                <a:close/>
                <a:moveTo>
                  <a:pt x="12387" y="8065"/>
                </a:moveTo>
                <a:lnTo>
                  <a:pt x="13256" y="8065"/>
                </a:lnTo>
                <a:lnTo>
                  <a:pt x="13256" y="9494"/>
                </a:lnTo>
                <a:lnTo>
                  <a:pt x="12387" y="9494"/>
                </a:lnTo>
                <a:lnTo>
                  <a:pt x="12387" y="8065"/>
                </a:lnTo>
                <a:close/>
                <a:moveTo>
                  <a:pt x="10955" y="8065"/>
                </a:moveTo>
                <a:lnTo>
                  <a:pt x="11825" y="8065"/>
                </a:lnTo>
                <a:lnTo>
                  <a:pt x="11825" y="9494"/>
                </a:lnTo>
                <a:lnTo>
                  <a:pt x="10955" y="9494"/>
                </a:lnTo>
                <a:lnTo>
                  <a:pt x="10955" y="8065"/>
                </a:lnTo>
                <a:close/>
              </a:path>
            </a:pathLst>
          </a:custGeom>
          <a:solidFill>
            <a:srgbClr val="00B0F0"/>
          </a:solidFill>
          <a:ln w="9525">
            <a:noFill/>
            <a:round/>
            <a:headEnd/>
            <a:tailEnd/>
          </a:ln>
        </p:spPr>
        <p:txBody>
          <a:bodyPr vert="horz" wrap="square" lIns="121863" tIns="60931" rIns="121863" bIns="60931" numCol="1" anchor="t" anchorCtr="0" compatLnSpc="1">
            <a:prstTxWarp prst="textNoShape">
              <a:avLst/>
            </a:prstTxWarp>
          </a:bodyPr>
          <a:lstStyle/>
          <a:p>
            <a:pPr algn="ctr"/>
            <a:endParaRPr lang="zh-CN" altLang="en-US" sz="11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33" name="Freeform 6"/>
          <p:cNvSpPr>
            <a:spLocks noEditPoints="1"/>
          </p:cNvSpPr>
          <p:nvPr/>
        </p:nvSpPr>
        <p:spPr bwMode="auto">
          <a:xfrm>
            <a:off x="6858830" y="3000930"/>
            <a:ext cx="623986" cy="509316"/>
          </a:xfrm>
          <a:custGeom>
            <a:avLst/>
            <a:gdLst/>
            <a:ahLst/>
            <a:cxnLst>
              <a:cxn ang="0">
                <a:pos x="12772" y="618"/>
              </a:cxn>
              <a:cxn ang="0">
                <a:pos x="0" y="15651"/>
              </a:cxn>
              <a:cxn ang="0">
                <a:pos x="1941" y="4867"/>
              </a:cxn>
              <a:cxn ang="0">
                <a:pos x="5964" y="4867"/>
              </a:cxn>
              <a:cxn ang="0">
                <a:pos x="7512" y="618"/>
              </a:cxn>
              <a:cxn ang="0">
                <a:pos x="1277" y="12419"/>
              </a:cxn>
              <a:cxn ang="0">
                <a:pos x="5523" y="7916"/>
              </a:cxn>
              <a:cxn ang="0">
                <a:pos x="4108" y="7916"/>
              </a:cxn>
              <a:cxn ang="0">
                <a:pos x="2692" y="7916"/>
              </a:cxn>
              <a:cxn ang="0">
                <a:pos x="1277" y="7916"/>
              </a:cxn>
              <a:cxn ang="0">
                <a:pos x="5523" y="9417"/>
              </a:cxn>
              <a:cxn ang="0">
                <a:pos x="4108" y="9417"/>
              </a:cxn>
              <a:cxn ang="0">
                <a:pos x="2692" y="9417"/>
              </a:cxn>
              <a:cxn ang="0">
                <a:pos x="1277" y="9417"/>
              </a:cxn>
              <a:cxn ang="0">
                <a:pos x="5523" y="10919"/>
              </a:cxn>
              <a:cxn ang="0">
                <a:pos x="4108" y="10919"/>
              </a:cxn>
              <a:cxn ang="0">
                <a:pos x="2692" y="10919"/>
              </a:cxn>
              <a:cxn ang="0">
                <a:pos x="1277" y="10919"/>
              </a:cxn>
              <a:cxn ang="0">
                <a:pos x="5523" y="12419"/>
              </a:cxn>
              <a:cxn ang="0">
                <a:pos x="4108" y="12419"/>
              </a:cxn>
              <a:cxn ang="0">
                <a:pos x="2692" y="12419"/>
              </a:cxn>
              <a:cxn ang="0">
                <a:pos x="8086" y="1911"/>
              </a:cxn>
              <a:cxn ang="0">
                <a:pos x="8086" y="12419"/>
              </a:cxn>
              <a:cxn ang="0">
                <a:pos x="9500" y="12419"/>
              </a:cxn>
              <a:cxn ang="0">
                <a:pos x="10915" y="12419"/>
              </a:cxn>
              <a:cxn ang="0">
                <a:pos x="12331" y="12419"/>
              </a:cxn>
              <a:cxn ang="0">
                <a:pos x="8086" y="10919"/>
              </a:cxn>
              <a:cxn ang="0">
                <a:pos x="9500" y="10919"/>
              </a:cxn>
              <a:cxn ang="0">
                <a:pos x="10915" y="10919"/>
              </a:cxn>
              <a:cxn ang="0">
                <a:pos x="12331" y="10919"/>
              </a:cxn>
              <a:cxn ang="0">
                <a:pos x="8086" y="9417"/>
              </a:cxn>
              <a:cxn ang="0">
                <a:pos x="9500" y="9417"/>
              </a:cxn>
              <a:cxn ang="0">
                <a:pos x="10915" y="9417"/>
              </a:cxn>
              <a:cxn ang="0">
                <a:pos x="12331" y="9417"/>
              </a:cxn>
              <a:cxn ang="0">
                <a:pos x="8086" y="7916"/>
              </a:cxn>
              <a:cxn ang="0">
                <a:pos x="9500" y="7916"/>
              </a:cxn>
              <a:cxn ang="0">
                <a:pos x="10915" y="7916"/>
              </a:cxn>
              <a:cxn ang="0">
                <a:pos x="12331" y="7916"/>
              </a:cxn>
              <a:cxn ang="0">
                <a:pos x="8086" y="6414"/>
              </a:cxn>
              <a:cxn ang="0">
                <a:pos x="9500" y="6414"/>
              </a:cxn>
              <a:cxn ang="0">
                <a:pos x="10915" y="6414"/>
              </a:cxn>
              <a:cxn ang="0">
                <a:pos x="12331" y="6414"/>
              </a:cxn>
              <a:cxn ang="0">
                <a:pos x="8086" y="4914"/>
              </a:cxn>
              <a:cxn ang="0">
                <a:pos x="9500" y="4914"/>
              </a:cxn>
              <a:cxn ang="0">
                <a:pos x="10915" y="4914"/>
              </a:cxn>
              <a:cxn ang="0">
                <a:pos x="12331" y="4914"/>
              </a:cxn>
              <a:cxn ang="0">
                <a:pos x="8086" y="3413"/>
              </a:cxn>
              <a:cxn ang="0">
                <a:pos x="9500" y="3413"/>
              </a:cxn>
              <a:cxn ang="0">
                <a:pos x="10915" y="3413"/>
              </a:cxn>
              <a:cxn ang="0">
                <a:pos x="9500" y="1911"/>
              </a:cxn>
              <a:cxn ang="0">
                <a:pos x="10915" y="1911"/>
              </a:cxn>
              <a:cxn ang="0">
                <a:pos x="12331" y="1911"/>
              </a:cxn>
              <a:cxn ang="0">
                <a:pos x="12331" y="3413"/>
              </a:cxn>
            </a:cxnLst>
            <a:rect l="0" t="0" r="r" b="b"/>
            <a:pathLst>
              <a:path w="16169" h="15651">
                <a:moveTo>
                  <a:pt x="7512" y="618"/>
                </a:moveTo>
                <a:lnTo>
                  <a:pt x="8749" y="618"/>
                </a:lnTo>
                <a:lnTo>
                  <a:pt x="8749" y="0"/>
                </a:lnTo>
                <a:lnTo>
                  <a:pt x="12772" y="0"/>
                </a:lnTo>
                <a:lnTo>
                  <a:pt x="12772" y="618"/>
                </a:lnTo>
                <a:lnTo>
                  <a:pt x="14010" y="618"/>
                </a:lnTo>
                <a:lnTo>
                  <a:pt x="14010" y="13875"/>
                </a:lnTo>
                <a:lnTo>
                  <a:pt x="16169" y="13875"/>
                </a:lnTo>
                <a:lnTo>
                  <a:pt x="16169" y="15651"/>
                </a:lnTo>
                <a:lnTo>
                  <a:pt x="0" y="15651"/>
                </a:lnTo>
                <a:lnTo>
                  <a:pt x="0" y="13875"/>
                </a:lnTo>
                <a:lnTo>
                  <a:pt x="781" y="13875"/>
                </a:lnTo>
                <a:lnTo>
                  <a:pt x="781" y="6103"/>
                </a:lnTo>
                <a:lnTo>
                  <a:pt x="1941" y="6103"/>
                </a:lnTo>
                <a:lnTo>
                  <a:pt x="1941" y="4867"/>
                </a:lnTo>
                <a:lnTo>
                  <a:pt x="4469" y="4867"/>
                </a:lnTo>
                <a:lnTo>
                  <a:pt x="4469" y="2808"/>
                </a:lnTo>
                <a:lnTo>
                  <a:pt x="5088" y="2808"/>
                </a:lnTo>
                <a:lnTo>
                  <a:pt x="5088" y="4867"/>
                </a:lnTo>
                <a:lnTo>
                  <a:pt x="5964" y="4867"/>
                </a:lnTo>
                <a:lnTo>
                  <a:pt x="5964" y="6103"/>
                </a:lnTo>
                <a:lnTo>
                  <a:pt x="7124" y="6103"/>
                </a:lnTo>
                <a:lnTo>
                  <a:pt x="7124" y="13875"/>
                </a:lnTo>
                <a:lnTo>
                  <a:pt x="7512" y="13875"/>
                </a:lnTo>
                <a:lnTo>
                  <a:pt x="7512" y="618"/>
                </a:lnTo>
                <a:close/>
                <a:moveTo>
                  <a:pt x="1277" y="12419"/>
                </a:moveTo>
                <a:lnTo>
                  <a:pt x="2383" y="12419"/>
                </a:lnTo>
                <a:lnTo>
                  <a:pt x="2383" y="13523"/>
                </a:lnTo>
                <a:lnTo>
                  <a:pt x="1277" y="13523"/>
                </a:lnTo>
                <a:lnTo>
                  <a:pt x="1277" y="12419"/>
                </a:lnTo>
                <a:close/>
                <a:moveTo>
                  <a:pt x="5523" y="7916"/>
                </a:moveTo>
                <a:lnTo>
                  <a:pt x="6628" y="7916"/>
                </a:lnTo>
                <a:lnTo>
                  <a:pt x="6628" y="9020"/>
                </a:lnTo>
                <a:lnTo>
                  <a:pt x="5523" y="9020"/>
                </a:lnTo>
                <a:lnTo>
                  <a:pt x="5523" y="7916"/>
                </a:lnTo>
                <a:close/>
                <a:moveTo>
                  <a:pt x="4108" y="7916"/>
                </a:moveTo>
                <a:lnTo>
                  <a:pt x="5213" y="7916"/>
                </a:lnTo>
                <a:lnTo>
                  <a:pt x="5213" y="9020"/>
                </a:lnTo>
                <a:lnTo>
                  <a:pt x="4108" y="9020"/>
                </a:lnTo>
                <a:lnTo>
                  <a:pt x="4108" y="7916"/>
                </a:lnTo>
                <a:close/>
                <a:moveTo>
                  <a:pt x="2692" y="7916"/>
                </a:moveTo>
                <a:lnTo>
                  <a:pt x="3798" y="7916"/>
                </a:lnTo>
                <a:lnTo>
                  <a:pt x="3798" y="9020"/>
                </a:lnTo>
                <a:lnTo>
                  <a:pt x="2692" y="9020"/>
                </a:lnTo>
                <a:lnTo>
                  <a:pt x="2692" y="7916"/>
                </a:lnTo>
                <a:close/>
                <a:moveTo>
                  <a:pt x="1277" y="7916"/>
                </a:moveTo>
                <a:lnTo>
                  <a:pt x="2383" y="7916"/>
                </a:lnTo>
                <a:lnTo>
                  <a:pt x="2383" y="9020"/>
                </a:lnTo>
                <a:lnTo>
                  <a:pt x="1277" y="9020"/>
                </a:lnTo>
                <a:lnTo>
                  <a:pt x="1277" y="7916"/>
                </a:lnTo>
                <a:close/>
                <a:moveTo>
                  <a:pt x="5523" y="9417"/>
                </a:moveTo>
                <a:lnTo>
                  <a:pt x="6628" y="9417"/>
                </a:lnTo>
                <a:lnTo>
                  <a:pt x="6628" y="10521"/>
                </a:lnTo>
                <a:lnTo>
                  <a:pt x="5523" y="10521"/>
                </a:lnTo>
                <a:lnTo>
                  <a:pt x="5523" y="9417"/>
                </a:lnTo>
                <a:close/>
                <a:moveTo>
                  <a:pt x="4108" y="9417"/>
                </a:moveTo>
                <a:lnTo>
                  <a:pt x="5213" y="9417"/>
                </a:lnTo>
                <a:lnTo>
                  <a:pt x="5213" y="10521"/>
                </a:lnTo>
                <a:lnTo>
                  <a:pt x="4108" y="10521"/>
                </a:lnTo>
                <a:lnTo>
                  <a:pt x="4108" y="9417"/>
                </a:lnTo>
                <a:close/>
                <a:moveTo>
                  <a:pt x="2692" y="9417"/>
                </a:moveTo>
                <a:lnTo>
                  <a:pt x="3798" y="9417"/>
                </a:lnTo>
                <a:lnTo>
                  <a:pt x="3798" y="10521"/>
                </a:lnTo>
                <a:lnTo>
                  <a:pt x="2692" y="10521"/>
                </a:lnTo>
                <a:lnTo>
                  <a:pt x="2692" y="9417"/>
                </a:lnTo>
                <a:close/>
                <a:moveTo>
                  <a:pt x="1277" y="9417"/>
                </a:moveTo>
                <a:lnTo>
                  <a:pt x="2383" y="9417"/>
                </a:lnTo>
                <a:lnTo>
                  <a:pt x="2383" y="10521"/>
                </a:lnTo>
                <a:lnTo>
                  <a:pt x="1277" y="10521"/>
                </a:lnTo>
                <a:lnTo>
                  <a:pt x="1277" y="9417"/>
                </a:lnTo>
                <a:close/>
                <a:moveTo>
                  <a:pt x="5523" y="10919"/>
                </a:moveTo>
                <a:lnTo>
                  <a:pt x="6628" y="10919"/>
                </a:lnTo>
                <a:lnTo>
                  <a:pt x="6628" y="12023"/>
                </a:lnTo>
                <a:lnTo>
                  <a:pt x="5523" y="12023"/>
                </a:lnTo>
                <a:lnTo>
                  <a:pt x="5523" y="10919"/>
                </a:lnTo>
                <a:close/>
                <a:moveTo>
                  <a:pt x="4108" y="10919"/>
                </a:moveTo>
                <a:lnTo>
                  <a:pt x="5213" y="10919"/>
                </a:lnTo>
                <a:lnTo>
                  <a:pt x="5213" y="12023"/>
                </a:lnTo>
                <a:lnTo>
                  <a:pt x="4108" y="12023"/>
                </a:lnTo>
                <a:lnTo>
                  <a:pt x="4108" y="10919"/>
                </a:lnTo>
                <a:close/>
                <a:moveTo>
                  <a:pt x="2692" y="10919"/>
                </a:moveTo>
                <a:lnTo>
                  <a:pt x="3798" y="10919"/>
                </a:lnTo>
                <a:lnTo>
                  <a:pt x="3798" y="12023"/>
                </a:lnTo>
                <a:lnTo>
                  <a:pt x="2692" y="12023"/>
                </a:lnTo>
                <a:lnTo>
                  <a:pt x="2692" y="10919"/>
                </a:lnTo>
                <a:close/>
                <a:moveTo>
                  <a:pt x="1277" y="10919"/>
                </a:moveTo>
                <a:lnTo>
                  <a:pt x="2383" y="10919"/>
                </a:lnTo>
                <a:lnTo>
                  <a:pt x="2383" y="12023"/>
                </a:lnTo>
                <a:lnTo>
                  <a:pt x="1277" y="12023"/>
                </a:lnTo>
                <a:lnTo>
                  <a:pt x="1277" y="10919"/>
                </a:lnTo>
                <a:close/>
                <a:moveTo>
                  <a:pt x="5523" y="12419"/>
                </a:moveTo>
                <a:lnTo>
                  <a:pt x="6628" y="12419"/>
                </a:lnTo>
                <a:lnTo>
                  <a:pt x="6628" y="13523"/>
                </a:lnTo>
                <a:lnTo>
                  <a:pt x="5523" y="13523"/>
                </a:lnTo>
                <a:lnTo>
                  <a:pt x="5523" y="12419"/>
                </a:lnTo>
                <a:close/>
                <a:moveTo>
                  <a:pt x="4108" y="12419"/>
                </a:moveTo>
                <a:lnTo>
                  <a:pt x="5213" y="12419"/>
                </a:lnTo>
                <a:lnTo>
                  <a:pt x="5213" y="13523"/>
                </a:lnTo>
                <a:lnTo>
                  <a:pt x="4108" y="13523"/>
                </a:lnTo>
                <a:lnTo>
                  <a:pt x="4108" y="12419"/>
                </a:lnTo>
                <a:close/>
                <a:moveTo>
                  <a:pt x="2692" y="12419"/>
                </a:moveTo>
                <a:lnTo>
                  <a:pt x="3798" y="12419"/>
                </a:lnTo>
                <a:lnTo>
                  <a:pt x="3798" y="13523"/>
                </a:lnTo>
                <a:lnTo>
                  <a:pt x="2692" y="13523"/>
                </a:lnTo>
                <a:lnTo>
                  <a:pt x="2692" y="12419"/>
                </a:lnTo>
                <a:close/>
                <a:moveTo>
                  <a:pt x="8086" y="1911"/>
                </a:moveTo>
                <a:lnTo>
                  <a:pt x="9191" y="1911"/>
                </a:lnTo>
                <a:lnTo>
                  <a:pt x="9191" y="3015"/>
                </a:lnTo>
                <a:lnTo>
                  <a:pt x="8086" y="3015"/>
                </a:lnTo>
                <a:lnTo>
                  <a:pt x="8086" y="1911"/>
                </a:lnTo>
                <a:close/>
                <a:moveTo>
                  <a:pt x="8086" y="12419"/>
                </a:moveTo>
                <a:lnTo>
                  <a:pt x="9191" y="12419"/>
                </a:lnTo>
                <a:lnTo>
                  <a:pt x="9191" y="13523"/>
                </a:lnTo>
                <a:lnTo>
                  <a:pt x="8086" y="13523"/>
                </a:lnTo>
                <a:lnTo>
                  <a:pt x="8086" y="12419"/>
                </a:lnTo>
                <a:close/>
                <a:moveTo>
                  <a:pt x="9500" y="12419"/>
                </a:moveTo>
                <a:lnTo>
                  <a:pt x="10606" y="12419"/>
                </a:lnTo>
                <a:lnTo>
                  <a:pt x="10606" y="13523"/>
                </a:lnTo>
                <a:lnTo>
                  <a:pt x="9500" y="13523"/>
                </a:lnTo>
                <a:lnTo>
                  <a:pt x="9500" y="12419"/>
                </a:lnTo>
                <a:close/>
                <a:moveTo>
                  <a:pt x="10915" y="12419"/>
                </a:moveTo>
                <a:lnTo>
                  <a:pt x="12021" y="12419"/>
                </a:lnTo>
                <a:lnTo>
                  <a:pt x="12021" y="13523"/>
                </a:lnTo>
                <a:lnTo>
                  <a:pt x="10915" y="13523"/>
                </a:lnTo>
                <a:lnTo>
                  <a:pt x="10915" y="12419"/>
                </a:lnTo>
                <a:close/>
                <a:moveTo>
                  <a:pt x="12331" y="12419"/>
                </a:moveTo>
                <a:lnTo>
                  <a:pt x="13436" y="12419"/>
                </a:lnTo>
                <a:lnTo>
                  <a:pt x="13436" y="13523"/>
                </a:lnTo>
                <a:lnTo>
                  <a:pt x="12331" y="13523"/>
                </a:lnTo>
                <a:lnTo>
                  <a:pt x="12331" y="12419"/>
                </a:lnTo>
                <a:close/>
                <a:moveTo>
                  <a:pt x="8086" y="10919"/>
                </a:moveTo>
                <a:lnTo>
                  <a:pt x="9191" y="10919"/>
                </a:lnTo>
                <a:lnTo>
                  <a:pt x="9191" y="12023"/>
                </a:lnTo>
                <a:lnTo>
                  <a:pt x="8086" y="12023"/>
                </a:lnTo>
                <a:lnTo>
                  <a:pt x="8086" y="10919"/>
                </a:lnTo>
                <a:close/>
                <a:moveTo>
                  <a:pt x="9500" y="10919"/>
                </a:moveTo>
                <a:lnTo>
                  <a:pt x="10606" y="10919"/>
                </a:lnTo>
                <a:lnTo>
                  <a:pt x="10606" y="12023"/>
                </a:lnTo>
                <a:lnTo>
                  <a:pt x="9500" y="12023"/>
                </a:lnTo>
                <a:lnTo>
                  <a:pt x="9500" y="10919"/>
                </a:lnTo>
                <a:close/>
                <a:moveTo>
                  <a:pt x="10915" y="10919"/>
                </a:moveTo>
                <a:lnTo>
                  <a:pt x="12021" y="10919"/>
                </a:lnTo>
                <a:lnTo>
                  <a:pt x="12021" y="12023"/>
                </a:lnTo>
                <a:lnTo>
                  <a:pt x="10915" y="12023"/>
                </a:lnTo>
                <a:lnTo>
                  <a:pt x="10915" y="10919"/>
                </a:lnTo>
                <a:close/>
                <a:moveTo>
                  <a:pt x="12331" y="10919"/>
                </a:moveTo>
                <a:lnTo>
                  <a:pt x="13436" y="10919"/>
                </a:lnTo>
                <a:lnTo>
                  <a:pt x="13436" y="12023"/>
                </a:lnTo>
                <a:lnTo>
                  <a:pt x="12331" y="12023"/>
                </a:lnTo>
                <a:lnTo>
                  <a:pt x="12331" y="10919"/>
                </a:lnTo>
                <a:close/>
                <a:moveTo>
                  <a:pt x="8086" y="9417"/>
                </a:moveTo>
                <a:lnTo>
                  <a:pt x="9191" y="9417"/>
                </a:lnTo>
                <a:lnTo>
                  <a:pt x="9191" y="10521"/>
                </a:lnTo>
                <a:lnTo>
                  <a:pt x="8086" y="10521"/>
                </a:lnTo>
                <a:lnTo>
                  <a:pt x="8086" y="9417"/>
                </a:lnTo>
                <a:close/>
                <a:moveTo>
                  <a:pt x="9500" y="9417"/>
                </a:moveTo>
                <a:lnTo>
                  <a:pt x="10606" y="9417"/>
                </a:lnTo>
                <a:lnTo>
                  <a:pt x="10606" y="10521"/>
                </a:lnTo>
                <a:lnTo>
                  <a:pt x="9500" y="10521"/>
                </a:lnTo>
                <a:lnTo>
                  <a:pt x="9500" y="9417"/>
                </a:lnTo>
                <a:close/>
                <a:moveTo>
                  <a:pt x="10915" y="9417"/>
                </a:moveTo>
                <a:lnTo>
                  <a:pt x="12021" y="9417"/>
                </a:lnTo>
                <a:lnTo>
                  <a:pt x="12021" y="10521"/>
                </a:lnTo>
                <a:lnTo>
                  <a:pt x="10915" y="10521"/>
                </a:lnTo>
                <a:lnTo>
                  <a:pt x="10915" y="9417"/>
                </a:lnTo>
                <a:close/>
                <a:moveTo>
                  <a:pt x="12331" y="9417"/>
                </a:moveTo>
                <a:lnTo>
                  <a:pt x="13436" y="9417"/>
                </a:lnTo>
                <a:lnTo>
                  <a:pt x="13436" y="10521"/>
                </a:lnTo>
                <a:lnTo>
                  <a:pt x="12331" y="10521"/>
                </a:lnTo>
                <a:lnTo>
                  <a:pt x="12331" y="9417"/>
                </a:lnTo>
                <a:close/>
                <a:moveTo>
                  <a:pt x="8086" y="7916"/>
                </a:moveTo>
                <a:lnTo>
                  <a:pt x="9191" y="7916"/>
                </a:lnTo>
                <a:lnTo>
                  <a:pt x="9191" y="9020"/>
                </a:lnTo>
                <a:lnTo>
                  <a:pt x="8086" y="9020"/>
                </a:lnTo>
                <a:lnTo>
                  <a:pt x="8086" y="7916"/>
                </a:lnTo>
                <a:close/>
                <a:moveTo>
                  <a:pt x="9500" y="7916"/>
                </a:moveTo>
                <a:lnTo>
                  <a:pt x="10606" y="7916"/>
                </a:lnTo>
                <a:lnTo>
                  <a:pt x="10606" y="9020"/>
                </a:lnTo>
                <a:lnTo>
                  <a:pt x="9500" y="9020"/>
                </a:lnTo>
                <a:lnTo>
                  <a:pt x="9500" y="7916"/>
                </a:lnTo>
                <a:close/>
                <a:moveTo>
                  <a:pt x="10915" y="7916"/>
                </a:moveTo>
                <a:lnTo>
                  <a:pt x="12021" y="7916"/>
                </a:lnTo>
                <a:lnTo>
                  <a:pt x="12021" y="9020"/>
                </a:lnTo>
                <a:lnTo>
                  <a:pt x="10915" y="9020"/>
                </a:lnTo>
                <a:lnTo>
                  <a:pt x="10915" y="7916"/>
                </a:lnTo>
                <a:close/>
                <a:moveTo>
                  <a:pt x="12331" y="7916"/>
                </a:moveTo>
                <a:lnTo>
                  <a:pt x="13436" y="7916"/>
                </a:lnTo>
                <a:lnTo>
                  <a:pt x="13436" y="9020"/>
                </a:lnTo>
                <a:lnTo>
                  <a:pt x="12331" y="9020"/>
                </a:lnTo>
                <a:lnTo>
                  <a:pt x="12331" y="7916"/>
                </a:lnTo>
                <a:close/>
                <a:moveTo>
                  <a:pt x="8086" y="6414"/>
                </a:moveTo>
                <a:lnTo>
                  <a:pt x="9191" y="6414"/>
                </a:lnTo>
                <a:lnTo>
                  <a:pt x="9191" y="7518"/>
                </a:lnTo>
                <a:lnTo>
                  <a:pt x="8086" y="7518"/>
                </a:lnTo>
                <a:lnTo>
                  <a:pt x="8086" y="6414"/>
                </a:lnTo>
                <a:close/>
                <a:moveTo>
                  <a:pt x="9500" y="6414"/>
                </a:moveTo>
                <a:lnTo>
                  <a:pt x="10606" y="6414"/>
                </a:lnTo>
                <a:lnTo>
                  <a:pt x="10606" y="7518"/>
                </a:lnTo>
                <a:lnTo>
                  <a:pt x="9500" y="7518"/>
                </a:lnTo>
                <a:lnTo>
                  <a:pt x="9500" y="6414"/>
                </a:lnTo>
                <a:close/>
                <a:moveTo>
                  <a:pt x="10915" y="6414"/>
                </a:moveTo>
                <a:lnTo>
                  <a:pt x="12021" y="6414"/>
                </a:lnTo>
                <a:lnTo>
                  <a:pt x="12021" y="7518"/>
                </a:lnTo>
                <a:lnTo>
                  <a:pt x="10915" y="7518"/>
                </a:lnTo>
                <a:lnTo>
                  <a:pt x="10915" y="6414"/>
                </a:lnTo>
                <a:close/>
                <a:moveTo>
                  <a:pt x="12331" y="6414"/>
                </a:moveTo>
                <a:lnTo>
                  <a:pt x="13436" y="6414"/>
                </a:lnTo>
                <a:lnTo>
                  <a:pt x="13436" y="7518"/>
                </a:lnTo>
                <a:lnTo>
                  <a:pt x="12331" y="7518"/>
                </a:lnTo>
                <a:lnTo>
                  <a:pt x="12331" y="6414"/>
                </a:lnTo>
                <a:close/>
                <a:moveTo>
                  <a:pt x="8086" y="4914"/>
                </a:moveTo>
                <a:lnTo>
                  <a:pt x="9191" y="4914"/>
                </a:lnTo>
                <a:lnTo>
                  <a:pt x="9191" y="6018"/>
                </a:lnTo>
                <a:lnTo>
                  <a:pt x="8086" y="6018"/>
                </a:lnTo>
                <a:lnTo>
                  <a:pt x="8086" y="4914"/>
                </a:lnTo>
                <a:close/>
                <a:moveTo>
                  <a:pt x="9500" y="4914"/>
                </a:moveTo>
                <a:lnTo>
                  <a:pt x="10606" y="4914"/>
                </a:lnTo>
                <a:lnTo>
                  <a:pt x="10606" y="6018"/>
                </a:lnTo>
                <a:lnTo>
                  <a:pt x="9500" y="6018"/>
                </a:lnTo>
                <a:lnTo>
                  <a:pt x="9500" y="4914"/>
                </a:lnTo>
                <a:close/>
                <a:moveTo>
                  <a:pt x="10915" y="4914"/>
                </a:moveTo>
                <a:lnTo>
                  <a:pt x="12021" y="4914"/>
                </a:lnTo>
                <a:lnTo>
                  <a:pt x="12021" y="6018"/>
                </a:lnTo>
                <a:lnTo>
                  <a:pt x="10915" y="6018"/>
                </a:lnTo>
                <a:lnTo>
                  <a:pt x="10915" y="4914"/>
                </a:lnTo>
                <a:close/>
                <a:moveTo>
                  <a:pt x="12331" y="4914"/>
                </a:moveTo>
                <a:lnTo>
                  <a:pt x="13436" y="4914"/>
                </a:lnTo>
                <a:lnTo>
                  <a:pt x="13436" y="6018"/>
                </a:lnTo>
                <a:lnTo>
                  <a:pt x="12331" y="6018"/>
                </a:lnTo>
                <a:lnTo>
                  <a:pt x="12331" y="4914"/>
                </a:lnTo>
                <a:close/>
                <a:moveTo>
                  <a:pt x="8086" y="3413"/>
                </a:moveTo>
                <a:lnTo>
                  <a:pt x="9191" y="3413"/>
                </a:lnTo>
                <a:lnTo>
                  <a:pt x="9191" y="4516"/>
                </a:lnTo>
                <a:lnTo>
                  <a:pt x="8086" y="4516"/>
                </a:lnTo>
                <a:lnTo>
                  <a:pt x="8086" y="3413"/>
                </a:lnTo>
                <a:close/>
                <a:moveTo>
                  <a:pt x="9500" y="3413"/>
                </a:moveTo>
                <a:lnTo>
                  <a:pt x="10606" y="3413"/>
                </a:lnTo>
                <a:lnTo>
                  <a:pt x="10606" y="4516"/>
                </a:lnTo>
                <a:lnTo>
                  <a:pt x="9500" y="4516"/>
                </a:lnTo>
                <a:lnTo>
                  <a:pt x="9500" y="3413"/>
                </a:lnTo>
                <a:close/>
                <a:moveTo>
                  <a:pt x="10915" y="3413"/>
                </a:moveTo>
                <a:lnTo>
                  <a:pt x="12021" y="3413"/>
                </a:lnTo>
                <a:lnTo>
                  <a:pt x="12021" y="4516"/>
                </a:lnTo>
                <a:lnTo>
                  <a:pt x="10915" y="4516"/>
                </a:lnTo>
                <a:lnTo>
                  <a:pt x="10915" y="3413"/>
                </a:lnTo>
                <a:close/>
                <a:moveTo>
                  <a:pt x="9500" y="1911"/>
                </a:moveTo>
                <a:lnTo>
                  <a:pt x="10606" y="1911"/>
                </a:lnTo>
                <a:lnTo>
                  <a:pt x="10606" y="3015"/>
                </a:lnTo>
                <a:lnTo>
                  <a:pt x="9500" y="3015"/>
                </a:lnTo>
                <a:lnTo>
                  <a:pt x="9500" y="1911"/>
                </a:lnTo>
                <a:close/>
                <a:moveTo>
                  <a:pt x="10915" y="1911"/>
                </a:moveTo>
                <a:lnTo>
                  <a:pt x="12021" y="1911"/>
                </a:lnTo>
                <a:lnTo>
                  <a:pt x="12021" y="3015"/>
                </a:lnTo>
                <a:lnTo>
                  <a:pt x="10915" y="3015"/>
                </a:lnTo>
                <a:lnTo>
                  <a:pt x="10915" y="1911"/>
                </a:lnTo>
                <a:close/>
                <a:moveTo>
                  <a:pt x="12331" y="1911"/>
                </a:moveTo>
                <a:lnTo>
                  <a:pt x="13436" y="1911"/>
                </a:lnTo>
                <a:lnTo>
                  <a:pt x="13436" y="3015"/>
                </a:lnTo>
                <a:lnTo>
                  <a:pt x="12331" y="3015"/>
                </a:lnTo>
                <a:lnTo>
                  <a:pt x="12331" y="1911"/>
                </a:lnTo>
                <a:close/>
                <a:moveTo>
                  <a:pt x="12331" y="3413"/>
                </a:moveTo>
                <a:lnTo>
                  <a:pt x="13436" y="3413"/>
                </a:lnTo>
                <a:lnTo>
                  <a:pt x="13436" y="4516"/>
                </a:lnTo>
                <a:lnTo>
                  <a:pt x="12331" y="4516"/>
                </a:lnTo>
                <a:lnTo>
                  <a:pt x="12331" y="3413"/>
                </a:lnTo>
                <a:close/>
              </a:path>
            </a:pathLst>
          </a:custGeom>
          <a:solidFill>
            <a:srgbClr val="00B0F0"/>
          </a:solidFill>
          <a:ln w="9525">
            <a:noFill/>
            <a:round/>
            <a:headEnd/>
            <a:tailEnd/>
          </a:ln>
        </p:spPr>
        <p:txBody>
          <a:bodyPr vert="horz" wrap="square" lIns="121863" tIns="60931" rIns="121863" bIns="60931" numCol="1" anchor="t" anchorCtr="0" compatLnSpc="1">
            <a:prstTxWarp prst="textNoShape">
              <a:avLst/>
            </a:prstTxWarp>
          </a:bodyPr>
          <a:lstStyle/>
          <a:p>
            <a:pPr algn="ctr"/>
            <a:endParaRPr lang="zh-CN" altLang="en-US" sz="11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34" name="Freeform 6"/>
          <p:cNvSpPr>
            <a:spLocks noEditPoints="1"/>
          </p:cNvSpPr>
          <p:nvPr/>
        </p:nvSpPr>
        <p:spPr bwMode="auto">
          <a:xfrm>
            <a:off x="8062320" y="1412481"/>
            <a:ext cx="623986" cy="509316"/>
          </a:xfrm>
          <a:custGeom>
            <a:avLst/>
            <a:gdLst/>
            <a:ahLst/>
            <a:cxnLst>
              <a:cxn ang="0">
                <a:pos x="12772" y="618"/>
              </a:cxn>
              <a:cxn ang="0">
                <a:pos x="0" y="15651"/>
              </a:cxn>
              <a:cxn ang="0">
                <a:pos x="1941" y="4867"/>
              </a:cxn>
              <a:cxn ang="0">
                <a:pos x="5964" y="4867"/>
              </a:cxn>
              <a:cxn ang="0">
                <a:pos x="7512" y="618"/>
              </a:cxn>
              <a:cxn ang="0">
                <a:pos x="1277" y="12419"/>
              </a:cxn>
              <a:cxn ang="0">
                <a:pos x="5523" y="7916"/>
              </a:cxn>
              <a:cxn ang="0">
                <a:pos x="4108" y="7916"/>
              </a:cxn>
              <a:cxn ang="0">
                <a:pos x="2692" y="7916"/>
              </a:cxn>
              <a:cxn ang="0">
                <a:pos x="1277" y="7916"/>
              </a:cxn>
              <a:cxn ang="0">
                <a:pos x="5523" y="9417"/>
              </a:cxn>
              <a:cxn ang="0">
                <a:pos x="4108" y="9417"/>
              </a:cxn>
              <a:cxn ang="0">
                <a:pos x="2692" y="9417"/>
              </a:cxn>
              <a:cxn ang="0">
                <a:pos x="1277" y="9417"/>
              </a:cxn>
              <a:cxn ang="0">
                <a:pos x="5523" y="10919"/>
              </a:cxn>
              <a:cxn ang="0">
                <a:pos x="4108" y="10919"/>
              </a:cxn>
              <a:cxn ang="0">
                <a:pos x="2692" y="10919"/>
              </a:cxn>
              <a:cxn ang="0">
                <a:pos x="1277" y="10919"/>
              </a:cxn>
              <a:cxn ang="0">
                <a:pos x="5523" y="12419"/>
              </a:cxn>
              <a:cxn ang="0">
                <a:pos x="4108" y="12419"/>
              </a:cxn>
              <a:cxn ang="0">
                <a:pos x="2692" y="12419"/>
              </a:cxn>
              <a:cxn ang="0">
                <a:pos x="8086" y="1911"/>
              </a:cxn>
              <a:cxn ang="0">
                <a:pos x="8086" y="12419"/>
              </a:cxn>
              <a:cxn ang="0">
                <a:pos x="9500" y="12419"/>
              </a:cxn>
              <a:cxn ang="0">
                <a:pos x="10915" y="12419"/>
              </a:cxn>
              <a:cxn ang="0">
                <a:pos x="12331" y="12419"/>
              </a:cxn>
              <a:cxn ang="0">
                <a:pos x="8086" y="10919"/>
              </a:cxn>
              <a:cxn ang="0">
                <a:pos x="9500" y="10919"/>
              </a:cxn>
              <a:cxn ang="0">
                <a:pos x="10915" y="10919"/>
              </a:cxn>
              <a:cxn ang="0">
                <a:pos x="12331" y="10919"/>
              </a:cxn>
              <a:cxn ang="0">
                <a:pos x="8086" y="9417"/>
              </a:cxn>
              <a:cxn ang="0">
                <a:pos x="9500" y="9417"/>
              </a:cxn>
              <a:cxn ang="0">
                <a:pos x="10915" y="9417"/>
              </a:cxn>
              <a:cxn ang="0">
                <a:pos x="12331" y="9417"/>
              </a:cxn>
              <a:cxn ang="0">
                <a:pos x="8086" y="7916"/>
              </a:cxn>
              <a:cxn ang="0">
                <a:pos x="9500" y="7916"/>
              </a:cxn>
              <a:cxn ang="0">
                <a:pos x="10915" y="7916"/>
              </a:cxn>
              <a:cxn ang="0">
                <a:pos x="12331" y="7916"/>
              </a:cxn>
              <a:cxn ang="0">
                <a:pos x="8086" y="6414"/>
              </a:cxn>
              <a:cxn ang="0">
                <a:pos x="9500" y="6414"/>
              </a:cxn>
              <a:cxn ang="0">
                <a:pos x="10915" y="6414"/>
              </a:cxn>
              <a:cxn ang="0">
                <a:pos x="12331" y="6414"/>
              </a:cxn>
              <a:cxn ang="0">
                <a:pos x="8086" y="4914"/>
              </a:cxn>
              <a:cxn ang="0">
                <a:pos x="9500" y="4914"/>
              </a:cxn>
              <a:cxn ang="0">
                <a:pos x="10915" y="4914"/>
              </a:cxn>
              <a:cxn ang="0">
                <a:pos x="12331" y="4914"/>
              </a:cxn>
              <a:cxn ang="0">
                <a:pos x="8086" y="3413"/>
              </a:cxn>
              <a:cxn ang="0">
                <a:pos x="9500" y="3413"/>
              </a:cxn>
              <a:cxn ang="0">
                <a:pos x="10915" y="3413"/>
              </a:cxn>
              <a:cxn ang="0">
                <a:pos x="9500" y="1911"/>
              </a:cxn>
              <a:cxn ang="0">
                <a:pos x="10915" y="1911"/>
              </a:cxn>
              <a:cxn ang="0">
                <a:pos x="12331" y="1911"/>
              </a:cxn>
              <a:cxn ang="0">
                <a:pos x="12331" y="3413"/>
              </a:cxn>
            </a:cxnLst>
            <a:rect l="0" t="0" r="r" b="b"/>
            <a:pathLst>
              <a:path w="16169" h="15651">
                <a:moveTo>
                  <a:pt x="7512" y="618"/>
                </a:moveTo>
                <a:lnTo>
                  <a:pt x="8749" y="618"/>
                </a:lnTo>
                <a:lnTo>
                  <a:pt x="8749" y="0"/>
                </a:lnTo>
                <a:lnTo>
                  <a:pt x="12772" y="0"/>
                </a:lnTo>
                <a:lnTo>
                  <a:pt x="12772" y="618"/>
                </a:lnTo>
                <a:lnTo>
                  <a:pt x="14010" y="618"/>
                </a:lnTo>
                <a:lnTo>
                  <a:pt x="14010" y="13875"/>
                </a:lnTo>
                <a:lnTo>
                  <a:pt x="16169" y="13875"/>
                </a:lnTo>
                <a:lnTo>
                  <a:pt x="16169" y="15651"/>
                </a:lnTo>
                <a:lnTo>
                  <a:pt x="0" y="15651"/>
                </a:lnTo>
                <a:lnTo>
                  <a:pt x="0" y="13875"/>
                </a:lnTo>
                <a:lnTo>
                  <a:pt x="781" y="13875"/>
                </a:lnTo>
                <a:lnTo>
                  <a:pt x="781" y="6103"/>
                </a:lnTo>
                <a:lnTo>
                  <a:pt x="1941" y="6103"/>
                </a:lnTo>
                <a:lnTo>
                  <a:pt x="1941" y="4867"/>
                </a:lnTo>
                <a:lnTo>
                  <a:pt x="4469" y="4867"/>
                </a:lnTo>
                <a:lnTo>
                  <a:pt x="4469" y="2808"/>
                </a:lnTo>
                <a:lnTo>
                  <a:pt x="5088" y="2808"/>
                </a:lnTo>
                <a:lnTo>
                  <a:pt x="5088" y="4867"/>
                </a:lnTo>
                <a:lnTo>
                  <a:pt x="5964" y="4867"/>
                </a:lnTo>
                <a:lnTo>
                  <a:pt x="5964" y="6103"/>
                </a:lnTo>
                <a:lnTo>
                  <a:pt x="7124" y="6103"/>
                </a:lnTo>
                <a:lnTo>
                  <a:pt x="7124" y="13875"/>
                </a:lnTo>
                <a:lnTo>
                  <a:pt x="7512" y="13875"/>
                </a:lnTo>
                <a:lnTo>
                  <a:pt x="7512" y="618"/>
                </a:lnTo>
                <a:close/>
                <a:moveTo>
                  <a:pt x="1277" y="12419"/>
                </a:moveTo>
                <a:lnTo>
                  <a:pt x="2383" y="12419"/>
                </a:lnTo>
                <a:lnTo>
                  <a:pt x="2383" y="13523"/>
                </a:lnTo>
                <a:lnTo>
                  <a:pt x="1277" y="13523"/>
                </a:lnTo>
                <a:lnTo>
                  <a:pt x="1277" y="12419"/>
                </a:lnTo>
                <a:close/>
                <a:moveTo>
                  <a:pt x="5523" y="7916"/>
                </a:moveTo>
                <a:lnTo>
                  <a:pt x="6628" y="7916"/>
                </a:lnTo>
                <a:lnTo>
                  <a:pt x="6628" y="9020"/>
                </a:lnTo>
                <a:lnTo>
                  <a:pt x="5523" y="9020"/>
                </a:lnTo>
                <a:lnTo>
                  <a:pt x="5523" y="7916"/>
                </a:lnTo>
                <a:close/>
                <a:moveTo>
                  <a:pt x="4108" y="7916"/>
                </a:moveTo>
                <a:lnTo>
                  <a:pt x="5213" y="7916"/>
                </a:lnTo>
                <a:lnTo>
                  <a:pt x="5213" y="9020"/>
                </a:lnTo>
                <a:lnTo>
                  <a:pt x="4108" y="9020"/>
                </a:lnTo>
                <a:lnTo>
                  <a:pt x="4108" y="7916"/>
                </a:lnTo>
                <a:close/>
                <a:moveTo>
                  <a:pt x="2692" y="7916"/>
                </a:moveTo>
                <a:lnTo>
                  <a:pt x="3798" y="7916"/>
                </a:lnTo>
                <a:lnTo>
                  <a:pt x="3798" y="9020"/>
                </a:lnTo>
                <a:lnTo>
                  <a:pt x="2692" y="9020"/>
                </a:lnTo>
                <a:lnTo>
                  <a:pt x="2692" y="7916"/>
                </a:lnTo>
                <a:close/>
                <a:moveTo>
                  <a:pt x="1277" y="7916"/>
                </a:moveTo>
                <a:lnTo>
                  <a:pt x="2383" y="7916"/>
                </a:lnTo>
                <a:lnTo>
                  <a:pt x="2383" y="9020"/>
                </a:lnTo>
                <a:lnTo>
                  <a:pt x="1277" y="9020"/>
                </a:lnTo>
                <a:lnTo>
                  <a:pt x="1277" y="7916"/>
                </a:lnTo>
                <a:close/>
                <a:moveTo>
                  <a:pt x="5523" y="9417"/>
                </a:moveTo>
                <a:lnTo>
                  <a:pt x="6628" y="9417"/>
                </a:lnTo>
                <a:lnTo>
                  <a:pt x="6628" y="10521"/>
                </a:lnTo>
                <a:lnTo>
                  <a:pt x="5523" y="10521"/>
                </a:lnTo>
                <a:lnTo>
                  <a:pt x="5523" y="9417"/>
                </a:lnTo>
                <a:close/>
                <a:moveTo>
                  <a:pt x="4108" y="9417"/>
                </a:moveTo>
                <a:lnTo>
                  <a:pt x="5213" y="9417"/>
                </a:lnTo>
                <a:lnTo>
                  <a:pt x="5213" y="10521"/>
                </a:lnTo>
                <a:lnTo>
                  <a:pt x="4108" y="10521"/>
                </a:lnTo>
                <a:lnTo>
                  <a:pt x="4108" y="9417"/>
                </a:lnTo>
                <a:close/>
                <a:moveTo>
                  <a:pt x="2692" y="9417"/>
                </a:moveTo>
                <a:lnTo>
                  <a:pt x="3798" y="9417"/>
                </a:lnTo>
                <a:lnTo>
                  <a:pt x="3798" y="10521"/>
                </a:lnTo>
                <a:lnTo>
                  <a:pt x="2692" y="10521"/>
                </a:lnTo>
                <a:lnTo>
                  <a:pt x="2692" y="9417"/>
                </a:lnTo>
                <a:close/>
                <a:moveTo>
                  <a:pt x="1277" y="9417"/>
                </a:moveTo>
                <a:lnTo>
                  <a:pt x="2383" y="9417"/>
                </a:lnTo>
                <a:lnTo>
                  <a:pt x="2383" y="10521"/>
                </a:lnTo>
                <a:lnTo>
                  <a:pt x="1277" y="10521"/>
                </a:lnTo>
                <a:lnTo>
                  <a:pt x="1277" y="9417"/>
                </a:lnTo>
                <a:close/>
                <a:moveTo>
                  <a:pt x="5523" y="10919"/>
                </a:moveTo>
                <a:lnTo>
                  <a:pt x="6628" y="10919"/>
                </a:lnTo>
                <a:lnTo>
                  <a:pt x="6628" y="12023"/>
                </a:lnTo>
                <a:lnTo>
                  <a:pt x="5523" y="12023"/>
                </a:lnTo>
                <a:lnTo>
                  <a:pt x="5523" y="10919"/>
                </a:lnTo>
                <a:close/>
                <a:moveTo>
                  <a:pt x="4108" y="10919"/>
                </a:moveTo>
                <a:lnTo>
                  <a:pt x="5213" y="10919"/>
                </a:lnTo>
                <a:lnTo>
                  <a:pt x="5213" y="12023"/>
                </a:lnTo>
                <a:lnTo>
                  <a:pt x="4108" y="12023"/>
                </a:lnTo>
                <a:lnTo>
                  <a:pt x="4108" y="10919"/>
                </a:lnTo>
                <a:close/>
                <a:moveTo>
                  <a:pt x="2692" y="10919"/>
                </a:moveTo>
                <a:lnTo>
                  <a:pt x="3798" y="10919"/>
                </a:lnTo>
                <a:lnTo>
                  <a:pt x="3798" y="12023"/>
                </a:lnTo>
                <a:lnTo>
                  <a:pt x="2692" y="12023"/>
                </a:lnTo>
                <a:lnTo>
                  <a:pt x="2692" y="10919"/>
                </a:lnTo>
                <a:close/>
                <a:moveTo>
                  <a:pt x="1277" y="10919"/>
                </a:moveTo>
                <a:lnTo>
                  <a:pt x="2383" y="10919"/>
                </a:lnTo>
                <a:lnTo>
                  <a:pt x="2383" y="12023"/>
                </a:lnTo>
                <a:lnTo>
                  <a:pt x="1277" y="12023"/>
                </a:lnTo>
                <a:lnTo>
                  <a:pt x="1277" y="10919"/>
                </a:lnTo>
                <a:close/>
                <a:moveTo>
                  <a:pt x="5523" y="12419"/>
                </a:moveTo>
                <a:lnTo>
                  <a:pt x="6628" y="12419"/>
                </a:lnTo>
                <a:lnTo>
                  <a:pt x="6628" y="13523"/>
                </a:lnTo>
                <a:lnTo>
                  <a:pt x="5523" y="13523"/>
                </a:lnTo>
                <a:lnTo>
                  <a:pt x="5523" y="12419"/>
                </a:lnTo>
                <a:close/>
                <a:moveTo>
                  <a:pt x="4108" y="12419"/>
                </a:moveTo>
                <a:lnTo>
                  <a:pt x="5213" y="12419"/>
                </a:lnTo>
                <a:lnTo>
                  <a:pt x="5213" y="13523"/>
                </a:lnTo>
                <a:lnTo>
                  <a:pt x="4108" y="13523"/>
                </a:lnTo>
                <a:lnTo>
                  <a:pt x="4108" y="12419"/>
                </a:lnTo>
                <a:close/>
                <a:moveTo>
                  <a:pt x="2692" y="12419"/>
                </a:moveTo>
                <a:lnTo>
                  <a:pt x="3798" y="12419"/>
                </a:lnTo>
                <a:lnTo>
                  <a:pt x="3798" y="13523"/>
                </a:lnTo>
                <a:lnTo>
                  <a:pt x="2692" y="13523"/>
                </a:lnTo>
                <a:lnTo>
                  <a:pt x="2692" y="12419"/>
                </a:lnTo>
                <a:close/>
                <a:moveTo>
                  <a:pt x="8086" y="1911"/>
                </a:moveTo>
                <a:lnTo>
                  <a:pt x="9191" y="1911"/>
                </a:lnTo>
                <a:lnTo>
                  <a:pt x="9191" y="3015"/>
                </a:lnTo>
                <a:lnTo>
                  <a:pt x="8086" y="3015"/>
                </a:lnTo>
                <a:lnTo>
                  <a:pt x="8086" y="1911"/>
                </a:lnTo>
                <a:close/>
                <a:moveTo>
                  <a:pt x="8086" y="12419"/>
                </a:moveTo>
                <a:lnTo>
                  <a:pt x="9191" y="12419"/>
                </a:lnTo>
                <a:lnTo>
                  <a:pt x="9191" y="13523"/>
                </a:lnTo>
                <a:lnTo>
                  <a:pt x="8086" y="13523"/>
                </a:lnTo>
                <a:lnTo>
                  <a:pt x="8086" y="12419"/>
                </a:lnTo>
                <a:close/>
                <a:moveTo>
                  <a:pt x="9500" y="12419"/>
                </a:moveTo>
                <a:lnTo>
                  <a:pt x="10606" y="12419"/>
                </a:lnTo>
                <a:lnTo>
                  <a:pt x="10606" y="13523"/>
                </a:lnTo>
                <a:lnTo>
                  <a:pt x="9500" y="13523"/>
                </a:lnTo>
                <a:lnTo>
                  <a:pt x="9500" y="12419"/>
                </a:lnTo>
                <a:close/>
                <a:moveTo>
                  <a:pt x="10915" y="12419"/>
                </a:moveTo>
                <a:lnTo>
                  <a:pt x="12021" y="12419"/>
                </a:lnTo>
                <a:lnTo>
                  <a:pt x="12021" y="13523"/>
                </a:lnTo>
                <a:lnTo>
                  <a:pt x="10915" y="13523"/>
                </a:lnTo>
                <a:lnTo>
                  <a:pt x="10915" y="12419"/>
                </a:lnTo>
                <a:close/>
                <a:moveTo>
                  <a:pt x="12331" y="12419"/>
                </a:moveTo>
                <a:lnTo>
                  <a:pt x="13436" y="12419"/>
                </a:lnTo>
                <a:lnTo>
                  <a:pt x="13436" y="13523"/>
                </a:lnTo>
                <a:lnTo>
                  <a:pt x="12331" y="13523"/>
                </a:lnTo>
                <a:lnTo>
                  <a:pt x="12331" y="12419"/>
                </a:lnTo>
                <a:close/>
                <a:moveTo>
                  <a:pt x="8086" y="10919"/>
                </a:moveTo>
                <a:lnTo>
                  <a:pt x="9191" y="10919"/>
                </a:lnTo>
                <a:lnTo>
                  <a:pt x="9191" y="12023"/>
                </a:lnTo>
                <a:lnTo>
                  <a:pt x="8086" y="12023"/>
                </a:lnTo>
                <a:lnTo>
                  <a:pt x="8086" y="10919"/>
                </a:lnTo>
                <a:close/>
                <a:moveTo>
                  <a:pt x="9500" y="10919"/>
                </a:moveTo>
                <a:lnTo>
                  <a:pt x="10606" y="10919"/>
                </a:lnTo>
                <a:lnTo>
                  <a:pt x="10606" y="12023"/>
                </a:lnTo>
                <a:lnTo>
                  <a:pt x="9500" y="12023"/>
                </a:lnTo>
                <a:lnTo>
                  <a:pt x="9500" y="10919"/>
                </a:lnTo>
                <a:close/>
                <a:moveTo>
                  <a:pt x="10915" y="10919"/>
                </a:moveTo>
                <a:lnTo>
                  <a:pt x="12021" y="10919"/>
                </a:lnTo>
                <a:lnTo>
                  <a:pt x="12021" y="12023"/>
                </a:lnTo>
                <a:lnTo>
                  <a:pt x="10915" y="12023"/>
                </a:lnTo>
                <a:lnTo>
                  <a:pt x="10915" y="10919"/>
                </a:lnTo>
                <a:close/>
                <a:moveTo>
                  <a:pt x="12331" y="10919"/>
                </a:moveTo>
                <a:lnTo>
                  <a:pt x="13436" y="10919"/>
                </a:lnTo>
                <a:lnTo>
                  <a:pt x="13436" y="12023"/>
                </a:lnTo>
                <a:lnTo>
                  <a:pt x="12331" y="12023"/>
                </a:lnTo>
                <a:lnTo>
                  <a:pt x="12331" y="10919"/>
                </a:lnTo>
                <a:close/>
                <a:moveTo>
                  <a:pt x="8086" y="9417"/>
                </a:moveTo>
                <a:lnTo>
                  <a:pt x="9191" y="9417"/>
                </a:lnTo>
                <a:lnTo>
                  <a:pt x="9191" y="10521"/>
                </a:lnTo>
                <a:lnTo>
                  <a:pt x="8086" y="10521"/>
                </a:lnTo>
                <a:lnTo>
                  <a:pt x="8086" y="9417"/>
                </a:lnTo>
                <a:close/>
                <a:moveTo>
                  <a:pt x="9500" y="9417"/>
                </a:moveTo>
                <a:lnTo>
                  <a:pt x="10606" y="9417"/>
                </a:lnTo>
                <a:lnTo>
                  <a:pt x="10606" y="10521"/>
                </a:lnTo>
                <a:lnTo>
                  <a:pt x="9500" y="10521"/>
                </a:lnTo>
                <a:lnTo>
                  <a:pt x="9500" y="9417"/>
                </a:lnTo>
                <a:close/>
                <a:moveTo>
                  <a:pt x="10915" y="9417"/>
                </a:moveTo>
                <a:lnTo>
                  <a:pt x="12021" y="9417"/>
                </a:lnTo>
                <a:lnTo>
                  <a:pt x="12021" y="10521"/>
                </a:lnTo>
                <a:lnTo>
                  <a:pt x="10915" y="10521"/>
                </a:lnTo>
                <a:lnTo>
                  <a:pt x="10915" y="9417"/>
                </a:lnTo>
                <a:close/>
                <a:moveTo>
                  <a:pt x="12331" y="9417"/>
                </a:moveTo>
                <a:lnTo>
                  <a:pt x="13436" y="9417"/>
                </a:lnTo>
                <a:lnTo>
                  <a:pt x="13436" y="10521"/>
                </a:lnTo>
                <a:lnTo>
                  <a:pt x="12331" y="10521"/>
                </a:lnTo>
                <a:lnTo>
                  <a:pt x="12331" y="9417"/>
                </a:lnTo>
                <a:close/>
                <a:moveTo>
                  <a:pt x="8086" y="7916"/>
                </a:moveTo>
                <a:lnTo>
                  <a:pt x="9191" y="7916"/>
                </a:lnTo>
                <a:lnTo>
                  <a:pt x="9191" y="9020"/>
                </a:lnTo>
                <a:lnTo>
                  <a:pt x="8086" y="9020"/>
                </a:lnTo>
                <a:lnTo>
                  <a:pt x="8086" y="7916"/>
                </a:lnTo>
                <a:close/>
                <a:moveTo>
                  <a:pt x="9500" y="7916"/>
                </a:moveTo>
                <a:lnTo>
                  <a:pt x="10606" y="7916"/>
                </a:lnTo>
                <a:lnTo>
                  <a:pt x="10606" y="9020"/>
                </a:lnTo>
                <a:lnTo>
                  <a:pt x="9500" y="9020"/>
                </a:lnTo>
                <a:lnTo>
                  <a:pt x="9500" y="7916"/>
                </a:lnTo>
                <a:close/>
                <a:moveTo>
                  <a:pt x="10915" y="7916"/>
                </a:moveTo>
                <a:lnTo>
                  <a:pt x="12021" y="7916"/>
                </a:lnTo>
                <a:lnTo>
                  <a:pt x="12021" y="9020"/>
                </a:lnTo>
                <a:lnTo>
                  <a:pt x="10915" y="9020"/>
                </a:lnTo>
                <a:lnTo>
                  <a:pt x="10915" y="7916"/>
                </a:lnTo>
                <a:close/>
                <a:moveTo>
                  <a:pt x="12331" y="7916"/>
                </a:moveTo>
                <a:lnTo>
                  <a:pt x="13436" y="7916"/>
                </a:lnTo>
                <a:lnTo>
                  <a:pt x="13436" y="9020"/>
                </a:lnTo>
                <a:lnTo>
                  <a:pt x="12331" y="9020"/>
                </a:lnTo>
                <a:lnTo>
                  <a:pt x="12331" y="7916"/>
                </a:lnTo>
                <a:close/>
                <a:moveTo>
                  <a:pt x="8086" y="6414"/>
                </a:moveTo>
                <a:lnTo>
                  <a:pt x="9191" y="6414"/>
                </a:lnTo>
                <a:lnTo>
                  <a:pt x="9191" y="7518"/>
                </a:lnTo>
                <a:lnTo>
                  <a:pt x="8086" y="7518"/>
                </a:lnTo>
                <a:lnTo>
                  <a:pt x="8086" y="6414"/>
                </a:lnTo>
                <a:close/>
                <a:moveTo>
                  <a:pt x="9500" y="6414"/>
                </a:moveTo>
                <a:lnTo>
                  <a:pt x="10606" y="6414"/>
                </a:lnTo>
                <a:lnTo>
                  <a:pt x="10606" y="7518"/>
                </a:lnTo>
                <a:lnTo>
                  <a:pt x="9500" y="7518"/>
                </a:lnTo>
                <a:lnTo>
                  <a:pt x="9500" y="6414"/>
                </a:lnTo>
                <a:close/>
                <a:moveTo>
                  <a:pt x="10915" y="6414"/>
                </a:moveTo>
                <a:lnTo>
                  <a:pt x="12021" y="6414"/>
                </a:lnTo>
                <a:lnTo>
                  <a:pt x="12021" y="7518"/>
                </a:lnTo>
                <a:lnTo>
                  <a:pt x="10915" y="7518"/>
                </a:lnTo>
                <a:lnTo>
                  <a:pt x="10915" y="6414"/>
                </a:lnTo>
                <a:close/>
                <a:moveTo>
                  <a:pt x="12331" y="6414"/>
                </a:moveTo>
                <a:lnTo>
                  <a:pt x="13436" y="6414"/>
                </a:lnTo>
                <a:lnTo>
                  <a:pt x="13436" y="7518"/>
                </a:lnTo>
                <a:lnTo>
                  <a:pt x="12331" y="7518"/>
                </a:lnTo>
                <a:lnTo>
                  <a:pt x="12331" y="6414"/>
                </a:lnTo>
                <a:close/>
                <a:moveTo>
                  <a:pt x="8086" y="4914"/>
                </a:moveTo>
                <a:lnTo>
                  <a:pt x="9191" y="4914"/>
                </a:lnTo>
                <a:lnTo>
                  <a:pt x="9191" y="6018"/>
                </a:lnTo>
                <a:lnTo>
                  <a:pt x="8086" y="6018"/>
                </a:lnTo>
                <a:lnTo>
                  <a:pt x="8086" y="4914"/>
                </a:lnTo>
                <a:close/>
                <a:moveTo>
                  <a:pt x="9500" y="4914"/>
                </a:moveTo>
                <a:lnTo>
                  <a:pt x="10606" y="4914"/>
                </a:lnTo>
                <a:lnTo>
                  <a:pt x="10606" y="6018"/>
                </a:lnTo>
                <a:lnTo>
                  <a:pt x="9500" y="6018"/>
                </a:lnTo>
                <a:lnTo>
                  <a:pt x="9500" y="4914"/>
                </a:lnTo>
                <a:close/>
                <a:moveTo>
                  <a:pt x="10915" y="4914"/>
                </a:moveTo>
                <a:lnTo>
                  <a:pt x="12021" y="4914"/>
                </a:lnTo>
                <a:lnTo>
                  <a:pt x="12021" y="6018"/>
                </a:lnTo>
                <a:lnTo>
                  <a:pt x="10915" y="6018"/>
                </a:lnTo>
                <a:lnTo>
                  <a:pt x="10915" y="4914"/>
                </a:lnTo>
                <a:close/>
                <a:moveTo>
                  <a:pt x="12331" y="4914"/>
                </a:moveTo>
                <a:lnTo>
                  <a:pt x="13436" y="4914"/>
                </a:lnTo>
                <a:lnTo>
                  <a:pt x="13436" y="6018"/>
                </a:lnTo>
                <a:lnTo>
                  <a:pt x="12331" y="6018"/>
                </a:lnTo>
                <a:lnTo>
                  <a:pt x="12331" y="4914"/>
                </a:lnTo>
                <a:close/>
                <a:moveTo>
                  <a:pt x="8086" y="3413"/>
                </a:moveTo>
                <a:lnTo>
                  <a:pt x="9191" y="3413"/>
                </a:lnTo>
                <a:lnTo>
                  <a:pt x="9191" y="4516"/>
                </a:lnTo>
                <a:lnTo>
                  <a:pt x="8086" y="4516"/>
                </a:lnTo>
                <a:lnTo>
                  <a:pt x="8086" y="3413"/>
                </a:lnTo>
                <a:close/>
                <a:moveTo>
                  <a:pt x="9500" y="3413"/>
                </a:moveTo>
                <a:lnTo>
                  <a:pt x="10606" y="3413"/>
                </a:lnTo>
                <a:lnTo>
                  <a:pt x="10606" y="4516"/>
                </a:lnTo>
                <a:lnTo>
                  <a:pt x="9500" y="4516"/>
                </a:lnTo>
                <a:lnTo>
                  <a:pt x="9500" y="3413"/>
                </a:lnTo>
                <a:close/>
                <a:moveTo>
                  <a:pt x="10915" y="3413"/>
                </a:moveTo>
                <a:lnTo>
                  <a:pt x="12021" y="3413"/>
                </a:lnTo>
                <a:lnTo>
                  <a:pt x="12021" y="4516"/>
                </a:lnTo>
                <a:lnTo>
                  <a:pt x="10915" y="4516"/>
                </a:lnTo>
                <a:lnTo>
                  <a:pt x="10915" y="3413"/>
                </a:lnTo>
                <a:close/>
                <a:moveTo>
                  <a:pt x="9500" y="1911"/>
                </a:moveTo>
                <a:lnTo>
                  <a:pt x="10606" y="1911"/>
                </a:lnTo>
                <a:lnTo>
                  <a:pt x="10606" y="3015"/>
                </a:lnTo>
                <a:lnTo>
                  <a:pt x="9500" y="3015"/>
                </a:lnTo>
                <a:lnTo>
                  <a:pt x="9500" y="1911"/>
                </a:lnTo>
                <a:close/>
                <a:moveTo>
                  <a:pt x="10915" y="1911"/>
                </a:moveTo>
                <a:lnTo>
                  <a:pt x="12021" y="1911"/>
                </a:lnTo>
                <a:lnTo>
                  <a:pt x="12021" y="3015"/>
                </a:lnTo>
                <a:lnTo>
                  <a:pt x="10915" y="3015"/>
                </a:lnTo>
                <a:lnTo>
                  <a:pt x="10915" y="1911"/>
                </a:lnTo>
                <a:close/>
                <a:moveTo>
                  <a:pt x="12331" y="1911"/>
                </a:moveTo>
                <a:lnTo>
                  <a:pt x="13436" y="1911"/>
                </a:lnTo>
                <a:lnTo>
                  <a:pt x="13436" y="3015"/>
                </a:lnTo>
                <a:lnTo>
                  <a:pt x="12331" y="3015"/>
                </a:lnTo>
                <a:lnTo>
                  <a:pt x="12331" y="1911"/>
                </a:lnTo>
                <a:close/>
                <a:moveTo>
                  <a:pt x="12331" y="3413"/>
                </a:moveTo>
                <a:lnTo>
                  <a:pt x="13436" y="3413"/>
                </a:lnTo>
                <a:lnTo>
                  <a:pt x="13436" y="4516"/>
                </a:lnTo>
                <a:lnTo>
                  <a:pt x="12331" y="4516"/>
                </a:lnTo>
                <a:lnTo>
                  <a:pt x="12331" y="3413"/>
                </a:lnTo>
                <a:close/>
              </a:path>
            </a:pathLst>
          </a:custGeom>
          <a:solidFill>
            <a:srgbClr val="00B0F0"/>
          </a:solidFill>
          <a:ln w="9525">
            <a:noFill/>
            <a:round/>
            <a:headEnd/>
            <a:tailEnd/>
          </a:ln>
        </p:spPr>
        <p:txBody>
          <a:bodyPr vert="horz" wrap="square" lIns="121863" tIns="60931" rIns="121863" bIns="60931" numCol="1" anchor="t" anchorCtr="0" compatLnSpc="1">
            <a:prstTxWarp prst="textNoShape">
              <a:avLst/>
            </a:prstTxWarp>
          </a:bodyPr>
          <a:lstStyle/>
          <a:p>
            <a:pPr algn="ctr"/>
            <a:endParaRPr lang="zh-CN" altLang="en-US" sz="11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35" name="Freeform 6"/>
          <p:cNvSpPr>
            <a:spLocks noEditPoints="1"/>
          </p:cNvSpPr>
          <p:nvPr/>
        </p:nvSpPr>
        <p:spPr bwMode="auto">
          <a:xfrm>
            <a:off x="6852748" y="1412481"/>
            <a:ext cx="623986" cy="509316"/>
          </a:xfrm>
          <a:custGeom>
            <a:avLst/>
            <a:gdLst/>
            <a:ahLst/>
            <a:cxnLst>
              <a:cxn ang="0">
                <a:pos x="12772" y="618"/>
              </a:cxn>
              <a:cxn ang="0">
                <a:pos x="0" y="15651"/>
              </a:cxn>
              <a:cxn ang="0">
                <a:pos x="1941" y="4867"/>
              </a:cxn>
              <a:cxn ang="0">
                <a:pos x="5964" y="4867"/>
              </a:cxn>
              <a:cxn ang="0">
                <a:pos x="7512" y="618"/>
              </a:cxn>
              <a:cxn ang="0">
                <a:pos x="1277" y="12419"/>
              </a:cxn>
              <a:cxn ang="0">
                <a:pos x="5523" y="7916"/>
              </a:cxn>
              <a:cxn ang="0">
                <a:pos x="4108" y="7916"/>
              </a:cxn>
              <a:cxn ang="0">
                <a:pos x="2692" y="7916"/>
              </a:cxn>
              <a:cxn ang="0">
                <a:pos x="1277" y="7916"/>
              </a:cxn>
              <a:cxn ang="0">
                <a:pos x="5523" y="9417"/>
              </a:cxn>
              <a:cxn ang="0">
                <a:pos x="4108" y="9417"/>
              </a:cxn>
              <a:cxn ang="0">
                <a:pos x="2692" y="9417"/>
              </a:cxn>
              <a:cxn ang="0">
                <a:pos x="1277" y="9417"/>
              </a:cxn>
              <a:cxn ang="0">
                <a:pos x="5523" y="10919"/>
              </a:cxn>
              <a:cxn ang="0">
                <a:pos x="4108" y="10919"/>
              </a:cxn>
              <a:cxn ang="0">
                <a:pos x="2692" y="10919"/>
              </a:cxn>
              <a:cxn ang="0">
                <a:pos x="1277" y="10919"/>
              </a:cxn>
              <a:cxn ang="0">
                <a:pos x="5523" y="12419"/>
              </a:cxn>
              <a:cxn ang="0">
                <a:pos x="4108" y="12419"/>
              </a:cxn>
              <a:cxn ang="0">
                <a:pos x="2692" y="12419"/>
              </a:cxn>
              <a:cxn ang="0">
                <a:pos x="8086" y="1911"/>
              </a:cxn>
              <a:cxn ang="0">
                <a:pos x="8086" y="12419"/>
              </a:cxn>
              <a:cxn ang="0">
                <a:pos x="9500" y="12419"/>
              </a:cxn>
              <a:cxn ang="0">
                <a:pos x="10915" y="12419"/>
              </a:cxn>
              <a:cxn ang="0">
                <a:pos x="12331" y="12419"/>
              </a:cxn>
              <a:cxn ang="0">
                <a:pos x="8086" y="10919"/>
              </a:cxn>
              <a:cxn ang="0">
                <a:pos x="9500" y="10919"/>
              </a:cxn>
              <a:cxn ang="0">
                <a:pos x="10915" y="10919"/>
              </a:cxn>
              <a:cxn ang="0">
                <a:pos x="12331" y="10919"/>
              </a:cxn>
              <a:cxn ang="0">
                <a:pos x="8086" y="9417"/>
              </a:cxn>
              <a:cxn ang="0">
                <a:pos x="9500" y="9417"/>
              </a:cxn>
              <a:cxn ang="0">
                <a:pos x="10915" y="9417"/>
              </a:cxn>
              <a:cxn ang="0">
                <a:pos x="12331" y="9417"/>
              </a:cxn>
              <a:cxn ang="0">
                <a:pos x="8086" y="7916"/>
              </a:cxn>
              <a:cxn ang="0">
                <a:pos x="9500" y="7916"/>
              </a:cxn>
              <a:cxn ang="0">
                <a:pos x="10915" y="7916"/>
              </a:cxn>
              <a:cxn ang="0">
                <a:pos x="12331" y="7916"/>
              </a:cxn>
              <a:cxn ang="0">
                <a:pos x="8086" y="6414"/>
              </a:cxn>
              <a:cxn ang="0">
                <a:pos x="9500" y="6414"/>
              </a:cxn>
              <a:cxn ang="0">
                <a:pos x="10915" y="6414"/>
              </a:cxn>
              <a:cxn ang="0">
                <a:pos x="12331" y="6414"/>
              </a:cxn>
              <a:cxn ang="0">
                <a:pos x="8086" y="4914"/>
              </a:cxn>
              <a:cxn ang="0">
                <a:pos x="9500" y="4914"/>
              </a:cxn>
              <a:cxn ang="0">
                <a:pos x="10915" y="4914"/>
              </a:cxn>
              <a:cxn ang="0">
                <a:pos x="12331" y="4914"/>
              </a:cxn>
              <a:cxn ang="0">
                <a:pos x="8086" y="3413"/>
              </a:cxn>
              <a:cxn ang="0">
                <a:pos x="9500" y="3413"/>
              </a:cxn>
              <a:cxn ang="0">
                <a:pos x="10915" y="3413"/>
              </a:cxn>
              <a:cxn ang="0">
                <a:pos x="9500" y="1911"/>
              </a:cxn>
              <a:cxn ang="0">
                <a:pos x="10915" y="1911"/>
              </a:cxn>
              <a:cxn ang="0">
                <a:pos x="12331" y="1911"/>
              </a:cxn>
              <a:cxn ang="0">
                <a:pos x="12331" y="3413"/>
              </a:cxn>
            </a:cxnLst>
            <a:rect l="0" t="0" r="r" b="b"/>
            <a:pathLst>
              <a:path w="16169" h="15651">
                <a:moveTo>
                  <a:pt x="7512" y="618"/>
                </a:moveTo>
                <a:lnTo>
                  <a:pt x="8749" y="618"/>
                </a:lnTo>
                <a:lnTo>
                  <a:pt x="8749" y="0"/>
                </a:lnTo>
                <a:lnTo>
                  <a:pt x="12772" y="0"/>
                </a:lnTo>
                <a:lnTo>
                  <a:pt x="12772" y="618"/>
                </a:lnTo>
                <a:lnTo>
                  <a:pt x="14010" y="618"/>
                </a:lnTo>
                <a:lnTo>
                  <a:pt x="14010" y="13875"/>
                </a:lnTo>
                <a:lnTo>
                  <a:pt x="16169" y="13875"/>
                </a:lnTo>
                <a:lnTo>
                  <a:pt x="16169" y="15651"/>
                </a:lnTo>
                <a:lnTo>
                  <a:pt x="0" y="15651"/>
                </a:lnTo>
                <a:lnTo>
                  <a:pt x="0" y="13875"/>
                </a:lnTo>
                <a:lnTo>
                  <a:pt x="781" y="13875"/>
                </a:lnTo>
                <a:lnTo>
                  <a:pt x="781" y="6103"/>
                </a:lnTo>
                <a:lnTo>
                  <a:pt x="1941" y="6103"/>
                </a:lnTo>
                <a:lnTo>
                  <a:pt x="1941" y="4867"/>
                </a:lnTo>
                <a:lnTo>
                  <a:pt x="4469" y="4867"/>
                </a:lnTo>
                <a:lnTo>
                  <a:pt x="4469" y="2808"/>
                </a:lnTo>
                <a:lnTo>
                  <a:pt x="5088" y="2808"/>
                </a:lnTo>
                <a:lnTo>
                  <a:pt x="5088" y="4867"/>
                </a:lnTo>
                <a:lnTo>
                  <a:pt x="5964" y="4867"/>
                </a:lnTo>
                <a:lnTo>
                  <a:pt x="5964" y="6103"/>
                </a:lnTo>
                <a:lnTo>
                  <a:pt x="7124" y="6103"/>
                </a:lnTo>
                <a:lnTo>
                  <a:pt x="7124" y="13875"/>
                </a:lnTo>
                <a:lnTo>
                  <a:pt x="7512" y="13875"/>
                </a:lnTo>
                <a:lnTo>
                  <a:pt x="7512" y="618"/>
                </a:lnTo>
                <a:close/>
                <a:moveTo>
                  <a:pt x="1277" y="12419"/>
                </a:moveTo>
                <a:lnTo>
                  <a:pt x="2383" y="12419"/>
                </a:lnTo>
                <a:lnTo>
                  <a:pt x="2383" y="13523"/>
                </a:lnTo>
                <a:lnTo>
                  <a:pt x="1277" y="13523"/>
                </a:lnTo>
                <a:lnTo>
                  <a:pt x="1277" y="12419"/>
                </a:lnTo>
                <a:close/>
                <a:moveTo>
                  <a:pt x="5523" y="7916"/>
                </a:moveTo>
                <a:lnTo>
                  <a:pt x="6628" y="7916"/>
                </a:lnTo>
                <a:lnTo>
                  <a:pt x="6628" y="9020"/>
                </a:lnTo>
                <a:lnTo>
                  <a:pt x="5523" y="9020"/>
                </a:lnTo>
                <a:lnTo>
                  <a:pt x="5523" y="7916"/>
                </a:lnTo>
                <a:close/>
                <a:moveTo>
                  <a:pt x="4108" y="7916"/>
                </a:moveTo>
                <a:lnTo>
                  <a:pt x="5213" y="7916"/>
                </a:lnTo>
                <a:lnTo>
                  <a:pt x="5213" y="9020"/>
                </a:lnTo>
                <a:lnTo>
                  <a:pt x="4108" y="9020"/>
                </a:lnTo>
                <a:lnTo>
                  <a:pt x="4108" y="7916"/>
                </a:lnTo>
                <a:close/>
                <a:moveTo>
                  <a:pt x="2692" y="7916"/>
                </a:moveTo>
                <a:lnTo>
                  <a:pt x="3798" y="7916"/>
                </a:lnTo>
                <a:lnTo>
                  <a:pt x="3798" y="9020"/>
                </a:lnTo>
                <a:lnTo>
                  <a:pt x="2692" y="9020"/>
                </a:lnTo>
                <a:lnTo>
                  <a:pt x="2692" y="7916"/>
                </a:lnTo>
                <a:close/>
                <a:moveTo>
                  <a:pt x="1277" y="7916"/>
                </a:moveTo>
                <a:lnTo>
                  <a:pt x="2383" y="7916"/>
                </a:lnTo>
                <a:lnTo>
                  <a:pt x="2383" y="9020"/>
                </a:lnTo>
                <a:lnTo>
                  <a:pt x="1277" y="9020"/>
                </a:lnTo>
                <a:lnTo>
                  <a:pt x="1277" y="7916"/>
                </a:lnTo>
                <a:close/>
                <a:moveTo>
                  <a:pt x="5523" y="9417"/>
                </a:moveTo>
                <a:lnTo>
                  <a:pt x="6628" y="9417"/>
                </a:lnTo>
                <a:lnTo>
                  <a:pt x="6628" y="10521"/>
                </a:lnTo>
                <a:lnTo>
                  <a:pt x="5523" y="10521"/>
                </a:lnTo>
                <a:lnTo>
                  <a:pt x="5523" y="9417"/>
                </a:lnTo>
                <a:close/>
                <a:moveTo>
                  <a:pt x="4108" y="9417"/>
                </a:moveTo>
                <a:lnTo>
                  <a:pt x="5213" y="9417"/>
                </a:lnTo>
                <a:lnTo>
                  <a:pt x="5213" y="10521"/>
                </a:lnTo>
                <a:lnTo>
                  <a:pt x="4108" y="10521"/>
                </a:lnTo>
                <a:lnTo>
                  <a:pt x="4108" y="9417"/>
                </a:lnTo>
                <a:close/>
                <a:moveTo>
                  <a:pt x="2692" y="9417"/>
                </a:moveTo>
                <a:lnTo>
                  <a:pt x="3798" y="9417"/>
                </a:lnTo>
                <a:lnTo>
                  <a:pt x="3798" y="10521"/>
                </a:lnTo>
                <a:lnTo>
                  <a:pt x="2692" y="10521"/>
                </a:lnTo>
                <a:lnTo>
                  <a:pt x="2692" y="9417"/>
                </a:lnTo>
                <a:close/>
                <a:moveTo>
                  <a:pt x="1277" y="9417"/>
                </a:moveTo>
                <a:lnTo>
                  <a:pt x="2383" y="9417"/>
                </a:lnTo>
                <a:lnTo>
                  <a:pt x="2383" y="10521"/>
                </a:lnTo>
                <a:lnTo>
                  <a:pt x="1277" y="10521"/>
                </a:lnTo>
                <a:lnTo>
                  <a:pt x="1277" y="9417"/>
                </a:lnTo>
                <a:close/>
                <a:moveTo>
                  <a:pt x="5523" y="10919"/>
                </a:moveTo>
                <a:lnTo>
                  <a:pt x="6628" y="10919"/>
                </a:lnTo>
                <a:lnTo>
                  <a:pt x="6628" y="12023"/>
                </a:lnTo>
                <a:lnTo>
                  <a:pt x="5523" y="12023"/>
                </a:lnTo>
                <a:lnTo>
                  <a:pt x="5523" y="10919"/>
                </a:lnTo>
                <a:close/>
                <a:moveTo>
                  <a:pt x="4108" y="10919"/>
                </a:moveTo>
                <a:lnTo>
                  <a:pt x="5213" y="10919"/>
                </a:lnTo>
                <a:lnTo>
                  <a:pt x="5213" y="12023"/>
                </a:lnTo>
                <a:lnTo>
                  <a:pt x="4108" y="12023"/>
                </a:lnTo>
                <a:lnTo>
                  <a:pt x="4108" y="10919"/>
                </a:lnTo>
                <a:close/>
                <a:moveTo>
                  <a:pt x="2692" y="10919"/>
                </a:moveTo>
                <a:lnTo>
                  <a:pt x="3798" y="10919"/>
                </a:lnTo>
                <a:lnTo>
                  <a:pt x="3798" y="12023"/>
                </a:lnTo>
                <a:lnTo>
                  <a:pt x="2692" y="12023"/>
                </a:lnTo>
                <a:lnTo>
                  <a:pt x="2692" y="10919"/>
                </a:lnTo>
                <a:close/>
                <a:moveTo>
                  <a:pt x="1277" y="10919"/>
                </a:moveTo>
                <a:lnTo>
                  <a:pt x="2383" y="10919"/>
                </a:lnTo>
                <a:lnTo>
                  <a:pt x="2383" y="12023"/>
                </a:lnTo>
                <a:lnTo>
                  <a:pt x="1277" y="12023"/>
                </a:lnTo>
                <a:lnTo>
                  <a:pt x="1277" y="10919"/>
                </a:lnTo>
                <a:close/>
                <a:moveTo>
                  <a:pt x="5523" y="12419"/>
                </a:moveTo>
                <a:lnTo>
                  <a:pt x="6628" y="12419"/>
                </a:lnTo>
                <a:lnTo>
                  <a:pt x="6628" y="13523"/>
                </a:lnTo>
                <a:lnTo>
                  <a:pt x="5523" y="13523"/>
                </a:lnTo>
                <a:lnTo>
                  <a:pt x="5523" y="12419"/>
                </a:lnTo>
                <a:close/>
                <a:moveTo>
                  <a:pt x="4108" y="12419"/>
                </a:moveTo>
                <a:lnTo>
                  <a:pt x="5213" y="12419"/>
                </a:lnTo>
                <a:lnTo>
                  <a:pt x="5213" y="13523"/>
                </a:lnTo>
                <a:lnTo>
                  <a:pt x="4108" y="13523"/>
                </a:lnTo>
                <a:lnTo>
                  <a:pt x="4108" y="12419"/>
                </a:lnTo>
                <a:close/>
                <a:moveTo>
                  <a:pt x="2692" y="12419"/>
                </a:moveTo>
                <a:lnTo>
                  <a:pt x="3798" y="12419"/>
                </a:lnTo>
                <a:lnTo>
                  <a:pt x="3798" y="13523"/>
                </a:lnTo>
                <a:lnTo>
                  <a:pt x="2692" y="13523"/>
                </a:lnTo>
                <a:lnTo>
                  <a:pt x="2692" y="12419"/>
                </a:lnTo>
                <a:close/>
                <a:moveTo>
                  <a:pt x="8086" y="1911"/>
                </a:moveTo>
                <a:lnTo>
                  <a:pt x="9191" y="1911"/>
                </a:lnTo>
                <a:lnTo>
                  <a:pt x="9191" y="3015"/>
                </a:lnTo>
                <a:lnTo>
                  <a:pt x="8086" y="3015"/>
                </a:lnTo>
                <a:lnTo>
                  <a:pt x="8086" y="1911"/>
                </a:lnTo>
                <a:close/>
                <a:moveTo>
                  <a:pt x="8086" y="12419"/>
                </a:moveTo>
                <a:lnTo>
                  <a:pt x="9191" y="12419"/>
                </a:lnTo>
                <a:lnTo>
                  <a:pt x="9191" y="13523"/>
                </a:lnTo>
                <a:lnTo>
                  <a:pt x="8086" y="13523"/>
                </a:lnTo>
                <a:lnTo>
                  <a:pt x="8086" y="12419"/>
                </a:lnTo>
                <a:close/>
                <a:moveTo>
                  <a:pt x="9500" y="12419"/>
                </a:moveTo>
                <a:lnTo>
                  <a:pt x="10606" y="12419"/>
                </a:lnTo>
                <a:lnTo>
                  <a:pt x="10606" y="13523"/>
                </a:lnTo>
                <a:lnTo>
                  <a:pt x="9500" y="13523"/>
                </a:lnTo>
                <a:lnTo>
                  <a:pt x="9500" y="12419"/>
                </a:lnTo>
                <a:close/>
                <a:moveTo>
                  <a:pt x="10915" y="12419"/>
                </a:moveTo>
                <a:lnTo>
                  <a:pt x="12021" y="12419"/>
                </a:lnTo>
                <a:lnTo>
                  <a:pt x="12021" y="13523"/>
                </a:lnTo>
                <a:lnTo>
                  <a:pt x="10915" y="13523"/>
                </a:lnTo>
                <a:lnTo>
                  <a:pt x="10915" y="12419"/>
                </a:lnTo>
                <a:close/>
                <a:moveTo>
                  <a:pt x="12331" y="12419"/>
                </a:moveTo>
                <a:lnTo>
                  <a:pt x="13436" y="12419"/>
                </a:lnTo>
                <a:lnTo>
                  <a:pt x="13436" y="13523"/>
                </a:lnTo>
                <a:lnTo>
                  <a:pt x="12331" y="13523"/>
                </a:lnTo>
                <a:lnTo>
                  <a:pt x="12331" y="12419"/>
                </a:lnTo>
                <a:close/>
                <a:moveTo>
                  <a:pt x="8086" y="10919"/>
                </a:moveTo>
                <a:lnTo>
                  <a:pt x="9191" y="10919"/>
                </a:lnTo>
                <a:lnTo>
                  <a:pt x="9191" y="12023"/>
                </a:lnTo>
                <a:lnTo>
                  <a:pt x="8086" y="12023"/>
                </a:lnTo>
                <a:lnTo>
                  <a:pt x="8086" y="10919"/>
                </a:lnTo>
                <a:close/>
                <a:moveTo>
                  <a:pt x="9500" y="10919"/>
                </a:moveTo>
                <a:lnTo>
                  <a:pt x="10606" y="10919"/>
                </a:lnTo>
                <a:lnTo>
                  <a:pt x="10606" y="12023"/>
                </a:lnTo>
                <a:lnTo>
                  <a:pt x="9500" y="12023"/>
                </a:lnTo>
                <a:lnTo>
                  <a:pt x="9500" y="10919"/>
                </a:lnTo>
                <a:close/>
                <a:moveTo>
                  <a:pt x="10915" y="10919"/>
                </a:moveTo>
                <a:lnTo>
                  <a:pt x="12021" y="10919"/>
                </a:lnTo>
                <a:lnTo>
                  <a:pt x="12021" y="12023"/>
                </a:lnTo>
                <a:lnTo>
                  <a:pt x="10915" y="12023"/>
                </a:lnTo>
                <a:lnTo>
                  <a:pt x="10915" y="10919"/>
                </a:lnTo>
                <a:close/>
                <a:moveTo>
                  <a:pt x="12331" y="10919"/>
                </a:moveTo>
                <a:lnTo>
                  <a:pt x="13436" y="10919"/>
                </a:lnTo>
                <a:lnTo>
                  <a:pt x="13436" y="12023"/>
                </a:lnTo>
                <a:lnTo>
                  <a:pt x="12331" y="12023"/>
                </a:lnTo>
                <a:lnTo>
                  <a:pt x="12331" y="10919"/>
                </a:lnTo>
                <a:close/>
                <a:moveTo>
                  <a:pt x="8086" y="9417"/>
                </a:moveTo>
                <a:lnTo>
                  <a:pt x="9191" y="9417"/>
                </a:lnTo>
                <a:lnTo>
                  <a:pt x="9191" y="10521"/>
                </a:lnTo>
                <a:lnTo>
                  <a:pt x="8086" y="10521"/>
                </a:lnTo>
                <a:lnTo>
                  <a:pt x="8086" y="9417"/>
                </a:lnTo>
                <a:close/>
                <a:moveTo>
                  <a:pt x="9500" y="9417"/>
                </a:moveTo>
                <a:lnTo>
                  <a:pt x="10606" y="9417"/>
                </a:lnTo>
                <a:lnTo>
                  <a:pt x="10606" y="10521"/>
                </a:lnTo>
                <a:lnTo>
                  <a:pt x="9500" y="10521"/>
                </a:lnTo>
                <a:lnTo>
                  <a:pt x="9500" y="9417"/>
                </a:lnTo>
                <a:close/>
                <a:moveTo>
                  <a:pt x="10915" y="9417"/>
                </a:moveTo>
                <a:lnTo>
                  <a:pt x="12021" y="9417"/>
                </a:lnTo>
                <a:lnTo>
                  <a:pt x="12021" y="10521"/>
                </a:lnTo>
                <a:lnTo>
                  <a:pt x="10915" y="10521"/>
                </a:lnTo>
                <a:lnTo>
                  <a:pt x="10915" y="9417"/>
                </a:lnTo>
                <a:close/>
                <a:moveTo>
                  <a:pt x="12331" y="9417"/>
                </a:moveTo>
                <a:lnTo>
                  <a:pt x="13436" y="9417"/>
                </a:lnTo>
                <a:lnTo>
                  <a:pt x="13436" y="10521"/>
                </a:lnTo>
                <a:lnTo>
                  <a:pt x="12331" y="10521"/>
                </a:lnTo>
                <a:lnTo>
                  <a:pt x="12331" y="9417"/>
                </a:lnTo>
                <a:close/>
                <a:moveTo>
                  <a:pt x="8086" y="7916"/>
                </a:moveTo>
                <a:lnTo>
                  <a:pt x="9191" y="7916"/>
                </a:lnTo>
                <a:lnTo>
                  <a:pt x="9191" y="9020"/>
                </a:lnTo>
                <a:lnTo>
                  <a:pt x="8086" y="9020"/>
                </a:lnTo>
                <a:lnTo>
                  <a:pt x="8086" y="7916"/>
                </a:lnTo>
                <a:close/>
                <a:moveTo>
                  <a:pt x="9500" y="7916"/>
                </a:moveTo>
                <a:lnTo>
                  <a:pt x="10606" y="7916"/>
                </a:lnTo>
                <a:lnTo>
                  <a:pt x="10606" y="9020"/>
                </a:lnTo>
                <a:lnTo>
                  <a:pt x="9500" y="9020"/>
                </a:lnTo>
                <a:lnTo>
                  <a:pt x="9500" y="7916"/>
                </a:lnTo>
                <a:close/>
                <a:moveTo>
                  <a:pt x="10915" y="7916"/>
                </a:moveTo>
                <a:lnTo>
                  <a:pt x="12021" y="7916"/>
                </a:lnTo>
                <a:lnTo>
                  <a:pt x="12021" y="9020"/>
                </a:lnTo>
                <a:lnTo>
                  <a:pt x="10915" y="9020"/>
                </a:lnTo>
                <a:lnTo>
                  <a:pt x="10915" y="7916"/>
                </a:lnTo>
                <a:close/>
                <a:moveTo>
                  <a:pt x="12331" y="7916"/>
                </a:moveTo>
                <a:lnTo>
                  <a:pt x="13436" y="7916"/>
                </a:lnTo>
                <a:lnTo>
                  <a:pt x="13436" y="9020"/>
                </a:lnTo>
                <a:lnTo>
                  <a:pt x="12331" y="9020"/>
                </a:lnTo>
                <a:lnTo>
                  <a:pt x="12331" y="7916"/>
                </a:lnTo>
                <a:close/>
                <a:moveTo>
                  <a:pt x="8086" y="6414"/>
                </a:moveTo>
                <a:lnTo>
                  <a:pt x="9191" y="6414"/>
                </a:lnTo>
                <a:lnTo>
                  <a:pt x="9191" y="7518"/>
                </a:lnTo>
                <a:lnTo>
                  <a:pt x="8086" y="7518"/>
                </a:lnTo>
                <a:lnTo>
                  <a:pt x="8086" y="6414"/>
                </a:lnTo>
                <a:close/>
                <a:moveTo>
                  <a:pt x="9500" y="6414"/>
                </a:moveTo>
                <a:lnTo>
                  <a:pt x="10606" y="6414"/>
                </a:lnTo>
                <a:lnTo>
                  <a:pt x="10606" y="7518"/>
                </a:lnTo>
                <a:lnTo>
                  <a:pt x="9500" y="7518"/>
                </a:lnTo>
                <a:lnTo>
                  <a:pt x="9500" y="6414"/>
                </a:lnTo>
                <a:close/>
                <a:moveTo>
                  <a:pt x="10915" y="6414"/>
                </a:moveTo>
                <a:lnTo>
                  <a:pt x="12021" y="6414"/>
                </a:lnTo>
                <a:lnTo>
                  <a:pt x="12021" y="7518"/>
                </a:lnTo>
                <a:lnTo>
                  <a:pt x="10915" y="7518"/>
                </a:lnTo>
                <a:lnTo>
                  <a:pt x="10915" y="6414"/>
                </a:lnTo>
                <a:close/>
                <a:moveTo>
                  <a:pt x="12331" y="6414"/>
                </a:moveTo>
                <a:lnTo>
                  <a:pt x="13436" y="6414"/>
                </a:lnTo>
                <a:lnTo>
                  <a:pt x="13436" y="7518"/>
                </a:lnTo>
                <a:lnTo>
                  <a:pt x="12331" y="7518"/>
                </a:lnTo>
                <a:lnTo>
                  <a:pt x="12331" y="6414"/>
                </a:lnTo>
                <a:close/>
                <a:moveTo>
                  <a:pt x="8086" y="4914"/>
                </a:moveTo>
                <a:lnTo>
                  <a:pt x="9191" y="4914"/>
                </a:lnTo>
                <a:lnTo>
                  <a:pt x="9191" y="6018"/>
                </a:lnTo>
                <a:lnTo>
                  <a:pt x="8086" y="6018"/>
                </a:lnTo>
                <a:lnTo>
                  <a:pt x="8086" y="4914"/>
                </a:lnTo>
                <a:close/>
                <a:moveTo>
                  <a:pt x="9500" y="4914"/>
                </a:moveTo>
                <a:lnTo>
                  <a:pt x="10606" y="4914"/>
                </a:lnTo>
                <a:lnTo>
                  <a:pt x="10606" y="6018"/>
                </a:lnTo>
                <a:lnTo>
                  <a:pt x="9500" y="6018"/>
                </a:lnTo>
                <a:lnTo>
                  <a:pt x="9500" y="4914"/>
                </a:lnTo>
                <a:close/>
                <a:moveTo>
                  <a:pt x="10915" y="4914"/>
                </a:moveTo>
                <a:lnTo>
                  <a:pt x="12021" y="4914"/>
                </a:lnTo>
                <a:lnTo>
                  <a:pt x="12021" y="6018"/>
                </a:lnTo>
                <a:lnTo>
                  <a:pt x="10915" y="6018"/>
                </a:lnTo>
                <a:lnTo>
                  <a:pt x="10915" y="4914"/>
                </a:lnTo>
                <a:close/>
                <a:moveTo>
                  <a:pt x="12331" y="4914"/>
                </a:moveTo>
                <a:lnTo>
                  <a:pt x="13436" y="4914"/>
                </a:lnTo>
                <a:lnTo>
                  <a:pt x="13436" y="6018"/>
                </a:lnTo>
                <a:lnTo>
                  <a:pt x="12331" y="6018"/>
                </a:lnTo>
                <a:lnTo>
                  <a:pt x="12331" y="4914"/>
                </a:lnTo>
                <a:close/>
                <a:moveTo>
                  <a:pt x="8086" y="3413"/>
                </a:moveTo>
                <a:lnTo>
                  <a:pt x="9191" y="3413"/>
                </a:lnTo>
                <a:lnTo>
                  <a:pt x="9191" y="4516"/>
                </a:lnTo>
                <a:lnTo>
                  <a:pt x="8086" y="4516"/>
                </a:lnTo>
                <a:lnTo>
                  <a:pt x="8086" y="3413"/>
                </a:lnTo>
                <a:close/>
                <a:moveTo>
                  <a:pt x="9500" y="3413"/>
                </a:moveTo>
                <a:lnTo>
                  <a:pt x="10606" y="3413"/>
                </a:lnTo>
                <a:lnTo>
                  <a:pt x="10606" y="4516"/>
                </a:lnTo>
                <a:lnTo>
                  <a:pt x="9500" y="4516"/>
                </a:lnTo>
                <a:lnTo>
                  <a:pt x="9500" y="3413"/>
                </a:lnTo>
                <a:close/>
                <a:moveTo>
                  <a:pt x="10915" y="3413"/>
                </a:moveTo>
                <a:lnTo>
                  <a:pt x="12021" y="3413"/>
                </a:lnTo>
                <a:lnTo>
                  <a:pt x="12021" y="4516"/>
                </a:lnTo>
                <a:lnTo>
                  <a:pt x="10915" y="4516"/>
                </a:lnTo>
                <a:lnTo>
                  <a:pt x="10915" y="3413"/>
                </a:lnTo>
                <a:close/>
                <a:moveTo>
                  <a:pt x="9500" y="1911"/>
                </a:moveTo>
                <a:lnTo>
                  <a:pt x="10606" y="1911"/>
                </a:lnTo>
                <a:lnTo>
                  <a:pt x="10606" y="3015"/>
                </a:lnTo>
                <a:lnTo>
                  <a:pt x="9500" y="3015"/>
                </a:lnTo>
                <a:lnTo>
                  <a:pt x="9500" y="1911"/>
                </a:lnTo>
                <a:close/>
                <a:moveTo>
                  <a:pt x="10915" y="1911"/>
                </a:moveTo>
                <a:lnTo>
                  <a:pt x="12021" y="1911"/>
                </a:lnTo>
                <a:lnTo>
                  <a:pt x="12021" y="3015"/>
                </a:lnTo>
                <a:lnTo>
                  <a:pt x="10915" y="3015"/>
                </a:lnTo>
                <a:lnTo>
                  <a:pt x="10915" y="1911"/>
                </a:lnTo>
                <a:close/>
                <a:moveTo>
                  <a:pt x="12331" y="1911"/>
                </a:moveTo>
                <a:lnTo>
                  <a:pt x="13436" y="1911"/>
                </a:lnTo>
                <a:lnTo>
                  <a:pt x="13436" y="3015"/>
                </a:lnTo>
                <a:lnTo>
                  <a:pt x="12331" y="3015"/>
                </a:lnTo>
                <a:lnTo>
                  <a:pt x="12331" y="1911"/>
                </a:lnTo>
                <a:close/>
                <a:moveTo>
                  <a:pt x="12331" y="3413"/>
                </a:moveTo>
                <a:lnTo>
                  <a:pt x="13436" y="3413"/>
                </a:lnTo>
                <a:lnTo>
                  <a:pt x="13436" y="4516"/>
                </a:lnTo>
                <a:lnTo>
                  <a:pt x="12331" y="4516"/>
                </a:lnTo>
                <a:lnTo>
                  <a:pt x="12331" y="3413"/>
                </a:lnTo>
                <a:close/>
              </a:path>
            </a:pathLst>
          </a:custGeom>
          <a:solidFill>
            <a:srgbClr val="00B0F0"/>
          </a:solidFill>
          <a:ln w="9525">
            <a:noFill/>
            <a:round/>
            <a:headEnd/>
            <a:tailEnd/>
          </a:ln>
        </p:spPr>
        <p:txBody>
          <a:bodyPr vert="horz" wrap="square" lIns="121863" tIns="60931" rIns="121863" bIns="60931" numCol="1" anchor="t" anchorCtr="0" compatLnSpc="1">
            <a:prstTxWarp prst="textNoShape">
              <a:avLst/>
            </a:prstTxWarp>
          </a:bodyPr>
          <a:lstStyle/>
          <a:p>
            <a:pPr algn="ctr"/>
            <a:endParaRPr lang="zh-CN" altLang="en-US" sz="11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pic>
        <p:nvPicPr>
          <p:cNvPr id="36" name="f254370e-5f12-4903-9221-c3799717107c" descr="图片682"/>
          <p:cNvPicPr>
            <a:picLocks noChangeAspect="1" noChangeArrowheads="1"/>
          </p:cNvPicPr>
          <p:nvPr/>
        </p:nvPicPr>
        <p:blipFill>
          <a:blip r:embed="rId4" cstate="print"/>
          <a:srcRect/>
          <a:stretch>
            <a:fillRect/>
          </a:stretch>
        </p:blipFill>
        <p:spPr bwMode="auto">
          <a:xfrm>
            <a:off x="4707020" y="1850743"/>
            <a:ext cx="422419" cy="657615"/>
          </a:xfrm>
          <a:prstGeom prst="rect">
            <a:avLst/>
          </a:prstGeom>
          <a:noFill/>
          <a:ln w="9525" cap="flat" cmpd="sng" algn="ctr">
            <a:noFill/>
            <a:prstDash val="solid"/>
            <a:round/>
            <a:headEnd type="none" w="med" len="med"/>
            <a:tailEnd type="none" w="med" len="med"/>
          </a:ln>
          <a:effectLst/>
        </p:spPr>
      </p:pic>
      <p:pic>
        <p:nvPicPr>
          <p:cNvPr id="37" name="59bb8db2-7295-4704-9b84-1df10b4220e1" descr="图片682"/>
          <p:cNvPicPr>
            <a:picLocks noChangeAspect="1" noChangeArrowheads="1"/>
          </p:cNvPicPr>
          <p:nvPr/>
        </p:nvPicPr>
        <p:blipFill>
          <a:blip r:embed="rId4" cstate="print"/>
          <a:srcRect/>
          <a:stretch>
            <a:fillRect/>
          </a:stretch>
        </p:blipFill>
        <p:spPr bwMode="auto">
          <a:xfrm>
            <a:off x="4076361" y="1850743"/>
            <a:ext cx="422419" cy="657615"/>
          </a:xfrm>
          <a:prstGeom prst="rect">
            <a:avLst/>
          </a:prstGeom>
          <a:noFill/>
          <a:ln w="9525" cap="flat" cmpd="sng" algn="ctr">
            <a:noFill/>
            <a:prstDash val="solid"/>
            <a:round/>
            <a:headEnd type="none" w="med" len="med"/>
            <a:tailEnd type="none" w="med" len="med"/>
          </a:ln>
          <a:effectLst/>
        </p:spPr>
      </p:pic>
      <p:pic>
        <p:nvPicPr>
          <p:cNvPr id="38" name="721651be-d373-429a-8679-217be9a0bebe" descr="图片682"/>
          <p:cNvPicPr>
            <a:picLocks noChangeAspect="1" noChangeArrowheads="1"/>
          </p:cNvPicPr>
          <p:nvPr/>
        </p:nvPicPr>
        <p:blipFill>
          <a:blip r:embed="rId4" cstate="print"/>
          <a:srcRect/>
          <a:stretch>
            <a:fillRect/>
          </a:stretch>
        </p:blipFill>
        <p:spPr bwMode="auto">
          <a:xfrm>
            <a:off x="1715046" y="1860193"/>
            <a:ext cx="422419" cy="657615"/>
          </a:xfrm>
          <a:prstGeom prst="rect">
            <a:avLst/>
          </a:prstGeom>
          <a:noFill/>
          <a:ln w="9525" cap="flat" cmpd="sng" algn="ctr">
            <a:noFill/>
            <a:prstDash val="solid"/>
            <a:round/>
            <a:headEnd type="none" w="med" len="med"/>
            <a:tailEnd type="none" w="med" len="med"/>
          </a:ln>
          <a:effectLst/>
        </p:spPr>
      </p:pic>
      <p:pic>
        <p:nvPicPr>
          <p:cNvPr id="39" name="3a31f4b0-988c-494b-b3a1-76d0de14c74c" descr="图片682"/>
          <p:cNvPicPr>
            <a:picLocks noChangeAspect="1" noChangeArrowheads="1"/>
          </p:cNvPicPr>
          <p:nvPr/>
        </p:nvPicPr>
        <p:blipFill>
          <a:blip r:embed="rId4" cstate="print"/>
          <a:srcRect/>
          <a:stretch>
            <a:fillRect/>
          </a:stretch>
        </p:blipFill>
        <p:spPr bwMode="auto">
          <a:xfrm>
            <a:off x="1084388" y="1860193"/>
            <a:ext cx="422419" cy="657615"/>
          </a:xfrm>
          <a:prstGeom prst="rect">
            <a:avLst/>
          </a:prstGeom>
          <a:noFill/>
          <a:ln w="9525" cap="flat" cmpd="sng" algn="ctr">
            <a:noFill/>
            <a:prstDash val="solid"/>
            <a:round/>
            <a:headEnd type="none" w="med" len="med"/>
            <a:tailEnd type="none" w="med" len="med"/>
          </a:ln>
          <a:effectLst/>
        </p:spPr>
      </p:pic>
      <p:pic>
        <p:nvPicPr>
          <p:cNvPr id="42" name="Picture 4"/>
          <p:cNvPicPr>
            <a:picLocks noChangeArrowheads="1"/>
          </p:cNvPicPr>
          <p:nvPr/>
        </p:nvPicPr>
        <p:blipFill>
          <a:blip r:embed="rId5" cstate="print">
            <a:extLst>
              <a:ext uri="{BEBA8EAE-BF5A-486C-A8C5-ECC9F3942E4B}">
                <a14:imgProps xmlns:a14="http://schemas.microsoft.com/office/drawing/2010/main">
                  <a14:imgLayer r:embed="rId6">
                    <a14:imgEffect>
                      <a14:brightnessContrast bright="-20000" contrast="40000"/>
                    </a14:imgEffect>
                  </a14:imgLayer>
                </a14:imgProps>
              </a:ext>
            </a:extLst>
          </a:blip>
          <a:srcRect/>
          <a:stretch>
            <a:fillRect/>
          </a:stretch>
        </p:blipFill>
        <p:spPr bwMode="auto">
          <a:xfrm>
            <a:off x="2792216" y="5425469"/>
            <a:ext cx="687446" cy="230093"/>
          </a:xfrm>
          <a:prstGeom prst="rect">
            <a:avLst/>
          </a:prstGeom>
          <a:noFill/>
          <a:ln w="9525" cap="flat" cmpd="sng" algn="ctr">
            <a:noFill/>
            <a:prstDash val="solid"/>
            <a:round/>
            <a:headEnd type="none" w="med" len="med"/>
            <a:tailEnd type="none" w="med" len="med"/>
          </a:ln>
          <a:effectLst/>
        </p:spPr>
      </p:pic>
      <p:pic>
        <p:nvPicPr>
          <p:cNvPr id="43" name="e87e5df6-1b97-4cae-9640-d47f9a7d8a7a"/>
          <p:cNvPicPr>
            <a:picLocks noChangeArrowheads="1"/>
          </p:cNvPicPr>
          <p:nvPr/>
        </p:nvPicPr>
        <p:blipFill>
          <a:blip r:embed="rId7" cstate="print"/>
          <a:srcRect/>
          <a:stretch>
            <a:fillRect/>
          </a:stretch>
        </p:blipFill>
        <p:spPr bwMode="auto">
          <a:xfrm>
            <a:off x="2792216" y="5201025"/>
            <a:ext cx="687446" cy="230093"/>
          </a:xfrm>
          <a:prstGeom prst="rect">
            <a:avLst/>
          </a:prstGeom>
          <a:solidFill>
            <a:srgbClr val="084A7F"/>
          </a:solidFill>
          <a:ln w="9525" cap="flat" cmpd="sng" algn="ctr">
            <a:noFill/>
            <a:prstDash val="solid"/>
            <a:round/>
            <a:headEnd type="none" w="med" len="med"/>
            <a:tailEnd type="none" w="med" len="med"/>
          </a:ln>
          <a:effectLst/>
        </p:spPr>
      </p:pic>
      <p:sp>
        <p:nvSpPr>
          <p:cNvPr id="47" name="TextBox 310"/>
          <p:cNvSpPr txBox="1"/>
          <p:nvPr/>
        </p:nvSpPr>
        <p:spPr>
          <a:xfrm>
            <a:off x="2587415" y="2680655"/>
            <a:ext cx="1088468" cy="246125"/>
          </a:xfrm>
          <a:prstGeom prst="rect">
            <a:avLst/>
          </a:prstGeom>
          <a:noFill/>
        </p:spPr>
        <p:txBody>
          <a:bodyPr wrap="square" rtlCol="0">
            <a:spAutoFit/>
          </a:bodyPr>
          <a:lstStyle/>
          <a:p>
            <a:pPr algn="ctr" defTabSz="914035" fontAlgn="base">
              <a:spcBef>
                <a:spcPct val="0"/>
              </a:spcBef>
              <a:spcAft>
                <a:spcPct val="0"/>
              </a:spcAft>
              <a:defRPr/>
            </a:pPr>
            <a:r>
              <a:rPr sz="1000">
                <a:solidFill>
                  <a:schemeClr val="tx1">
                    <a:lumMod val="85000"/>
                    <a:lumOff val="15000"/>
                  </a:schemeClr>
                </a:solidFill>
              </a:rPr>
              <a:t>WAN</a:t>
            </a:r>
            <a:endParaRPr lang="zh-CN" altLang="en-US" sz="1000" kern="0">
              <a:solidFill>
                <a:schemeClr val="tx1">
                  <a:lumMod val="85000"/>
                  <a:lumOff val="15000"/>
                </a:schemeClr>
              </a:solidFill>
              <a:latin typeface="Arial" panose="020B0503020204020204" pitchFamily="34" charset="-122"/>
              <a:ea typeface="微软雅黑" panose="020B0503020204020204" pitchFamily="34" charset="-122"/>
              <a:cs typeface="Arial" pitchFamily="34" charset="0"/>
            </a:endParaRPr>
          </a:p>
        </p:txBody>
      </p:sp>
      <p:cxnSp>
        <p:nvCxnSpPr>
          <p:cNvPr id="50" name="直接连接符 49"/>
          <p:cNvCxnSpPr/>
          <p:nvPr/>
        </p:nvCxnSpPr>
        <p:spPr bwMode="auto">
          <a:xfrm flipV="1">
            <a:off x="909065" y="1659779"/>
            <a:ext cx="1422469" cy="2391"/>
          </a:xfrm>
          <a:prstGeom prst="line">
            <a:avLst/>
          </a:prstGeom>
          <a:noFill/>
          <a:ln w="31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dac5ca17-cd2b-440a-b868-2bb3118d0596"/>
          <p:cNvCxnSpPr/>
          <p:nvPr/>
        </p:nvCxnSpPr>
        <p:spPr bwMode="auto">
          <a:xfrm>
            <a:off x="1305105" y="1660349"/>
            <a:ext cx="0" cy="248536"/>
          </a:xfrm>
          <a:prstGeom prst="line">
            <a:avLst/>
          </a:prstGeom>
          <a:noFill/>
          <a:ln w="31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1a661246-6c4b-4894-b870-5970559a6dd0"/>
          <p:cNvCxnSpPr/>
          <p:nvPr/>
        </p:nvCxnSpPr>
        <p:spPr bwMode="auto">
          <a:xfrm>
            <a:off x="1940854" y="1659779"/>
            <a:ext cx="0" cy="261440"/>
          </a:xfrm>
          <a:prstGeom prst="line">
            <a:avLst/>
          </a:prstGeom>
          <a:noFill/>
          <a:ln w="31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4" name="5beb1d91-4dd7-46af-a8ff-932e4c73ac32"/>
          <p:cNvSpPr txBox="1"/>
          <p:nvPr/>
        </p:nvSpPr>
        <p:spPr>
          <a:xfrm>
            <a:off x="565524" y="4517471"/>
            <a:ext cx="2017521" cy="153828"/>
          </a:xfrm>
          <a:prstGeom prst="rect">
            <a:avLst/>
          </a:prstGeom>
          <a:noFill/>
        </p:spPr>
        <p:txBody>
          <a:bodyPr wrap="square" lIns="0" tIns="0" rIns="0" bIns="0" rtlCol="0">
            <a:spAutoFit/>
          </a:bodyPr>
          <a:lstStyle/>
          <a:p>
            <a:pPr algn="ctr" defTabSz="914035" fontAlgn="base">
              <a:spcBef>
                <a:spcPct val="0"/>
              </a:spcBef>
              <a:spcAft>
                <a:spcPct val="0"/>
              </a:spcAft>
              <a:defRPr/>
            </a:pPr>
            <a:r>
              <a:rPr sz="1000"/>
              <a:t>Production storage</a:t>
            </a:r>
            <a:endParaRPr lang="en-US" altLang="zh-CN" sz="1000" kern="0">
              <a:latin typeface="Arial" panose="020B0503020204020204" pitchFamily="34" charset="-122"/>
              <a:ea typeface="微软雅黑" panose="020B0503020204020204" pitchFamily="34" charset="-122"/>
              <a:cs typeface="Arial" pitchFamily="34" charset="0"/>
            </a:endParaRPr>
          </a:p>
        </p:txBody>
      </p:sp>
      <p:sp>
        <p:nvSpPr>
          <p:cNvPr id="55" name="c5541569-613a-4d8d-89bf-5afd966aed54"/>
          <p:cNvSpPr txBox="1"/>
          <p:nvPr/>
        </p:nvSpPr>
        <p:spPr>
          <a:xfrm>
            <a:off x="2456253" y="3187040"/>
            <a:ext cx="1383624" cy="399954"/>
          </a:xfrm>
          <a:prstGeom prst="rect">
            <a:avLst/>
          </a:prstGeom>
          <a:noFill/>
        </p:spPr>
        <p:txBody>
          <a:bodyPr wrap="square" rtlCol="0">
            <a:spAutoFit/>
          </a:bodyPr>
          <a:lstStyle/>
          <a:p>
            <a:pPr algn="ctr" defTabSz="914035" fontAlgn="base">
              <a:spcBef>
                <a:spcPct val="0"/>
              </a:spcBef>
              <a:spcAft>
                <a:spcPct val="0"/>
              </a:spcAft>
              <a:defRPr/>
            </a:pPr>
            <a:r>
              <a:rPr sz="1000">
                <a:solidFill>
                  <a:schemeClr val="tx1">
                    <a:lumMod val="85000"/>
                    <a:lumOff val="15000"/>
                  </a:schemeClr>
                </a:solidFill>
              </a:rPr>
              <a:t>Synchronous Mirroring</a:t>
            </a:r>
          </a:p>
        </p:txBody>
      </p:sp>
      <p:cxnSp>
        <p:nvCxnSpPr>
          <p:cNvPr id="56" name="a54369e0-36d5-4afe-b78c-14ceab76c006"/>
          <p:cNvCxnSpPr>
            <a:stCxn id="43" idx="1"/>
            <a:endCxn id="182" idx="3"/>
          </p:cNvCxnSpPr>
          <p:nvPr/>
        </p:nvCxnSpPr>
        <p:spPr bwMode="auto">
          <a:xfrm flipH="1" flipV="1">
            <a:off x="1874020" y="3852119"/>
            <a:ext cx="918196" cy="1463953"/>
          </a:xfrm>
          <a:prstGeom prst="line">
            <a:avLst/>
          </a:prstGeom>
          <a:noFill/>
          <a:ln w="31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36143332-25d0-471f-aefd-53b64488ac1c"/>
          <p:cNvCxnSpPr>
            <a:stCxn id="183" idx="1"/>
            <a:endCxn id="43" idx="3"/>
          </p:cNvCxnSpPr>
          <p:nvPr/>
        </p:nvCxnSpPr>
        <p:spPr bwMode="auto">
          <a:xfrm flipH="1">
            <a:off x="3479662" y="3852119"/>
            <a:ext cx="981365" cy="1463953"/>
          </a:xfrm>
          <a:prstGeom prst="line">
            <a:avLst/>
          </a:prstGeom>
          <a:noFill/>
          <a:ln w="31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1574bb68-45b6-4bad-8a4a-96645d9aebb2"/>
          <p:cNvSpPr txBox="1"/>
          <p:nvPr/>
        </p:nvSpPr>
        <p:spPr>
          <a:xfrm>
            <a:off x="2415414" y="5656278"/>
            <a:ext cx="1473275" cy="246125"/>
          </a:xfrm>
          <a:prstGeom prst="rect">
            <a:avLst/>
          </a:prstGeom>
          <a:noFill/>
        </p:spPr>
        <p:txBody>
          <a:bodyPr wrap="square" rtlCol="0">
            <a:spAutoFit/>
          </a:bodyPr>
          <a:lstStyle/>
          <a:p>
            <a:pPr algn="ctr" defTabSz="914035" fontAlgn="base">
              <a:spcBef>
                <a:spcPct val="0"/>
              </a:spcBef>
              <a:spcAft>
                <a:spcPct val="0"/>
              </a:spcAft>
              <a:defRPr/>
            </a:pPr>
            <a:r>
              <a:rPr sz="1000"/>
              <a:t>Quorum server</a:t>
            </a:r>
            <a:endParaRPr lang="en-US" altLang="zh-CN" sz="1000" kern="0">
              <a:latin typeface="Arial" panose="020B0503020204020204" pitchFamily="34" charset="-122"/>
              <a:ea typeface="微软雅黑" panose="020B0503020204020204" pitchFamily="34" charset="-122"/>
              <a:cs typeface="Arial" pitchFamily="34" charset="0"/>
            </a:endParaRPr>
          </a:p>
        </p:txBody>
      </p:sp>
      <p:cxnSp>
        <p:nvCxnSpPr>
          <p:cNvPr id="59" name="直接连接符 58"/>
          <p:cNvCxnSpPr/>
          <p:nvPr/>
        </p:nvCxnSpPr>
        <p:spPr bwMode="auto">
          <a:xfrm>
            <a:off x="3901041" y="1673985"/>
            <a:ext cx="1406981" cy="12335"/>
          </a:xfrm>
          <a:prstGeom prst="line">
            <a:avLst/>
          </a:prstGeom>
          <a:noFill/>
          <a:ln w="31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39267651-7b95-483d-88a0-f1cfc3d8078e"/>
          <p:cNvCxnSpPr/>
          <p:nvPr/>
        </p:nvCxnSpPr>
        <p:spPr bwMode="auto">
          <a:xfrm>
            <a:off x="4297078" y="1673985"/>
            <a:ext cx="0" cy="246715"/>
          </a:xfrm>
          <a:prstGeom prst="line">
            <a:avLst/>
          </a:prstGeom>
          <a:noFill/>
          <a:ln w="31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9aaa2381-5498-4b51-91f7-c48d164b8cbd"/>
          <p:cNvCxnSpPr/>
          <p:nvPr/>
        </p:nvCxnSpPr>
        <p:spPr bwMode="auto">
          <a:xfrm>
            <a:off x="4932825" y="1681986"/>
            <a:ext cx="0" cy="251049"/>
          </a:xfrm>
          <a:prstGeom prst="line">
            <a:avLst/>
          </a:prstGeom>
          <a:noFill/>
          <a:ln w="31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3" name="9a7f84e1-8813-4f39-8fd0-9a774e30db22"/>
          <p:cNvSpPr txBox="1"/>
          <p:nvPr/>
        </p:nvSpPr>
        <p:spPr>
          <a:xfrm>
            <a:off x="3675883" y="4517625"/>
            <a:ext cx="2017753" cy="153828"/>
          </a:xfrm>
          <a:prstGeom prst="rect">
            <a:avLst/>
          </a:prstGeom>
          <a:noFill/>
        </p:spPr>
        <p:txBody>
          <a:bodyPr wrap="square" lIns="0" tIns="0" rIns="0" bIns="0" rtlCol="0">
            <a:spAutoFit/>
          </a:bodyPr>
          <a:lstStyle/>
          <a:p>
            <a:pPr algn="ctr" defTabSz="914035" fontAlgn="base">
              <a:spcBef>
                <a:spcPct val="0"/>
              </a:spcBef>
              <a:spcAft>
                <a:spcPct val="0"/>
              </a:spcAft>
              <a:defRPr/>
            </a:pPr>
            <a:r>
              <a:rPr sz="1000"/>
              <a:t>Production storage</a:t>
            </a:r>
          </a:p>
        </p:txBody>
      </p:sp>
      <p:sp>
        <p:nvSpPr>
          <p:cNvPr id="64" name="8d32a0ad-23fb-4065-bf79-262ba4170dd0"/>
          <p:cNvSpPr/>
          <p:nvPr/>
        </p:nvSpPr>
        <p:spPr bwMode="auto">
          <a:xfrm>
            <a:off x="756136" y="1770529"/>
            <a:ext cx="4671111" cy="835773"/>
          </a:xfrm>
          <a:prstGeom prst="roundRect">
            <a:avLst/>
          </a:prstGeom>
          <a:noFill/>
          <a:ln w="9525">
            <a:solidFill>
              <a:srgbClr val="00B0F0"/>
            </a:solidFill>
            <a:prstDash val="sys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4" tIns="45702" rIns="91404" bIns="45702" numCol="1" rtlCol="0" anchor="t" anchorCtr="0" compatLnSpc="1">
            <a:prstTxWarp prst="textNoShape">
              <a:avLst/>
            </a:prstTxWarp>
          </a:bodyPr>
          <a:lstStyle/>
          <a:p>
            <a:pPr defTabSz="913852" fontAlgn="base">
              <a:spcBef>
                <a:spcPct val="0"/>
              </a:spcBef>
              <a:spcAft>
                <a:spcPct val="0"/>
              </a:spcAft>
              <a:buClr>
                <a:srgbClr val="CC9900"/>
              </a:buClr>
              <a:buFont typeface="Wingdings" pitchFamily="2" charset="2"/>
              <a:buChar char="n"/>
              <a:defRPr/>
            </a:pPr>
            <a:endParaRPr lang="zh-CN" altLang="en-US" sz="1799" kern="0">
              <a:solidFill>
                <a:schemeClr val="bg1"/>
              </a:solidFill>
              <a:latin typeface="Arial" panose="02010600030101010101" pitchFamily="2" charset="-122"/>
              <a:ea typeface="等线" panose="02010600030101010101" pitchFamily="2" charset="-122"/>
              <a:cs typeface="Arial" pitchFamily="34" charset="0"/>
            </a:endParaRPr>
          </a:p>
        </p:txBody>
      </p:sp>
      <p:sp>
        <p:nvSpPr>
          <p:cNvPr id="65" name="1dfd27ca-5391-445e-9540-2139323b8547"/>
          <p:cNvSpPr/>
          <p:nvPr/>
        </p:nvSpPr>
        <p:spPr bwMode="auto">
          <a:xfrm>
            <a:off x="3669702" y="3632114"/>
            <a:ext cx="726836" cy="343431"/>
          </a:xfrm>
          <a:prstGeom prst="leftRightArrow">
            <a:avLst/>
          </a:prstGeom>
          <a:solidFill>
            <a:schemeClr val="bg1">
              <a:alpha val="60000"/>
            </a:schemeClr>
          </a:solidFill>
          <a:ln w="38100">
            <a:noFill/>
          </a:ln>
          <a:effectLst/>
        </p:spPr>
        <p:txBody>
          <a:bodyPr vert="horz" wrap="square" lIns="91404" tIns="45702" rIns="91404" bIns="45702" numCol="1" rtlCol="0" anchor="t" anchorCtr="0" compatLnSpc="1">
            <a:prstTxWarp prst="textNoShape">
              <a:avLst/>
            </a:prstTxWarp>
          </a:bodyPr>
          <a:lstStyle/>
          <a:p>
            <a:pPr defTabSz="913852" fontAlgn="base">
              <a:spcBef>
                <a:spcPct val="0"/>
              </a:spcBef>
              <a:spcAft>
                <a:spcPct val="0"/>
              </a:spcAft>
              <a:buClr>
                <a:srgbClr val="CC9900"/>
              </a:buClr>
              <a:buFont typeface="Wingdings" pitchFamily="2" charset="2"/>
              <a:buChar char="n"/>
              <a:defRPr/>
            </a:pPr>
            <a:endParaRPr lang="zh-CN" altLang="en-US" sz="1799" kern="0">
              <a:solidFill>
                <a:schemeClr val="bg1"/>
              </a:solidFill>
              <a:latin typeface="Arial" panose="02010600030101010101" pitchFamily="2" charset="-122"/>
              <a:ea typeface="等线" panose="02010600030101010101" pitchFamily="2" charset="-122"/>
              <a:cs typeface="Arial" pitchFamily="34" charset="0"/>
            </a:endParaRPr>
          </a:p>
        </p:txBody>
      </p:sp>
      <p:sp>
        <p:nvSpPr>
          <p:cNvPr id="66" name="9157ef41-3311-4636-b814-687f8b0b22c7"/>
          <p:cNvSpPr>
            <a:spLocks/>
          </p:cNvSpPr>
          <p:nvPr/>
        </p:nvSpPr>
        <p:spPr bwMode="auto">
          <a:xfrm>
            <a:off x="2051829" y="4222075"/>
            <a:ext cx="534123" cy="295552"/>
          </a:xfrm>
          <a:custGeom>
            <a:avLst/>
            <a:gdLst>
              <a:gd name="T0" fmla="*/ 341 w 727"/>
              <a:gd name="T1" fmla="*/ 0 h 482"/>
              <a:gd name="T2" fmla="*/ 374 w 727"/>
              <a:gd name="T3" fmla="*/ 3 h 482"/>
              <a:gd name="T4" fmla="*/ 407 w 727"/>
              <a:gd name="T5" fmla="*/ 11 h 482"/>
              <a:gd name="T6" fmla="*/ 438 w 727"/>
              <a:gd name="T7" fmla="*/ 23 h 482"/>
              <a:gd name="T8" fmla="*/ 465 w 727"/>
              <a:gd name="T9" fmla="*/ 38 h 482"/>
              <a:gd name="T10" fmla="*/ 491 w 727"/>
              <a:gd name="T11" fmla="*/ 58 h 482"/>
              <a:gd name="T12" fmla="*/ 513 w 727"/>
              <a:gd name="T13" fmla="*/ 82 h 482"/>
              <a:gd name="T14" fmla="*/ 531 w 727"/>
              <a:gd name="T15" fmla="*/ 109 h 482"/>
              <a:gd name="T16" fmla="*/ 546 w 727"/>
              <a:gd name="T17" fmla="*/ 139 h 482"/>
              <a:gd name="T18" fmla="*/ 553 w 727"/>
              <a:gd name="T19" fmla="*/ 139 h 482"/>
              <a:gd name="T20" fmla="*/ 571 w 727"/>
              <a:gd name="T21" fmla="*/ 139 h 482"/>
              <a:gd name="T22" fmla="*/ 604 w 727"/>
              <a:gd name="T23" fmla="*/ 146 h 482"/>
              <a:gd name="T24" fmla="*/ 635 w 727"/>
              <a:gd name="T25" fmla="*/ 159 h 482"/>
              <a:gd name="T26" fmla="*/ 663 w 727"/>
              <a:gd name="T27" fmla="*/ 177 h 482"/>
              <a:gd name="T28" fmla="*/ 686 w 727"/>
              <a:gd name="T29" fmla="*/ 201 h 482"/>
              <a:gd name="T30" fmla="*/ 705 w 727"/>
              <a:gd name="T31" fmla="*/ 228 h 482"/>
              <a:gd name="T32" fmla="*/ 719 w 727"/>
              <a:gd name="T33" fmla="*/ 259 h 482"/>
              <a:gd name="T34" fmla="*/ 725 w 727"/>
              <a:gd name="T35" fmla="*/ 292 h 482"/>
              <a:gd name="T36" fmla="*/ 727 w 727"/>
              <a:gd name="T37" fmla="*/ 310 h 482"/>
              <a:gd name="T38" fmla="*/ 723 w 727"/>
              <a:gd name="T39" fmla="*/ 345 h 482"/>
              <a:gd name="T40" fmla="*/ 712 w 727"/>
              <a:gd name="T41" fmla="*/ 378 h 482"/>
              <a:gd name="T42" fmla="*/ 697 w 727"/>
              <a:gd name="T43" fmla="*/ 407 h 482"/>
              <a:gd name="T44" fmla="*/ 675 w 727"/>
              <a:gd name="T45" fmla="*/ 433 h 482"/>
              <a:gd name="T46" fmla="*/ 650 w 727"/>
              <a:gd name="T47" fmla="*/ 453 h 482"/>
              <a:gd name="T48" fmla="*/ 621 w 727"/>
              <a:gd name="T49" fmla="*/ 470 h 482"/>
              <a:gd name="T50" fmla="*/ 588 w 727"/>
              <a:gd name="T51" fmla="*/ 480 h 482"/>
              <a:gd name="T52" fmla="*/ 553 w 727"/>
              <a:gd name="T53" fmla="*/ 482 h 482"/>
              <a:gd name="T54" fmla="*/ 143 w 727"/>
              <a:gd name="T55" fmla="*/ 482 h 482"/>
              <a:gd name="T56" fmla="*/ 114 w 727"/>
              <a:gd name="T57" fmla="*/ 480 h 482"/>
              <a:gd name="T58" fmla="*/ 88 w 727"/>
              <a:gd name="T59" fmla="*/ 471 h 482"/>
              <a:gd name="T60" fmla="*/ 63 w 727"/>
              <a:gd name="T61" fmla="*/ 459 h 482"/>
              <a:gd name="T62" fmla="*/ 43 w 727"/>
              <a:gd name="T63" fmla="*/ 440 h 482"/>
              <a:gd name="T64" fmla="*/ 24 w 727"/>
              <a:gd name="T65" fmla="*/ 420 h 482"/>
              <a:gd name="T66" fmla="*/ 11 w 727"/>
              <a:gd name="T67" fmla="*/ 395 h 482"/>
              <a:gd name="T68" fmla="*/ 2 w 727"/>
              <a:gd name="T69" fmla="*/ 369 h 482"/>
              <a:gd name="T70" fmla="*/ 0 w 727"/>
              <a:gd name="T71" fmla="*/ 340 h 482"/>
              <a:gd name="T72" fmla="*/ 0 w 727"/>
              <a:gd name="T73" fmla="*/ 327 h 482"/>
              <a:gd name="T74" fmla="*/ 4 w 727"/>
              <a:gd name="T75" fmla="*/ 301 h 482"/>
              <a:gd name="T76" fmla="*/ 13 w 727"/>
              <a:gd name="T77" fmla="*/ 278 h 482"/>
              <a:gd name="T78" fmla="*/ 33 w 727"/>
              <a:gd name="T79" fmla="*/ 246 h 482"/>
              <a:gd name="T80" fmla="*/ 72 w 727"/>
              <a:gd name="T81" fmla="*/ 215 h 482"/>
              <a:gd name="T82" fmla="*/ 96 w 727"/>
              <a:gd name="T83" fmla="*/ 204 h 482"/>
              <a:gd name="T84" fmla="*/ 119 w 727"/>
              <a:gd name="T85" fmla="*/ 197 h 482"/>
              <a:gd name="T86" fmla="*/ 123 w 727"/>
              <a:gd name="T87" fmla="*/ 177 h 482"/>
              <a:gd name="T88" fmla="*/ 136 w 727"/>
              <a:gd name="T89" fmla="*/ 139 h 482"/>
              <a:gd name="T90" fmla="*/ 154 w 727"/>
              <a:gd name="T91" fmla="*/ 102 h 482"/>
              <a:gd name="T92" fmla="*/ 178 w 727"/>
              <a:gd name="T93" fmla="*/ 71 h 482"/>
              <a:gd name="T94" fmla="*/ 207 w 727"/>
              <a:gd name="T95" fmla="*/ 45 h 482"/>
              <a:gd name="T96" fmla="*/ 240 w 727"/>
              <a:gd name="T97" fmla="*/ 23 h 482"/>
              <a:gd name="T98" fmla="*/ 279 w 727"/>
              <a:gd name="T99" fmla="*/ 9 h 482"/>
              <a:gd name="T100" fmla="*/ 319 w 727"/>
              <a:gd name="T101" fmla="*/ 1 h 482"/>
              <a:gd name="T102" fmla="*/ 341 w 727"/>
              <a:gd name="T103" fmla="*/ 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7" h="482">
                <a:moveTo>
                  <a:pt x="341" y="0"/>
                </a:moveTo>
                <a:lnTo>
                  <a:pt x="341" y="0"/>
                </a:lnTo>
                <a:lnTo>
                  <a:pt x="357" y="1"/>
                </a:lnTo>
                <a:lnTo>
                  <a:pt x="374" y="3"/>
                </a:lnTo>
                <a:lnTo>
                  <a:pt x="390" y="5"/>
                </a:lnTo>
                <a:lnTo>
                  <a:pt x="407" y="11"/>
                </a:lnTo>
                <a:lnTo>
                  <a:pt x="421" y="16"/>
                </a:lnTo>
                <a:lnTo>
                  <a:pt x="438" y="23"/>
                </a:lnTo>
                <a:lnTo>
                  <a:pt x="450" y="31"/>
                </a:lnTo>
                <a:lnTo>
                  <a:pt x="465" y="38"/>
                </a:lnTo>
                <a:lnTo>
                  <a:pt x="478" y="49"/>
                </a:lnTo>
                <a:lnTo>
                  <a:pt x="491" y="58"/>
                </a:lnTo>
                <a:lnTo>
                  <a:pt x="502" y="71"/>
                </a:lnTo>
                <a:lnTo>
                  <a:pt x="513" y="82"/>
                </a:lnTo>
                <a:lnTo>
                  <a:pt x="522" y="95"/>
                </a:lnTo>
                <a:lnTo>
                  <a:pt x="531" y="109"/>
                </a:lnTo>
                <a:lnTo>
                  <a:pt x="538" y="124"/>
                </a:lnTo>
                <a:lnTo>
                  <a:pt x="546" y="139"/>
                </a:lnTo>
                <a:lnTo>
                  <a:pt x="546" y="139"/>
                </a:lnTo>
                <a:lnTo>
                  <a:pt x="553" y="139"/>
                </a:lnTo>
                <a:lnTo>
                  <a:pt x="553" y="139"/>
                </a:lnTo>
                <a:lnTo>
                  <a:pt x="571" y="139"/>
                </a:lnTo>
                <a:lnTo>
                  <a:pt x="588" y="142"/>
                </a:lnTo>
                <a:lnTo>
                  <a:pt x="604" y="146"/>
                </a:lnTo>
                <a:lnTo>
                  <a:pt x="621" y="151"/>
                </a:lnTo>
                <a:lnTo>
                  <a:pt x="635" y="159"/>
                </a:lnTo>
                <a:lnTo>
                  <a:pt x="650" y="168"/>
                </a:lnTo>
                <a:lnTo>
                  <a:pt x="663" y="177"/>
                </a:lnTo>
                <a:lnTo>
                  <a:pt x="675" y="188"/>
                </a:lnTo>
                <a:lnTo>
                  <a:pt x="686" y="201"/>
                </a:lnTo>
                <a:lnTo>
                  <a:pt x="697" y="213"/>
                </a:lnTo>
                <a:lnTo>
                  <a:pt x="705" y="228"/>
                </a:lnTo>
                <a:lnTo>
                  <a:pt x="712" y="243"/>
                </a:lnTo>
                <a:lnTo>
                  <a:pt x="719" y="259"/>
                </a:lnTo>
                <a:lnTo>
                  <a:pt x="723" y="276"/>
                </a:lnTo>
                <a:lnTo>
                  <a:pt x="725" y="292"/>
                </a:lnTo>
                <a:lnTo>
                  <a:pt x="727" y="310"/>
                </a:lnTo>
                <a:lnTo>
                  <a:pt x="727" y="310"/>
                </a:lnTo>
                <a:lnTo>
                  <a:pt x="725" y="329"/>
                </a:lnTo>
                <a:lnTo>
                  <a:pt x="723" y="345"/>
                </a:lnTo>
                <a:lnTo>
                  <a:pt x="719" y="362"/>
                </a:lnTo>
                <a:lnTo>
                  <a:pt x="712" y="378"/>
                </a:lnTo>
                <a:lnTo>
                  <a:pt x="705" y="393"/>
                </a:lnTo>
                <a:lnTo>
                  <a:pt x="697" y="407"/>
                </a:lnTo>
                <a:lnTo>
                  <a:pt x="686" y="420"/>
                </a:lnTo>
                <a:lnTo>
                  <a:pt x="675" y="433"/>
                </a:lnTo>
                <a:lnTo>
                  <a:pt x="663" y="444"/>
                </a:lnTo>
                <a:lnTo>
                  <a:pt x="650" y="453"/>
                </a:lnTo>
                <a:lnTo>
                  <a:pt x="635" y="462"/>
                </a:lnTo>
                <a:lnTo>
                  <a:pt x="621" y="470"/>
                </a:lnTo>
                <a:lnTo>
                  <a:pt x="604" y="475"/>
                </a:lnTo>
                <a:lnTo>
                  <a:pt x="588" y="480"/>
                </a:lnTo>
                <a:lnTo>
                  <a:pt x="571" y="482"/>
                </a:lnTo>
                <a:lnTo>
                  <a:pt x="553" y="482"/>
                </a:lnTo>
                <a:lnTo>
                  <a:pt x="143" y="482"/>
                </a:lnTo>
                <a:lnTo>
                  <a:pt x="143" y="482"/>
                </a:lnTo>
                <a:lnTo>
                  <a:pt x="129" y="482"/>
                </a:lnTo>
                <a:lnTo>
                  <a:pt x="114" y="480"/>
                </a:lnTo>
                <a:lnTo>
                  <a:pt x="101" y="477"/>
                </a:lnTo>
                <a:lnTo>
                  <a:pt x="88" y="471"/>
                </a:lnTo>
                <a:lnTo>
                  <a:pt x="75" y="466"/>
                </a:lnTo>
                <a:lnTo>
                  <a:pt x="63" y="459"/>
                </a:lnTo>
                <a:lnTo>
                  <a:pt x="52" y="449"/>
                </a:lnTo>
                <a:lnTo>
                  <a:pt x="43" y="440"/>
                </a:lnTo>
                <a:lnTo>
                  <a:pt x="33" y="431"/>
                </a:lnTo>
                <a:lnTo>
                  <a:pt x="24" y="420"/>
                </a:lnTo>
                <a:lnTo>
                  <a:pt x="17" y="407"/>
                </a:lnTo>
                <a:lnTo>
                  <a:pt x="11" y="395"/>
                </a:lnTo>
                <a:lnTo>
                  <a:pt x="6" y="382"/>
                </a:lnTo>
                <a:lnTo>
                  <a:pt x="2" y="369"/>
                </a:lnTo>
                <a:lnTo>
                  <a:pt x="0" y="354"/>
                </a:lnTo>
                <a:lnTo>
                  <a:pt x="0" y="340"/>
                </a:lnTo>
                <a:lnTo>
                  <a:pt x="0" y="340"/>
                </a:lnTo>
                <a:lnTo>
                  <a:pt x="0" y="327"/>
                </a:lnTo>
                <a:lnTo>
                  <a:pt x="2" y="314"/>
                </a:lnTo>
                <a:lnTo>
                  <a:pt x="4" y="301"/>
                </a:lnTo>
                <a:lnTo>
                  <a:pt x="10" y="288"/>
                </a:lnTo>
                <a:lnTo>
                  <a:pt x="13" y="278"/>
                </a:lnTo>
                <a:lnTo>
                  <a:pt x="21" y="267"/>
                </a:lnTo>
                <a:lnTo>
                  <a:pt x="33" y="246"/>
                </a:lnTo>
                <a:lnTo>
                  <a:pt x="52" y="228"/>
                </a:lnTo>
                <a:lnTo>
                  <a:pt x="72" y="215"/>
                </a:lnTo>
                <a:lnTo>
                  <a:pt x="83" y="208"/>
                </a:lnTo>
                <a:lnTo>
                  <a:pt x="96" y="204"/>
                </a:lnTo>
                <a:lnTo>
                  <a:pt x="108" y="201"/>
                </a:lnTo>
                <a:lnTo>
                  <a:pt x="119" y="197"/>
                </a:lnTo>
                <a:lnTo>
                  <a:pt x="119" y="197"/>
                </a:lnTo>
                <a:lnTo>
                  <a:pt x="123" y="177"/>
                </a:lnTo>
                <a:lnTo>
                  <a:pt x="129" y="157"/>
                </a:lnTo>
                <a:lnTo>
                  <a:pt x="136" y="139"/>
                </a:lnTo>
                <a:lnTo>
                  <a:pt x="143" y="120"/>
                </a:lnTo>
                <a:lnTo>
                  <a:pt x="154" y="102"/>
                </a:lnTo>
                <a:lnTo>
                  <a:pt x="165" y="85"/>
                </a:lnTo>
                <a:lnTo>
                  <a:pt x="178" y="71"/>
                </a:lnTo>
                <a:lnTo>
                  <a:pt x="193" y="58"/>
                </a:lnTo>
                <a:lnTo>
                  <a:pt x="207" y="45"/>
                </a:lnTo>
                <a:lnTo>
                  <a:pt x="224" y="32"/>
                </a:lnTo>
                <a:lnTo>
                  <a:pt x="240" y="23"/>
                </a:lnTo>
                <a:lnTo>
                  <a:pt x="258" y="16"/>
                </a:lnTo>
                <a:lnTo>
                  <a:pt x="279" y="9"/>
                </a:lnTo>
                <a:lnTo>
                  <a:pt x="299" y="3"/>
                </a:lnTo>
                <a:lnTo>
                  <a:pt x="319" y="1"/>
                </a:lnTo>
                <a:lnTo>
                  <a:pt x="341" y="0"/>
                </a:lnTo>
                <a:lnTo>
                  <a:pt x="341" y="0"/>
                </a:lnTo>
                <a:close/>
              </a:path>
            </a:pathLst>
          </a:custGeom>
          <a:solidFill>
            <a:schemeClr val="tx1"/>
          </a:solidFill>
          <a:ln>
            <a:noFill/>
          </a:ln>
          <a:effectLst/>
        </p:spPr>
        <p:txBody>
          <a:bodyPr vert="horz" wrap="square" lIns="91404" tIns="45702" rIns="91404" bIns="45702" numCol="1" anchor="t" anchorCtr="0" compatLnSpc="1">
            <a:prstTxWarp prst="textNoShape">
              <a:avLst/>
            </a:prstTxWarp>
          </a:bodyPr>
          <a:lstStyle/>
          <a:p>
            <a:pPr defTabSz="914035" fontAlgn="base">
              <a:spcBef>
                <a:spcPct val="0"/>
              </a:spcBef>
              <a:spcAft>
                <a:spcPct val="0"/>
              </a:spcAft>
              <a:defRPr/>
            </a:pPr>
            <a:endParaRPr lang="zh-CN" altLang="en-US" sz="1799" kern="0">
              <a:solidFill>
                <a:schemeClr val="bg1"/>
              </a:solidFill>
              <a:latin typeface="Arial" panose="02010600030101010101" pitchFamily="2" charset="-122"/>
              <a:ea typeface="等线" panose="02010600030101010101" pitchFamily="2" charset="-122"/>
              <a:cs typeface="Arial" pitchFamily="34" charset="0"/>
            </a:endParaRPr>
          </a:p>
        </p:txBody>
      </p:sp>
      <p:sp>
        <p:nvSpPr>
          <p:cNvPr id="67" name="8c6dceb3-232f-40ef-99cf-400a13188281"/>
          <p:cNvSpPr txBox="1"/>
          <p:nvPr/>
        </p:nvSpPr>
        <p:spPr>
          <a:xfrm>
            <a:off x="2051830" y="4275758"/>
            <a:ext cx="524762" cy="216699"/>
          </a:xfrm>
          <a:prstGeom prst="rect">
            <a:avLst/>
          </a:prstGeom>
          <a:noFill/>
        </p:spPr>
        <p:txBody>
          <a:bodyPr wrap="square" lIns="0" tIns="0" rIns="0" bIns="0" rtlCol="0">
            <a:spAutoFit/>
          </a:bodyPr>
          <a:lstStyle/>
          <a:p>
            <a:pPr algn="ctr" defTabSz="914035" fontAlgn="base">
              <a:spcBef>
                <a:spcPct val="0"/>
              </a:spcBef>
              <a:spcAft>
                <a:spcPct val="0"/>
              </a:spcAft>
              <a:defRPr/>
            </a:pPr>
            <a:r>
              <a:rPr sz="700">
                <a:solidFill>
                  <a:schemeClr val="bg1"/>
                </a:solidFill>
              </a:rPr>
              <a:t> IP</a:t>
            </a:r>
          </a:p>
          <a:p>
            <a:pPr algn="ctr" defTabSz="914035" fontAlgn="base">
              <a:spcBef>
                <a:spcPct val="0"/>
              </a:spcBef>
              <a:spcAft>
                <a:spcPct val="0"/>
              </a:spcAft>
              <a:defRPr/>
            </a:pPr>
            <a:r>
              <a:rPr sz="700">
                <a:solidFill>
                  <a:schemeClr val="bg1"/>
                </a:solidFill>
              </a:rPr>
              <a:t>Network</a:t>
            </a:r>
            <a:endParaRPr lang="zh-CN" altLang="en-US" sz="700" kern="0">
              <a:solidFill>
                <a:schemeClr val="bg1"/>
              </a:solidFill>
              <a:latin typeface="Arial" panose="02010600030101010101" pitchFamily="2" charset="-122"/>
              <a:ea typeface="等线" panose="02010600030101010101" pitchFamily="2" charset="-122"/>
              <a:cs typeface="Arial" pitchFamily="34" charset="0"/>
            </a:endParaRPr>
          </a:p>
        </p:txBody>
      </p:sp>
      <p:sp>
        <p:nvSpPr>
          <p:cNvPr id="68" name="24130480-0498-4d95-bd17-1bc8994229ad"/>
          <p:cNvSpPr>
            <a:spLocks/>
          </p:cNvSpPr>
          <p:nvPr/>
        </p:nvSpPr>
        <p:spPr bwMode="auto">
          <a:xfrm>
            <a:off x="3670968" y="4178755"/>
            <a:ext cx="539243" cy="313702"/>
          </a:xfrm>
          <a:custGeom>
            <a:avLst/>
            <a:gdLst>
              <a:gd name="T0" fmla="*/ 341 w 727"/>
              <a:gd name="T1" fmla="*/ 0 h 482"/>
              <a:gd name="T2" fmla="*/ 374 w 727"/>
              <a:gd name="T3" fmla="*/ 3 h 482"/>
              <a:gd name="T4" fmla="*/ 407 w 727"/>
              <a:gd name="T5" fmla="*/ 11 h 482"/>
              <a:gd name="T6" fmla="*/ 438 w 727"/>
              <a:gd name="T7" fmla="*/ 23 h 482"/>
              <a:gd name="T8" fmla="*/ 465 w 727"/>
              <a:gd name="T9" fmla="*/ 38 h 482"/>
              <a:gd name="T10" fmla="*/ 491 w 727"/>
              <a:gd name="T11" fmla="*/ 58 h 482"/>
              <a:gd name="T12" fmla="*/ 513 w 727"/>
              <a:gd name="T13" fmla="*/ 82 h 482"/>
              <a:gd name="T14" fmla="*/ 531 w 727"/>
              <a:gd name="T15" fmla="*/ 109 h 482"/>
              <a:gd name="T16" fmla="*/ 546 w 727"/>
              <a:gd name="T17" fmla="*/ 139 h 482"/>
              <a:gd name="T18" fmla="*/ 553 w 727"/>
              <a:gd name="T19" fmla="*/ 139 h 482"/>
              <a:gd name="T20" fmla="*/ 571 w 727"/>
              <a:gd name="T21" fmla="*/ 139 h 482"/>
              <a:gd name="T22" fmla="*/ 604 w 727"/>
              <a:gd name="T23" fmla="*/ 146 h 482"/>
              <a:gd name="T24" fmla="*/ 635 w 727"/>
              <a:gd name="T25" fmla="*/ 159 h 482"/>
              <a:gd name="T26" fmla="*/ 663 w 727"/>
              <a:gd name="T27" fmla="*/ 177 h 482"/>
              <a:gd name="T28" fmla="*/ 686 w 727"/>
              <a:gd name="T29" fmla="*/ 201 h 482"/>
              <a:gd name="T30" fmla="*/ 705 w 727"/>
              <a:gd name="T31" fmla="*/ 228 h 482"/>
              <a:gd name="T32" fmla="*/ 719 w 727"/>
              <a:gd name="T33" fmla="*/ 259 h 482"/>
              <a:gd name="T34" fmla="*/ 725 w 727"/>
              <a:gd name="T35" fmla="*/ 292 h 482"/>
              <a:gd name="T36" fmla="*/ 727 w 727"/>
              <a:gd name="T37" fmla="*/ 310 h 482"/>
              <a:gd name="T38" fmla="*/ 723 w 727"/>
              <a:gd name="T39" fmla="*/ 345 h 482"/>
              <a:gd name="T40" fmla="*/ 712 w 727"/>
              <a:gd name="T41" fmla="*/ 378 h 482"/>
              <a:gd name="T42" fmla="*/ 697 w 727"/>
              <a:gd name="T43" fmla="*/ 407 h 482"/>
              <a:gd name="T44" fmla="*/ 675 w 727"/>
              <a:gd name="T45" fmla="*/ 433 h 482"/>
              <a:gd name="T46" fmla="*/ 650 w 727"/>
              <a:gd name="T47" fmla="*/ 453 h 482"/>
              <a:gd name="T48" fmla="*/ 621 w 727"/>
              <a:gd name="T49" fmla="*/ 470 h 482"/>
              <a:gd name="T50" fmla="*/ 588 w 727"/>
              <a:gd name="T51" fmla="*/ 480 h 482"/>
              <a:gd name="T52" fmla="*/ 553 w 727"/>
              <a:gd name="T53" fmla="*/ 482 h 482"/>
              <a:gd name="T54" fmla="*/ 143 w 727"/>
              <a:gd name="T55" fmla="*/ 482 h 482"/>
              <a:gd name="T56" fmla="*/ 114 w 727"/>
              <a:gd name="T57" fmla="*/ 480 h 482"/>
              <a:gd name="T58" fmla="*/ 88 w 727"/>
              <a:gd name="T59" fmla="*/ 471 h 482"/>
              <a:gd name="T60" fmla="*/ 63 w 727"/>
              <a:gd name="T61" fmla="*/ 459 h 482"/>
              <a:gd name="T62" fmla="*/ 43 w 727"/>
              <a:gd name="T63" fmla="*/ 440 h 482"/>
              <a:gd name="T64" fmla="*/ 24 w 727"/>
              <a:gd name="T65" fmla="*/ 420 h 482"/>
              <a:gd name="T66" fmla="*/ 11 w 727"/>
              <a:gd name="T67" fmla="*/ 395 h 482"/>
              <a:gd name="T68" fmla="*/ 2 w 727"/>
              <a:gd name="T69" fmla="*/ 369 h 482"/>
              <a:gd name="T70" fmla="*/ 0 w 727"/>
              <a:gd name="T71" fmla="*/ 340 h 482"/>
              <a:gd name="T72" fmla="*/ 0 w 727"/>
              <a:gd name="T73" fmla="*/ 327 h 482"/>
              <a:gd name="T74" fmla="*/ 4 w 727"/>
              <a:gd name="T75" fmla="*/ 301 h 482"/>
              <a:gd name="T76" fmla="*/ 13 w 727"/>
              <a:gd name="T77" fmla="*/ 278 h 482"/>
              <a:gd name="T78" fmla="*/ 33 w 727"/>
              <a:gd name="T79" fmla="*/ 246 h 482"/>
              <a:gd name="T80" fmla="*/ 72 w 727"/>
              <a:gd name="T81" fmla="*/ 215 h 482"/>
              <a:gd name="T82" fmla="*/ 96 w 727"/>
              <a:gd name="T83" fmla="*/ 204 h 482"/>
              <a:gd name="T84" fmla="*/ 119 w 727"/>
              <a:gd name="T85" fmla="*/ 197 h 482"/>
              <a:gd name="T86" fmla="*/ 123 w 727"/>
              <a:gd name="T87" fmla="*/ 177 h 482"/>
              <a:gd name="T88" fmla="*/ 136 w 727"/>
              <a:gd name="T89" fmla="*/ 139 h 482"/>
              <a:gd name="T90" fmla="*/ 154 w 727"/>
              <a:gd name="T91" fmla="*/ 102 h 482"/>
              <a:gd name="T92" fmla="*/ 178 w 727"/>
              <a:gd name="T93" fmla="*/ 71 h 482"/>
              <a:gd name="T94" fmla="*/ 207 w 727"/>
              <a:gd name="T95" fmla="*/ 45 h 482"/>
              <a:gd name="T96" fmla="*/ 240 w 727"/>
              <a:gd name="T97" fmla="*/ 23 h 482"/>
              <a:gd name="T98" fmla="*/ 279 w 727"/>
              <a:gd name="T99" fmla="*/ 9 h 482"/>
              <a:gd name="T100" fmla="*/ 319 w 727"/>
              <a:gd name="T101" fmla="*/ 1 h 482"/>
              <a:gd name="T102" fmla="*/ 341 w 727"/>
              <a:gd name="T103" fmla="*/ 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7" h="482">
                <a:moveTo>
                  <a:pt x="341" y="0"/>
                </a:moveTo>
                <a:lnTo>
                  <a:pt x="341" y="0"/>
                </a:lnTo>
                <a:lnTo>
                  <a:pt x="357" y="1"/>
                </a:lnTo>
                <a:lnTo>
                  <a:pt x="374" y="3"/>
                </a:lnTo>
                <a:lnTo>
                  <a:pt x="390" y="5"/>
                </a:lnTo>
                <a:lnTo>
                  <a:pt x="407" y="11"/>
                </a:lnTo>
                <a:lnTo>
                  <a:pt x="421" y="16"/>
                </a:lnTo>
                <a:lnTo>
                  <a:pt x="438" y="23"/>
                </a:lnTo>
                <a:lnTo>
                  <a:pt x="450" y="31"/>
                </a:lnTo>
                <a:lnTo>
                  <a:pt x="465" y="38"/>
                </a:lnTo>
                <a:lnTo>
                  <a:pt x="478" y="49"/>
                </a:lnTo>
                <a:lnTo>
                  <a:pt x="491" y="58"/>
                </a:lnTo>
                <a:lnTo>
                  <a:pt x="502" y="71"/>
                </a:lnTo>
                <a:lnTo>
                  <a:pt x="513" y="82"/>
                </a:lnTo>
                <a:lnTo>
                  <a:pt x="522" y="95"/>
                </a:lnTo>
                <a:lnTo>
                  <a:pt x="531" y="109"/>
                </a:lnTo>
                <a:lnTo>
                  <a:pt x="538" y="124"/>
                </a:lnTo>
                <a:lnTo>
                  <a:pt x="546" y="139"/>
                </a:lnTo>
                <a:lnTo>
                  <a:pt x="546" y="139"/>
                </a:lnTo>
                <a:lnTo>
                  <a:pt x="553" y="139"/>
                </a:lnTo>
                <a:lnTo>
                  <a:pt x="553" y="139"/>
                </a:lnTo>
                <a:lnTo>
                  <a:pt x="571" y="139"/>
                </a:lnTo>
                <a:lnTo>
                  <a:pt x="588" y="142"/>
                </a:lnTo>
                <a:lnTo>
                  <a:pt x="604" y="146"/>
                </a:lnTo>
                <a:lnTo>
                  <a:pt x="621" y="151"/>
                </a:lnTo>
                <a:lnTo>
                  <a:pt x="635" y="159"/>
                </a:lnTo>
                <a:lnTo>
                  <a:pt x="650" y="168"/>
                </a:lnTo>
                <a:lnTo>
                  <a:pt x="663" y="177"/>
                </a:lnTo>
                <a:lnTo>
                  <a:pt x="675" y="188"/>
                </a:lnTo>
                <a:lnTo>
                  <a:pt x="686" y="201"/>
                </a:lnTo>
                <a:lnTo>
                  <a:pt x="697" y="213"/>
                </a:lnTo>
                <a:lnTo>
                  <a:pt x="705" y="228"/>
                </a:lnTo>
                <a:lnTo>
                  <a:pt x="712" y="243"/>
                </a:lnTo>
                <a:lnTo>
                  <a:pt x="719" y="259"/>
                </a:lnTo>
                <a:lnTo>
                  <a:pt x="723" y="276"/>
                </a:lnTo>
                <a:lnTo>
                  <a:pt x="725" y="292"/>
                </a:lnTo>
                <a:lnTo>
                  <a:pt x="727" y="310"/>
                </a:lnTo>
                <a:lnTo>
                  <a:pt x="727" y="310"/>
                </a:lnTo>
                <a:lnTo>
                  <a:pt x="725" y="329"/>
                </a:lnTo>
                <a:lnTo>
                  <a:pt x="723" y="345"/>
                </a:lnTo>
                <a:lnTo>
                  <a:pt x="719" y="362"/>
                </a:lnTo>
                <a:lnTo>
                  <a:pt x="712" y="378"/>
                </a:lnTo>
                <a:lnTo>
                  <a:pt x="705" y="393"/>
                </a:lnTo>
                <a:lnTo>
                  <a:pt x="697" y="407"/>
                </a:lnTo>
                <a:lnTo>
                  <a:pt x="686" y="420"/>
                </a:lnTo>
                <a:lnTo>
                  <a:pt x="675" y="433"/>
                </a:lnTo>
                <a:lnTo>
                  <a:pt x="663" y="444"/>
                </a:lnTo>
                <a:lnTo>
                  <a:pt x="650" y="453"/>
                </a:lnTo>
                <a:lnTo>
                  <a:pt x="635" y="462"/>
                </a:lnTo>
                <a:lnTo>
                  <a:pt x="621" y="470"/>
                </a:lnTo>
                <a:lnTo>
                  <a:pt x="604" y="475"/>
                </a:lnTo>
                <a:lnTo>
                  <a:pt x="588" y="480"/>
                </a:lnTo>
                <a:lnTo>
                  <a:pt x="571" y="482"/>
                </a:lnTo>
                <a:lnTo>
                  <a:pt x="553" y="482"/>
                </a:lnTo>
                <a:lnTo>
                  <a:pt x="143" y="482"/>
                </a:lnTo>
                <a:lnTo>
                  <a:pt x="143" y="482"/>
                </a:lnTo>
                <a:lnTo>
                  <a:pt x="129" y="482"/>
                </a:lnTo>
                <a:lnTo>
                  <a:pt x="114" y="480"/>
                </a:lnTo>
                <a:lnTo>
                  <a:pt x="101" y="477"/>
                </a:lnTo>
                <a:lnTo>
                  <a:pt x="88" y="471"/>
                </a:lnTo>
                <a:lnTo>
                  <a:pt x="75" y="466"/>
                </a:lnTo>
                <a:lnTo>
                  <a:pt x="63" y="459"/>
                </a:lnTo>
                <a:lnTo>
                  <a:pt x="52" y="449"/>
                </a:lnTo>
                <a:lnTo>
                  <a:pt x="43" y="440"/>
                </a:lnTo>
                <a:lnTo>
                  <a:pt x="33" y="431"/>
                </a:lnTo>
                <a:lnTo>
                  <a:pt x="24" y="420"/>
                </a:lnTo>
                <a:lnTo>
                  <a:pt x="17" y="407"/>
                </a:lnTo>
                <a:lnTo>
                  <a:pt x="11" y="395"/>
                </a:lnTo>
                <a:lnTo>
                  <a:pt x="6" y="382"/>
                </a:lnTo>
                <a:lnTo>
                  <a:pt x="2" y="369"/>
                </a:lnTo>
                <a:lnTo>
                  <a:pt x="0" y="354"/>
                </a:lnTo>
                <a:lnTo>
                  <a:pt x="0" y="340"/>
                </a:lnTo>
                <a:lnTo>
                  <a:pt x="0" y="340"/>
                </a:lnTo>
                <a:lnTo>
                  <a:pt x="0" y="327"/>
                </a:lnTo>
                <a:lnTo>
                  <a:pt x="2" y="314"/>
                </a:lnTo>
                <a:lnTo>
                  <a:pt x="4" y="301"/>
                </a:lnTo>
                <a:lnTo>
                  <a:pt x="10" y="288"/>
                </a:lnTo>
                <a:lnTo>
                  <a:pt x="13" y="278"/>
                </a:lnTo>
                <a:lnTo>
                  <a:pt x="21" y="267"/>
                </a:lnTo>
                <a:lnTo>
                  <a:pt x="33" y="246"/>
                </a:lnTo>
                <a:lnTo>
                  <a:pt x="52" y="228"/>
                </a:lnTo>
                <a:lnTo>
                  <a:pt x="72" y="215"/>
                </a:lnTo>
                <a:lnTo>
                  <a:pt x="83" y="208"/>
                </a:lnTo>
                <a:lnTo>
                  <a:pt x="96" y="204"/>
                </a:lnTo>
                <a:lnTo>
                  <a:pt x="108" y="201"/>
                </a:lnTo>
                <a:lnTo>
                  <a:pt x="119" y="197"/>
                </a:lnTo>
                <a:lnTo>
                  <a:pt x="119" y="197"/>
                </a:lnTo>
                <a:lnTo>
                  <a:pt x="123" y="177"/>
                </a:lnTo>
                <a:lnTo>
                  <a:pt x="129" y="157"/>
                </a:lnTo>
                <a:lnTo>
                  <a:pt x="136" y="139"/>
                </a:lnTo>
                <a:lnTo>
                  <a:pt x="143" y="120"/>
                </a:lnTo>
                <a:lnTo>
                  <a:pt x="154" y="102"/>
                </a:lnTo>
                <a:lnTo>
                  <a:pt x="165" y="85"/>
                </a:lnTo>
                <a:lnTo>
                  <a:pt x="178" y="71"/>
                </a:lnTo>
                <a:lnTo>
                  <a:pt x="193" y="58"/>
                </a:lnTo>
                <a:lnTo>
                  <a:pt x="207" y="45"/>
                </a:lnTo>
                <a:lnTo>
                  <a:pt x="224" y="32"/>
                </a:lnTo>
                <a:lnTo>
                  <a:pt x="240" y="23"/>
                </a:lnTo>
                <a:lnTo>
                  <a:pt x="258" y="16"/>
                </a:lnTo>
                <a:lnTo>
                  <a:pt x="279" y="9"/>
                </a:lnTo>
                <a:lnTo>
                  <a:pt x="299" y="3"/>
                </a:lnTo>
                <a:lnTo>
                  <a:pt x="319" y="1"/>
                </a:lnTo>
                <a:lnTo>
                  <a:pt x="341" y="0"/>
                </a:lnTo>
                <a:lnTo>
                  <a:pt x="341" y="0"/>
                </a:lnTo>
                <a:close/>
              </a:path>
            </a:pathLst>
          </a:custGeom>
          <a:solidFill>
            <a:schemeClr val="tx1"/>
          </a:solidFill>
          <a:ln>
            <a:noFill/>
          </a:ln>
          <a:effectLst/>
        </p:spPr>
        <p:txBody>
          <a:bodyPr vert="horz" wrap="square" lIns="91404" tIns="45702" rIns="91404" bIns="45702" numCol="1" anchor="t" anchorCtr="0" compatLnSpc="1">
            <a:prstTxWarp prst="textNoShape">
              <a:avLst/>
            </a:prstTxWarp>
          </a:bodyPr>
          <a:lstStyle/>
          <a:p>
            <a:pPr defTabSz="914035" fontAlgn="base">
              <a:spcBef>
                <a:spcPct val="0"/>
              </a:spcBef>
              <a:spcAft>
                <a:spcPct val="0"/>
              </a:spcAft>
              <a:defRPr/>
            </a:pPr>
            <a:endParaRPr lang="zh-CN" altLang="en-US" sz="1799" kern="0">
              <a:solidFill>
                <a:schemeClr val="bg1"/>
              </a:solidFill>
              <a:latin typeface="Arial" panose="02010600030101010101" pitchFamily="2" charset="-122"/>
              <a:ea typeface="等线" panose="02010600030101010101" pitchFamily="2" charset="-122"/>
              <a:cs typeface="Arial" pitchFamily="34" charset="0"/>
            </a:endParaRPr>
          </a:p>
        </p:txBody>
      </p:sp>
      <p:sp>
        <p:nvSpPr>
          <p:cNvPr id="69" name="d45a2705-1d0e-4cc2-8006-93e4f04b8f6b"/>
          <p:cNvSpPr txBox="1"/>
          <p:nvPr/>
        </p:nvSpPr>
        <p:spPr>
          <a:xfrm>
            <a:off x="2427045" y="1647412"/>
            <a:ext cx="1387853" cy="830673"/>
          </a:xfrm>
          <a:prstGeom prst="rect">
            <a:avLst/>
          </a:prstGeom>
          <a:noFill/>
        </p:spPr>
        <p:txBody>
          <a:bodyPr wrap="square" rtlCol="0">
            <a:spAutoFit/>
          </a:bodyPr>
          <a:lstStyle/>
          <a:p>
            <a:pPr algn="ctr" defTabSz="914035" fontAlgn="base">
              <a:spcBef>
                <a:spcPct val="0"/>
              </a:spcBef>
              <a:spcAft>
                <a:spcPct val="0"/>
              </a:spcAft>
              <a:defRPr/>
            </a:pPr>
            <a:r>
              <a:rPr sz="1000">
                <a:solidFill>
                  <a:schemeClr val="bg1"/>
                </a:solidFill>
              </a:rPr>
              <a:t>Oracle RAC</a:t>
            </a:r>
          </a:p>
          <a:p>
            <a:pPr algn="ctr" defTabSz="914035" fontAlgn="base">
              <a:spcBef>
                <a:spcPct val="0"/>
              </a:spcBef>
              <a:spcAft>
                <a:spcPct val="0"/>
              </a:spcAft>
              <a:defRPr/>
            </a:pPr>
            <a:r>
              <a:rPr sz="1000">
                <a:solidFill>
                  <a:schemeClr val="bg1"/>
                </a:solidFill>
              </a:rPr>
              <a:t>VMware Vsphere</a:t>
            </a:r>
          </a:p>
          <a:p>
            <a:pPr algn="ctr" defTabSz="914035" fontAlgn="base">
              <a:spcBef>
                <a:spcPct val="0"/>
              </a:spcBef>
              <a:spcAft>
                <a:spcPct val="0"/>
              </a:spcAft>
              <a:defRPr/>
            </a:pPr>
            <a:r>
              <a:rPr sz="1000">
                <a:solidFill>
                  <a:schemeClr val="tx1">
                    <a:lumMod val="85000"/>
                    <a:lumOff val="15000"/>
                  </a:schemeClr>
                </a:solidFill>
              </a:rPr>
              <a:t>Fusionsphere</a:t>
            </a:r>
          </a:p>
          <a:p>
            <a:pPr algn="ctr" defTabSz="914035" fontAlgn="base">
              <a:spcBef>
                <a:spcPct val="0"/>
              </a:spcBef>
              <a:spcAft>
                <a:spcPct val="0"/>
              </a:spcAft>
              <a:defRPr/>
            </a:pPr>
            <a:r>
              <a:rPr sz="1000">
                <a:solidFill>
                  <a:schemeClr val="tx1">
                    <a:lumMod val="85000"/>
                    <a:lumOff val="15000"/>
                  </a:schemeClr>
                </a:solidFill>
              </a:rPr>
              <a:t>Cluster</a:t>
            </a:r>
          </a:p>
          <a:p>
            <a:pPr algn="ctr" defTabSz="914035" fontAlgn="base">
              <a:spcBef>
                <a:spcPct val="0"/>
              </a:spcBef>
              <a:spcAft>
                <a:spcPct val="0"/>
              </a:spcAft>
              <a:defRPr/>
            </a:pPr>
            <a:r>
              <a:rPr sz="800">
                <a:solidFill>
                  <a:schemeClr val="tx1">
                    <a:lumMod val="85000"/>
                    <a:lumOff val="15000"/>
                  </a:schemeClr>
                </a:solidFill>
              </a:rPr>
              <a:t>...</a:t>
            </a:r>
          </a:p>
        </p:txBody>
      </p:sp>
      <p:sp>
        <p:nvSpPr>
          <p:cNvPr id="70" name="cb38ee31-1015-4305-b239-97587534740e"/>
          <p:cNvSpPr/>
          <p:nvPr/>
        </p:nvSpPr>
        <p:spPr bwMode="auto">
          <a:xfrm>
            <a:off x="4346655" y="2294464"/>
            <a:ext cx="177880" cy="178612"/>
          </a:xfrm>
          <a:prstGeom prst="can">
            <a:avLst/>
          </a:prstGeom>
          <a:solidFill>
            <a:srgbClr val="7030A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4" tIns="45702" rIns="91404" bIns="45702" numCol="1" rtlCol="0" anchor="t" anchorCtr="0" compatLnSpc="1">
            <a:prstTxWarp prst="textNoShape">
              <a:avLst/>
            </a:prstTxWarp>
          </a:bodyPr>
          <a:lstStyle/>
          <a:p>
            <a:pPr defTabSz="914035" fontAlgn="base">
              <a:spcBef>
                <a:spcPct val="0"/>
              </a:spcBef>
              <a:spcAft>
                <a:spcPct val="0"/>
              </a:spcAft>
              <a:buClr>
                <a:srgbClr val="CC9900"/>
              </a:buClr>
              <a:buFont typeface="Wingdings" pitchFamily="2" charset="2"/>
              <a:buChar char="n"/>
              <a:defRPr/>
            </a:pPr>
            <a:endParaRPr lang="zh-CN" altLang="en-US" sz="1799" kern="0">
              <a:solidFill>
                <a:schemeClr val="bg1"/>
              </a:solidFill>
              <a:latin typeface="Arial" panose="02010600030101010101" pitchFamily="2" charset="-122"/>
              <a:ea typeface="等线" panose="02010600030101010101" pitchFamily="2" charset="-122"/>
              <a:cs typeface="Arial" pitchFamily="34" charset="0"/>
            </a:endParaRPr>
          </a:p>
        </p:txBody>
      </p:sp>
      <p:sp>
        <p:nvSpPr>
          <p:cNvPr id="71" name="6b941a8e-db1e-4621-adef-3f448dae0bdd"/>
          <p:cNvSpPr/>
          <p:nvPr/>
        </p:nvSpPr>
        <p:spPr bwMode="auto">
          <a:xfrm>
            <a:off x="4987903" y="2309233"/>
            <a:ext cx="177880" cy="178612"/>
          </a:xfrm>
          <a:prstGeom prst="can">
            <a:avLst/>
          </a:prstGeom>
          <a:solidFill>
            <a:srgbClr val="C0504D">
              <a:lumMod val="60000"/>
              <a:lumOff val="40000"/>
            </a:srgb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4" tIns="45702" rIns="91404" bIns="45702" numCol="1" rtlCol="0" anchor="t" anchorCtr="0" compatLnSpc="1">
            <a:prstTxWarp prst="textNoShape">
              <a:avLst/>
            </a:prstTxWarp>
          </a:bodyPr>
          <a:lstStyle/>
          <a:p>
            <a:pPr defTabSz="914035" fontAlgn="base">
              <a:spcBef>
                <a:spcPct val="0"/>
              </a:spcBef>
              <a:spcAft>
                <a:spcPct val="0"/>
              </a:spcAft>
              <a:buClr>
                <a:srgbClr val="CC9900"/>
              </a:buClr>
              <a:buFont typeface="Wingdings" pitchFamily="2" charset="2"/>
              <a:buChar char="n"/>
              <a:defRPr/>
            </a:pPr>
            <a:endParaRPr lang="zh-CN" altLang="en-US" sz="1799" kern="0">
              <a:solidFill>
                <a:schemeClr val="bg1"/>
              </a:solidFill>
              <a:latin typeface="Arial" panose="02010600030101010101" pitchFamily="2" charset="-122"/>
              <a:ea typeface="等线" panose="02010600030101010101" pitchFamily="2" charset="-122"/>
              <a:cs typeface="Arial" pitchFamily="34" charset="0"/>
            </a:endParaRPr>
          </a:p>
        </p:txBody>
      </p:sp>
      <p:sp>
        <p:nvSpPr>
          <p:cNvPr id="72" name="f2c8160f-fbbd-4163-a3f9-b6ed42fb1e8a"/>
          <p:cNvSpPr/>
          <p:nvPr/>
        </p:nvSpPr>
        <p:spPr bwMode="auto">
          <a:xfrm>
            <a:off x="1342917" y="2319275"/>
            <a:ext cx="177880" cy="178612"/>
          </a:xfrm>
          <a:prstGeom prst="can">
            <a:avLst/>
          </a:prstGeom>
          <a:solidFill>
            <a:srgbClr val="7030A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4" tIns="45702" rIns="91404" bIns="45702" numCol="1" rtlCol="0" anchor="t" anchorCtr="0" compatLnSpc="1">
            <a:prstTxWarp prst="textNoShape">
              <a:avLst/>
            </a:prstTxWarp>
          </a:bodyPr>
          <a:lstStyle/>
          <a:p>
            <a:pPr defTabSz="914035" fontAlgn="base">
              <a:spcBef>
                <a:spcPct val="0"/>
              </a:spcBef>
              <a:spcAft>
                <a:spcPct val="0"/>
              </a:spcAft>
              <a:buClr>
                <a:srgbClr val="CC9900"/>
              </a:buClr>
              <a:buFont typeface="Wingdings" pitchFamily="2" charset="2"/>
              <a:buChar char="n"/>
              <a:defRPr/>
            </a:pPr>
            <a:endParaRPr lang="zh-CN" altLang="en-US" sz="1799" kern="0">
              <a:solidFill>
                <a:schemeClr val="bg1"/>
              </a:solidFill>
              <a:latin typeface="Arial" panose="02010600030101010101" pitchFamily="2" charset="-122"/>
              <a:ea typeface="等线" panose="02010600030101010101" pitchFamily="2" charset="-122"/>
              <a:cs typeface="Arial" pitchFamily="34" charset="0"/>
            </a:endParaRPr>
          </a:p>
        </p:txBody>
      </p:sp>
      <p:sp>
        <p:nvSpPr>
          <p:cNvPr id="73" name="e5d55162-e959-4bf0-b6ac-2b5839ee684b"/>
          <p:cNvSpPr/>
          <p:nvPr/>
        </p:nvSpPr>
        <p:spPr bwMode="auto">
          <a:xfrm>
            <a:off x="1992988" y="2325183"/>
            <a:ext cx="177880" cy="178612"/>
          </a:xfrm>
          <a:prstGeom prst="can">
            <a:avLst/>
          </a:prstGeom>
          <a:solidFill>
            <a:srgbClr val="C0504D">
              <a:lumMod val="60000"/>
              <a:lumOff val="40000"/>
            </a:srgb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4" tIns="45702" rIns="91404" bIns="45702" numCol="1" rtlCol="0" anchor="t" anchorCtr="0" compatLnSpc="1">
            <a:prstTxWarp prst="textNoShape">
              <a:avLst/>
            </a:prstTxWarp>
          </a:bodyPr>
          <a:lstStyle/>
          <a:p>
            <a:pPr defTabSz="914035" fontAlgn="base">
              <a:spcBef>
                <a:spcPct val="0"/>
              </a:spcBef>
              <a:spcAft>
                <a:spcPct val="0"/>
              </a:spcAft>
              <a:buClr>
                <a:srgbClr val="CC9900"/>
              </a:buClr>
              <a:buFont typeface="Wingdings" pitchFamily="2" charset="2"/>
              <a:buChar char="n"/>
              <a:defRPr/>
            </a:pPr>
            <a:endParaRPr lang="zh-CN" altLang="en-US" sz="1799" kern="0">
              <a:solidFill>
                <a:schemeClr val="bg1"/>
              </a:solidFill>
              <a:latin typeface="Arial" panose="02010600030101010101" pitchFamily="2" charset="-122"/>
              <a:ea typeface="等线" panose="02010600030101010101" pitchFamily="2" charset="-122"/>
              <a:cs typeface="Arial" pitchFamily="34" charset="0"/>
            </a:endParaRPr>
          </a:p>
        </p:txBody>
      </p:sp>
      <p:sp>
        <p:nvSpPr>
          <p:cNvPr id="74" name="7cf1d4f4-6fee-4d84-9f01-6ddd4d5b8398"/>
          <p:cNvSpPr/>
          <p:nvPr/>
        </p:nvSpPr>
        <p:spPr bwMode="auto">
          <a:xfrm>
            <a:off x="2585954" y="3627607"/>
            <a:ext cx="1089929" cy="368612"/>
          </a:xfrm>
          <a:prstGeom prst="can">
            <a:avLst/>
          </a:prstGeom>
          <a:solidFill>
            <a:srgbClr val="4F81BD">
              <a:lumMod val="40000"/>
              <a:lumOff val="60000"/>
            </a:srgb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04" tIns="45702" rIns="91404" bIns="45702" numCol="1" rtlCol="0" anchor="t" anchorCtr="0" compatLnSpc="1">
            <a:prstTxWarp prst="textNoShape">
              <a:avLst/>
            </a:prstTxWarp>
          </a:bodyPr>
          <a:lstStyle/>
          <a:p>
            <a:pPr algn="ctr" defTabSz="914035" fontAlgn="base">
              <a:spcBef>
                <a:spcPct val="0"/>
              </a:spcBef>
              <a:spcAft>
                <a:spcPct val="0"/>
              </a:spcAft>
              <a:defRPr/>
            </a:pPr>
            <a:endParaRPr kumimoji="1" lang="zh-CN" altLang="en-US" sz="1200" kern="0">
              <a:solidFill>
                <a:schemeClr val="bg1"/>
              </a:solidFill>
              <a:latin typeface="Arial" panose="02010600030101010101" pitchFamily="2" charset="-122"/>
              <a:ea typeface="等线" panose="02010600030101010101" pitchFamily="2" charset="-122"/>
              <a:cs typeface="Arial" pitchFamily="34" charset="0"/>
            </a:endParaRPr>
          </a:p>
        </p:txBody>
      </p:sp>
      <p:cxnSp>
        <p:nvCxnSpPr>
          <p:cNvPr id="76" name="23a77924-6387-40ba-b53c-2fd33a842775"/>
          <p:cNvCxnSpPr>
            <a:endCxn id="182" idx="0"/>
          </p:cNvCxnSpPr>
          <p:nvPr/>
        </p:nvCxnSpPr>
        <p:spPr bwMode="auto">
          <a:xfrm>
            <a:off x="1620051" y="2604942"/>
            <a:ext cx="7575" cy="624279"/>
          </a:xfrm>
          <a:prstGeom prst="line">
            <a:avLst/>
          </a:prstGeom>
          <a:noFill/>
          <a:ln w="31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7" name="6ea7dba9-1a66-4757-b897-35ca72339ad3"/>
          <p:cNvCxnSpPr>
            <a:endCxn id="183" idx="0"/>
          </p:cNvCxnSpPr>
          <p:nvPr/>
        </p:nvCxnSpPr>
        <p:spPr bwMode="auto">
          <a:xfrm>
            <a:off x="4703348" y="2606302"/>
            <a:ext cx="4072" cy="622919"/>
          </a:xfrm>
          <a:prstGeom prst="line">
            <a:avLst/>
          </a:prstGeom>
          <a:noFill/>
          <a:ln w="31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8" name="8c6dceb3-232f-40ef-99cf-400a13188281"/>
          <p:cNvSpPr txBox="1"/>
          <p:nvPr/>
        </p:nvSpPr>
        <p:spPr>
          <a:xfrm>
            <a:off x="3675882" y="4250396"/>
            <a:ext cx="534327" cy="215360"/>
          </a:xfrm>
          <a:prstGeom prst="rect">
            <a:avLst/>
          </a:prstGeom>
          <a:noFill/>
        </p:spPr>
        <p:txBody>
          <a:bodyPr wrap="square" lIns="0" tIns="0" rIns="0" bIns="0" rtlCol="0">
            <a:spAutoFit/>
          </a:bodyPr>
          <a:lstStyle/>
          <a:p>
            <a:pPr algn="ctr" defTabSz="914035" fontAlgn="base">
              <a:spcBef>
                <a:spcPct val="0"/>
              </a:spcBef>
              <a:spcAft>
                <a:spcPct val="0"/>
              </a:spcAft>
              <a:defRPr/>
            </a:pPr>
            <a:r>
              <a:rPr sz="700">
                <a:solidFill>
                  <a:schemeClr val="bg1"/>
                </a:solidFill>
              </a:rPr>
              <a:t>IP</a:t>
            </a:r>
          </a:p>
          <a:p>
            <a:pPr algn="ctr" defTabSz="914035" fontAlgn="base">
              <a:spcBef>
                <a:spcPct val="0"/>
              </a:spcBef>
              <a:spcAft>
                <a:spcPct val="0"/>
              </a:spcAft>
              <a:defRPr/>
            </a:pPr>
            <a:r>
              <a:rPr sz="700">
                <a:solidFill>
                  <a:schemeClr val="bg1"/>
                </a:solidFill>
              </a:rPr>
              <a:t>Network</a:t>
            </a:r>
            <a:endParaRPr lang="zh-CN" altLang="en-US" sz="700" kern="0">
              <a:solidFill>
                <a:schemeClr val="bg1"/>
              </a:solidFill>
              <a:latin typeface="Arial" panose="02010600030101010101" pitchFamily="2" charset="-122"/>
              <a:ea typeface="等线" panose="02010600030101010101" pitchFamily="2" charset="-122"/>
              <a:cs typeface="Arial" pitchFamily="34" charset="0"/>
            </a:endParaRPr>
          </a:p>
        </p:txBody>
      </p:sp>
      <p:sp>
        <p:nvSpPr>
          <p:cNvPr id="79" name="d8ab8001-46c9-4cee-801b-96f480d76ca3"/>
          <p:cNvSpPr/>
          <p:nvPr/>
        </p:nvSpPr>
        <p:spPr bwMode="auto">
          <a:xfrm>
            <a:off x="1654767" y="3702181"/>
            <a:ext cx="196610" cy="210752"/>
          </a:xfrm>
          <a:prstGeom prst="can">
            <a:avLst/>
          </a:prstGeom>
          <a:solidFill>
            <a:srgbClr val="C0504D">
              <a:lumMod val="60000"/>
              <a:lumOff val="40000"/>
            </a:srgb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4" tIns="45702" rIns="91404" bIns="45702" numCol="1" rtlCol="0" anchor="t" anchorCtr="0" compatLnSpc="1">
            <a:prstTxWarp prst="textNoShape">
              <a:avLst/>
            </a:prstTxWarp>
          </a:bodyPr>
          <a:lstStyle/>
          <a:p>
            <a:pPr defTabSz="914035" fontAlgn="base">
              <a:spcBef>
                <a:spcPct val="0"/>
              </a:spcBef>
              <a:spcAft>
                <a:spcPct val="0"/>
              </a:spcAft>
              <a:buClr>
                <a:srgbClr val="CC9900"/>
              </a:buClr>
              <a:buFont typeface="Wingdings" pitchFamily="2" charset="2"/>
              <a:buChar char="n"/>
              <a:defRPr/>
            </a:pPr>
            <a:endParaRPr lang="zh-CN" altLang="en-US" sz="1799" kern="0">
              <a:solidFill>
                <a:schemeClr val="bg1"/>
              </a:solidFill>
              <a:latin typeface="Arial" panose="02010600030101010101" pitchFamily="2" charset="-122"/>
              <a:ea typeface="等线" panose="02010600030101010101" pitchFamily="2" charset="-122"/>
              <a:cs typeface="Arial" pitchFamily="34" charset="0"/>
            </a:endParaRPr>
          </a:p>
        </p:txBody>
      </p:sp>
      <p:sp>
        <p:nvSpPr>
          <p:cNvPr id="80" name="266b29e1-42f1-4fc4-a25c-90ce86fc20b2"/>
          <p:cNvSpPr/>
          <p:nvPr/>
        </p:nvSpPr>
        <p:spPr bwMode="auto">
          <a:xfrm>
            <a:off x="1412975" y="3708087"/>
            <a:ext cx="196610" cy="210752"/>
          </a:xfrm>
          <a:prstGeom prst="can">
            <a:avLst/>
          </a:prstGeom>
          <a:solidFill>
            <a:srgbClr val="7030A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4" tIns="45702" rIns="91404" bIns="45702" numCol="1" rtlCol="0" anchor="t" anchorCtr="0" compatLnSpc="1">
            <a:prstTxWarp prst="textNoShape">
              <a:avLst/>
            </a:prstTxWarp>
          </a:bodyPr>
          <a:lstStyle/>
          <a:p>
            <a:pPr defTabSz="914035" fontAlgn="base">
              <a:spcBef>
                <a:spcPct val="0"/>
              </a:spcBef>
              <a:spcAft>
                <a:spcPct val="0"/>
              </a:spcAft>
              <a:buClr>
                <a:srgbClr val="CC9900"/>
              </a:buClr>
              <a:buFont typeface="Wingdings" pitchFamily="2" charset="2"/>
              <a:buChar char="n"/>
              <a:defRPr/>
            </a:pPr>
            <a:endParaRPr lang="zh-CN" altLang="en-US" sz="1799" kern="0">
              <a:solidFill>
                <a:schemeClr val="bg1"/>
              </a:solidFill>
              <a:latin typeface="Arial" panose="02010600030101010101" pitchFamily="2" charset="-122"/>
              <a:ea typeface="等线" panose="02010600030101010101" pitchFamily="2" charset="-122"/>
              <a:cs typeface="Arial" pitchFamily="34" charset="0"/>
            </a:endParaRPr>
          </a:p>
        </p:txBody>
      </p:sp>
      <p:sp>
        <p:nvSpPr>
          <p:cNvPr id="83" name="d8ab8001-46c9-4cee-801b-96f480d76ca3"/>
          <p:cNvSpPr/>
          <p:nvPr/>
        </p:nvSpPr>
        <p:spPr bwMode="auto">
          <a:xfrm>
            <a:off x="3147262" y="3750617"/>
            <a:ext cx="196610" cy="210752"/>
          </a:xfrm>
          <a:prstGeom prst="can">
            <a:avLst/>
          </a:prstGeom>
          <a:solidFill>
            <a:srgbClr val="C0504D">
              <a:lumMod val="60000"/>
              <a:lumOff val="40000"/>
            </a:srgb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4" tIns="45702" rIns="91404" bIns="45702" numCol="1" rtlCol="0" anchor="t" anchorCtr="0" compatLnSpc="1">
            <a:prstTxWarp prst="textNoShape">
              <a:avLst/>
            </a:prstTxWarp>
          </a:bodyPr>
          <a:lstStyle/>
          <a:p>
            <a:pPr defTabSz="914035" fontAlgn="base">
              <a:spcBef>
                <a:spcPct val="0"/>
              </a:spcBef>
              <a:spcAft>
                <a:spcPct val="0"/>
              </a:spcAft>
              <a:buClr>
                <a:srgbClr val="CC9900"/>
              </a:buClr>
              <a:buFont typeface="Wingdings" pitchFamily="2" charset="2"/>
              <a:buChar char="n"/>
              <a:defRPr/>
            </a:pPr>
            <a:endParaRPr lang="zh-CN" altLang="en-US" sz="1799" kern="0">
              <a:solidFill>
                <a:schemeClr val="bg1"/>
              </a:solidFill>
              <a:latin typeface="Arial" panose="02010600030101010101" pitchFamily="2" charset="-122"/>
              <a:ea typeface="等线" panose="02010600030101010101" pitchFamily="2" charset="-122"/>
              <a:cs typeface="Arial" pitchFamily="34" charset="0"/>
            </a:endParaRPr>
          </a:p>
        </p:txBody>
      </p:sp>
      <p:sp>
        <p:nvSpPr>
          <p:cNvPr id="84" name="266b29e1-42f1-4fc4-a25c-90ce86fc20b2"/>
          <p:cNvSpPr/>
          <p:nvPr/>
        </p:nvSpPr>
        <p:spPr bwMode="auto">
          <a:xfrm>
            <a:off x="2905468" y="3756523"/>
            <a:ext cx="196610" cy="210752"/>
          </a:xfrm>
          <a:prstGeom prst="can">
            <a:avLst/>
          </a:prstGeom>
          <a:solidFill>
            <a:srgbClr val="7030A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4" tIns="45702" rIns="91404" bIns="45702" numCol="1" rtlCol="0" anchor="t" anchorCtr="0" compatLnSpc="1">
            <a:prstTxWarp prst="textNoShape">
              <a:avLst/>
            </a:prstTxWarp>
          </a:bodyPr>
          <a:lstStyle/>
          <a:p>
            <a:pPr defTabSz="914035" fontAlgn="base">
              <a:spcBef>
                <a:spcPct val="0"/>
              </a:spcBef>
              <a:spcAft>
                <a:spcPct val="0"/>
              </a:spcAft>
              <a:buClr>
                <a:srgbClr val="CC9900"/>
              </a:buClr>
              <a:buFont typeface="Wingdings" pitchFamily="2" charset="2"/>
              <a:buChar char="n"/>
              <a:defRPr/>
            </a:pPr>
            <a:endParaRPr lang="zh-CN" altLang="en-US" sz="1799" kern="0">
              <a:solidFill>
                <a:schemeClr val="bg1"/>
              </a:solidFill>
              <a:latin typeface="Arial" panose="02010600030101010101" pitchFamily="2" charset="-122"/>
              <a:ea typeface="等线" panose="02010600030101010101" pitchFamily="2" charset="-122"/>
              <a:cs typeface="Arial" pitchFamily="34" charset="0"/>
            </a:endParaRPr>
          </a:p>
        </p:txBody>
      </p:sp>
      <p:sp>
        <p:nvSpPr>
          <p:cNvPr id="85" name="518949539"/>
          <p:cNvSpPr txBox="1"/>
          <p:nvPr/>
        </p:nvSpPr>
        <p:spPr>
          <a:xfrm>
            <a:off x="8404171" y="5800364"/>
            <a:ext cx="970431" cy="276891"/>
          </a:xfrm>
          <a:prstGeom prst="rect">
            <a:avLst/>
          </a:prstGeom>
          <a:noFill/>
          <a:ln>
            <a:noFill/>
          </a:ln>
        </p:spPr>
        <p:txBody>
          <a:bodyPr wrap="square" rtlCol="0">
            <a:spAutoFit/>
          </a:bodyPr>
          <a:lstStyle/>
          <a:p>
            <a:pPr algn="ctr" defTabSz="1218590" fontAlgn="base">
              <a:spcBef>
                <a:spcPct val="0"/>
              </a:spcBef>
              <a:spcAft>
                <a:spcPct val="0"/>
              </a:spcAft>
            </a:pPr>
            <a:r>
              <a:rPr sz="1200"/>
              <a:t>Ring</a:t>
            </a:r>
          </a:p>
        </p:txBody>
      </p:sp>
      <p:sp>
        <p:nvSpPr>
          <p:cNvPr id="86" name="矩形 85"/>
          <p:cNvSpPr/>
          <p:nvPr/>
        </p:nvSpPr>
        <p:spPr bwMode="auto">
          <a:xfrm>
            <a:off x="8944297" y="2949590"/>
            <a:ext cx="2280909" cy="1306783"/>
          </a:xfrm>
          <a:prstGeom prst="rect">
            <a:avLst/>
          </a:prstGeom>
          <a:solidFill>
            <a:srgbClr val="0070C0">
              <a:alpha val="20000"/>
            </a:srgbClr>
          </a:solidFill>
          <a:ln w="9525" cap="flat" cmpd="sng" algn="ctr">
            <a:noFill/>
            <a:prstDash val="solid"/>
            <a:round/>
            <a:headEnd type="none" w="med" len="med"/>
            <a:tailEnd type="none" w="med" len="med"/>
          </a:ln>
          <a:effectLst/>
        </p:spPr>
        <p:txBody>
          <a:bodyPr vert="horz" wrap="square" lIns="121863" tIns="60931" rIns="121863" bIns="60931" numCol="1" rtlCol="0" anchor="t" anchorCtr="0" compatLnSpc="1">
            <a:prstTxWarp prst="textNoShape">
              <a:avLst/>
            </a:prstTxWarp>
          </a:bodyPr>
          <a:lstStyle/>
          <a:p>
            <a:pPr algn="ctr" defTabSz="1218590" fontAlgn="base">
              <a:spcBef>
                <a:spcPct val="0"/>
              </a:spcBef>
              <a:spcAft>
                <a:spcPct val="0"/>
              </a:spcAft>
            </a:pPr>
            <a:endParaRPr kumimoji="1" lang="zh-CN" altLang="en-US" sz="10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87" name="矩形 86"/>
          <p:cNvSpPr/>
          <p:nvPr/>
        </p:nvSpPr>
        <p:spPr bwMode="auto">
          <a:xfrm>
            <a:off x="8935341" y="1361747"/>
            <a:ext cx="2280908" cy="1306782"/>
          </a:xfrm>
          <a:prstGeom prst="rect">
            <a:avLst/>
          </a:prstGeom>
          <a:solidFill>
            <a:srgbClr val="0070C0">
              <a:alpha val="20000"/>
            </a:srgbClr>
          </a:solidFill>
          <a:ln w="9525" cap="flat" cmpd="sng" algn="ctr">
            <a:noFill/>
            <a:prstDash val="solid"/>
            <a:round/>
            <a:headEnd type="none" w="med" len="med"/>
            <a:tailEnd type="none" w="med" len="med"/>
          </a:ln>
          <a:effectLst/>
        </p:spPr>
        <p:txBody>
          <a:bodyPr vert="horz" wrap="square" lIns="121863" tIns="60931" rIns="121863" bIns="60931" numCol="1" rtlCol="0" anchor="t" anchorCtr="0" compatLnSpc="1">
            <a:prstTxWarp prst="textNoShape">
              <a:avLst/>
            </a:prstTxWarp>
          </a:bodyPr>
          <a:lstStyle/>
          <a:p>
            <a:pPr algn="ctr" defTabSz="1218590" fontAlgn="base">
              <a:spcBef>
                <a:spcPct val="0"/>
              </a:spcBef>
              <a:spcAft>
                <a:spcPct val="0"/>
              </a:spcAft>
            </a:pPr>
            <a:endParaRPr kumimoji="1" lang="zh-CN" altLang="en-US" sz="10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cxnSp>
        <p:nvCxnSpPr>
          <p:cNvPr id="88" name="直接箭头连接符 87"/>
          <p:cNvCxnSpPr/>
          <p:nvPr/>
        </p:nvCxnSpPr>
        <p:spPr bwMode="auto">
          <a:xfrm>
            <a:off x="9703321" y="1701020"/>
            <a:ext cx="699568" cy="0"/>
          </a:xfrm>
          <a:prstGeom prst="straightConnector1">
            <a:avLst/>
          </a:prstGeom>
          <a:solidFill>
            <a:schemeClr val="accent1"/>
          </a:solidFill>
          <a:ln w="9525" cap="flat" cmpd="sng" algn="ctr">
            <a:solidFill>
              <a:srgbClr val="FFC000"/>
            </a:solidFill>
            <a:prstDash val="solid"/>
            <a:round/>
            <a:headEnd type="none" w="med" len="med"/>
            <a:tailEnd type="arrow"/>
          </a:ln>
          <a:effectLst/>
        </p:spPr>
      </p:cxnSp>
      <p:cxnSp>
        <p:nvCxnSpPr>
          <p:cNvPr id="89" name="直接箭头连接符 88"/>
          <p:cNvCxnSpPr/>
          <p:nvPr/>
        </p:nvCxnSpPr>
        <p:spPr bwMode="auto">
          <a:xfrm>
            <a:off x="10683930" y="1921798"/>
            <a:ext cx="0" cy="475265"/>
          </a:xfrm>
          <a:prstGeom prst="straightConnector1">
            <a:avLst/>
          </a:prstGeom>
          <a:solidFill>
            <a:schemeClr val="accent1"/>
          </a:solidFill>
          <a:ln w="9525" cap="flat" cmpd="sng" algn="ctr">
            <a:solidFill>
              <a:srgbClr val="FFC000"/>
            </a:solidFill>
            <a:prstDash val="solid"/>
            <a:round/>
            <a:headEnd type="none" w="med" len="med"/>
            <a:tailEnd type="arrow"/>
          </a:ln>
          <a:effectLst/>
        </p:spPr>
      </p:cxnSp>
      <p:sp>
        <p:nvSpPr>
          <p:cNvPr id="90" name="TextBox 422"/>
          <p:cNvSpPr txBox="1"/>
          <p:nvPr/>
        </p:nvSpPr>
        <p:spPr>
          <a:xfrm>
            <a:off x="9222800" y="1764883"/>
            <a:ext cx="472310" cy="230742"/>
          </a:xfrm>
          <a:prstGeom prst="rect">
            <a:avLst/>
          </a:prstGeom>
          <a:noFill/>
        </p:spPr>
        <p:txBody>
          <a:bodyPr wrap="square" rtlCol="0">
            <a:spAutoFit/>
          </a:bodyPr>
          <a:lstStyle/>
          <a:p>
            <a:pPr algn="ctr"/>
            <a:r>
              <a:rPr sz="900">
                <a:solidFill>
                  <a:schemeClr val="bg1"/>
                </a:solidFill>
              </a:rPr>
              <a:t>A</a:t>
            </a:r>
            <a:endParaRPr lang="zh-CN" altLang="en-US" sz="9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91" name="TextBox 426"/>
          <p:cNvSpPr txBox="1"/>
          <p:nvPr/>
        </p:nvSpPr>
        <p:spPr>
          <a:xfrm>
            <a:off x="10472067" y="2473060"/>
            <a:ext cx="455743" cy="230742"/>
          </a:xfrm>
          <a:prstGeom prst="rect">
            <a:avLst/>
          </a:prstGeom>
          <a:noFill/>
        </p:spPr>
        <p:txBody>
          <a:bodyPr wrap="square" rtlCol="0">
            <a:spAutoFit/>
          </a:bodyPr>
          <a:lstStyle/>
          <a:p>
            <a:pPr algn="ctr"/>
            <a:r>
              <a:rPr sz="900">
                <a:solidFill>
                  <a:schemeClr val="bg1"/>
                </a:solidFill>
              </a:rPr>
              <a:t>C</a:t>
            </a:r>
            <a:endParaRPr lang="zh-CN" altLang="en-US" sz="9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92" name="TextBox 427"/>
          <p:cNvSpPr txBox="1"/>
          <p:nvPr/>
        </p:nvSpPr>
        <p:spPr>
          <a:xfrm>
            <a:off x="9504987" y="1381308"/>
            <a:ext cx="1105895" cy="199977"/>
          </a:xfrm>
          <a:prstGeom prst="rect">
            <a:avLst/>
          </a:prstGeom>
          <a:noFill/>
        </p:spPr>
        <p:txBody>
          <a:bodyPr wrap="square" rtlCol="0">
            <a:spAutoFit/>
          </a:bodyPr>
          <a:lstStyle/>
          <a:p>
            <a:pPr algn="ctr"/>
            <a:r>
              <a:rPr sz="700">
                <a:solidFill>
                  <a:schemeClr val="bg1"/>
                </a:solidFill>
              </a:rPr>
              <a:t>Asynchronous</a:t>
            </a:r>
            <a:endParaRPr lang="zh-CN" altLang="en-US" sz="7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93" name="TextBox 429"/>
          <p:cNvSpPr txBox="1"/>
          <p:nvPr/>
        </p:nvSpPr>
        <p:spPr>
          <a:xfrm>
            <a:off x="10444788" y="1764720"/>
            <a:ext cx="472310" cy="230742"/>
          </a:xfrm>
          <a:prstGeom prst="rect">
            <a:avLst/>
          </a:prstGeom>
          <a:noFill/>
        </p:spPr>
        <p:txBody>
          <a:bodyPr wrap="square" rtlCol="0">
            <a:spAutoFit/>
          </a:bodyPr>
          <a:lstStyle/>
          <a:p>
            <a:pPr algn="ctr"/>
            <a:r>
              <a:rPr sz="900">
                <a:solidFill>
                  <a:schemeClr val="bg1"/>
                </a:solidFill>
              </a:rPr>
              <a:t>B</a:t>
            </a:r>
            <a:endParaRPr lang="zh-CN" altLang="en-US" sz="9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94" name="TextBox 428"/>
          <p:cNvSpPr txBox="1"/>
          <p:nvPr/>
        </p:nvSpPr>
        <p:spPr>
          <a:xfrm rot="10800000">
            <a:off x="10932517" y="1728386"/>
            <a:ext cx="292388" cy="686473"/>
          </a:xfrm>
          <a:prstGeom prst="rect">
            <a:avLst/>
          </a:prstGeom>
          <a:noFill/>
        </p:spPr>
        <p:txBody>
          <a:bodyPr vert="eaVert" wrap="square" rtlCol="0">
            <a:spAutoFit/>
          </a:bodyPr>
          <a:lstStyle/>
          <a:p>
            <a:pPr algn="ctr"/>
            <a:r>
              <a:rPr sz="700">
                <a:solidFill>
                  <a:schemeClr val="bg1"/>
                </a:solidFill>
              </a:rPr>
              <a:t>Asynchronous</a:t>
            </a:r>
            <a:endParaRPr lang="zh-CN" altLang="en-US" sz="7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cxnSp>
        <p:nvCxnSpPr>
          <p:cNvPr id="95" name="直接箭头连接符 94"/>
          <p:cNvCxnSpPr/>
          <p:nvPr/>
        </p:nvCxnSpPr>
        <p:spPr bwMode="auto">
          <a:xfrm>
            <a:off x="9703321" y="3297223"/>
            <a:ext cx="699568" cy="0"/>
          </a:xfrm>
          <a:prstGeom prst="straightConnector1">
            <a:avLst/>
          </a:prstGeom>
          <a:solidFill>
            <a:schemeClr val="accent1"/>
          </a:solidFill>
          <a:ln w="9525" cap="flat" cmpd="sng" algn="ctr">
            <a:solidFill>
              <a:srgbClr val="FFC000"/>
            </a:solidFill>
            <a:prstDash val="solid"/>
            <a:round/>
            <a:headEnd type="none" w="med" len="med"/>
            <a:tailEnd type="arrow"/>
          </a:ln>
          <a:effectLst/>
        </p:spPr>
      </p:cxnSp>
      <p:sp>
        <p:nvSpPr>
          <p:cNvPr id="96" name="TextBox 422"/>
          <p:cNvSpPr txBox="1"/>
          <p:nvPr/>
        </p:nvSpPr>
        <p:spPr>
          <a:xfrm>
            <a:off x="9222800" y="3361087"/>
            <a:ext cx="472310" cy="230742"/>
          </a:xfrm>
          <a:prstGeom prst="rect">
            <a:avLst/>
          </a:prstGeom>
          <a:noFill/>
        </p:spPr>
        <p:txBody>
          <a:bodyPr wrap="square" rtlCol="0">
            <a:spAutoFit/>
          </a:bodyPr>
          <a:lstStyle/>
          <a:p>
            <a:pPr algn="ctr"/>
            <a:r>
              <a:rPr sz="900">
                <a:solidFill>
                  <a:schemeClr val="bg1"/>
                </a:solidFill>
              </a:rPr>
              <a:t>A</a:t>
            </a:r>
            <a:endParaRPr lang="zh-CN" altLang="en-US" sz="9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97" name="TextBox 426"/>
          <p:cNvSpPr txBox="1"/>
          <p:nvPr/>
        </p:nvSpPr>
        <p:spPr>
          <a:xfrm>
            <a:off x="10472067" y="4069264"/>
            <a:ext cx="455743" cy="230742"/>
          </a:xfrm>
          <a:prstGeom prst="rect">
            <a:avLst/>
          </a:prstGeom>
          <a:noFill/>
        </p:spPr>
        <p:txBody>
          <a:bodyPr wrap="square" rtlCol="0">
            <a:spAutoFit/>
          </a:bodyPr>
          <a:lstStyle/>
          <a:p>
            <a:pPr algn="ctr"/>
            <a:r>
              <a:rPr sz="900">
                <a:solidFill>
                  <a:schemeClr val="bg1"/>
                </a:solidFill>
              </a:rPr>
              <a:t>C</a:t>
            </a:r>
            <a:endParaRPr lang="zh-CN" altLang="en-US" sz="9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98" name="TextBox 427"/>
          <p:cNvSpPr txBox="1"/>
          <p:nvPr/>
        </p:nvSpPr>
        <p:spPr>
          <a:xfrm>
            <a:off x="9504987" y="2977511"/>
            <a:ext cx="1105895" cy="199977"/>
          </a:xfrm>
          <a:prstGeom prst="rect">
            <a:avLst/>
          </a:prstGeom>
          <a:noFill/>
        </p:spPr>
        <p:txBody>
          <a:bodyPr wrap="square" rtlCol="0">
            <a:spAutoFit/>
          </a:bodyPr>
          <a:lstStyle/>
          <a:p>
            <a:pPr algn="ctr"/>
            <a:r>
              <a:rPr sz="700">
                <a:solidFill>
                  <a:schemeClr val="bg1"/>
                </a:solidFill>
              </a:rPr>
              <a:t>Asynchronous</a:t>
            </a:r>
            <a:endParaRPr lang="zh-CN" altLang="en-US" sz="7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99" name="TextBox 429"/>
          <p:cNvSpPr txBox="1"/>
          <p:nvPr/>
        </p:nvSpPr>
        <p:spPr>
          <a:xfrm>
            <a:off x="10444788" y="3360925"/>
            <a:ext cx="472310" cy="230742"/>
          </a:xfrm>
          <a:prstGeom prst="rect">
            <a:avLst/>
          </a:prstGeom>
          <a:noFill/>
        </p:spPr>
        <p:txBody>
          <a:bodyPr wrap="square" rtlCol="0">
            <a:spAutoFit/>
          </a:bodyPr>
          <a:lstStyle/>
          <a:p>
            <a:pPr algn="ctr"/>
            <a:r>
              <a:rPr sz="900">
                <a:solidFill>
                  <a:schemeClr val="bg1"/>
                </a:solidFill>
              </a:rPr>
              <a:t>B</a:t>
            </a:r>
            <a:endParaRPr lang="zh-CN" altLang="en-US" sz="9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00" name="TextBox 461"/>
          <p:cNvSpPr txBox="1"/>
          <p:nvPr/>
        </p:nvSpPr>
        <p:spPr>
          <a:xfrm>
            <a:off x="9726361" y="1636088"/>
            <a:ext cx="585589" cy="184594"/>
          </a:xfrm>
          <a:prstGeom prst="rect">
            <a:avLst/>
          </a:prstGeom>
          <a:noFill/>
        </p:spPr>
        <p:txBody>
          <a:bodyPr wrap="square" rtlCol="0">
            <a:spAutoFit/>
          </a:bodyPr>
          <a:lstStyle/>
          <a:p>
            <a:pPr algn="ctr"/>
            <a:r>
              <a:rPr sz="600">
                <a:solidFill>
                  <a:schemeClr val="bg1"/>
                </a:solidFill>
              </a:rPr>
              <a:t>WAN</a:t>
            </a:r>
            <a:endParaRPr lang="zh-CN" altLang="en-US" sz="6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01" name="Freeform 27"/>
          <p:cNvSpPr>
            <a:spLocks noEditPoints="1"/>
          </p:cNvSpPr>
          <p:nvPr/>
        </p:nvSpPr>
        <p:spPr bwMode="auto">
          <a:xfrm>
            <a:off x="10476262" y="1977686"/>
            <a:ext cx="428953" cy="194800"/>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rgbClr val="10253F"/>
          </a:solidFill>
          <a:ln w="9525">
            <a:noFill/>
            <a:round/>
            <a:headEnd/>
            <a:tailEnd/>
          </a:ln>
        </p:spPr>
        <p:txBody>
          <a:bodyPr vert="horz" wrap="square" lIns="121863" tIns="60931" rIns="121863" bIns="60931" numCol="1" anchor="t" anchorCtr="0" compatLnSpc="1">
            <a:prstTxWarp prst="textNoShape">
              <a:avLst/>
            </a:prstTxWarp>
          </a:bodyPr>
          <a:lstStyle/>
          <a:p>
            <a:pPr algn="ctr"/>
            <a:endParaRPr lang="zh-CN" altLang="en-US" sz="11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02" name="TextBox 463"/>
          <p:cNvSpPr txBox="1"/>
          <p:nvPr/>
        </p:nvSpPr>
        <p:spPr>
          <a:xfrm>
            <a:off x="10478142" y="1993916"/>
            <a:ext cx="427072" cy="184594"/>
          </a:xfrm>
          <a:prstGeom prst="rect">
            <a:avLst/>
          </a:prstGeom>
          <a:noFill/>
        </p:spPr>
        <p:txBody>
          <a:bodyPr wrap="square" rtlCol="0">
            <a:spAutoFit/>
          </a:bodyPr>
          <a:lstStyle/>
          <a:p>
            <a:pPr algn="ctr"/>
            <a:r>
              <a:rPr sz="600">
                <a:solidFill>
                  <a:schemeClr val="bg1"/>
                </a:solidFill>
              </a:rPr>
              <a:t>WAN</a:t>
            </a:r>
            <a:endParaRPr lang="zh-CN" altLang="en-US" sz="6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03" name="Freeform 27"/>
          <p:cNvSpPr>
            <a:spLocks noEditPoints="1"/>
          </p:cNvSpPr>
          <p:nvPr/>
        </p:nvSpPr>
        <p:spPr bwMode="auto">
          <a:xfrm>
            <a:off x="8164374" y="5151811"/>
            <a:ext cx="428953" cy="194800"/>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rgbClr val="10253F"/>
          </a:solidFill>
          <a:ln w="9525">
            <a:noFill/>
            <a:round/>
            <a:headEnd/>
            <a:tailEnd/>
          </a:ln>
        </p:spPr>
        <p:txBody>
          <a:bodyPr vert="horz" wrap="square" lIns="121863" tIns="60931" rIns="121863" bIns="60931" numCol="1" anchor="t" anchorCtr="0" compatLnSpc="1">
            <a:prstTxWarp prst="textNoShape">
              <a:avLst/>
            </a:prstTxWarp>
          </a:bodyPr>
          <a:lstStyle/>
          <a:p>
            <a:pPr algn="ctr"/>
            <a:endParaRPr lang="zh-CN" altLang="en-US" sz="11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04" name="Freeform 27"/>
          <p:cNvSpPr>
            <a:spLocks noEditPoints="1"/>
          </p:cNvSpPr>
          <p:nvPr/>
        </p:nvSpPr>
        <p:spPr bwMode="auto">
          <a:xfrm>
            <a:off x="10457919" y="5151811"/>
            <a:ext cx="428953" cy="194800"/>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rgbClr val="10253F"/>
          </a:solidFill>
          <a:ln w="9525">
            <a:noFill/>
            <a:round/>
            <a:headEnd/>
            <a:tailEnd/>
          </a:ln>
        </p:spPr>
        <p:txBody>
          <a:bodyPr vert="horz" wrap="square" lIns="121863" tIns="60931" rIns="121863" bIns="60931" numCol="1" anchor="t" anchorCtr="0" compatLnSpc="1">
            <a:prstTxWarp prst="textNoShape">
              <a:avLst/>
            </a:prstTxWarp>
          </a:bodyPr>
          <a:lstStyle/>
          <a:p>
            <a:pPr algn="ctr"/>
            <a:endParaRPr lang="zh-CN" altLang="en-US" sz="11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07" name="矩形 106"/>
          <p:cNvSpPr/>
          <p:nvPr/>
        </p:nvSpPr>
        <p:spPr bwMode="auto">
          <a:xfrm>
            <a:off x="6624274" y="1361747"/>
            <a:ext cx="2280908" cy="1306782"/>
          </a:xfrm>
          <a:prstGeom prst="rect">
            <a:avLst/>
          </a:prstGeom>
          <a:solidFill>
            <a:srgbClr val="0070C0">
              <a:alpha val="20000"/>
            </a:srgbClr>
          </a:solidFill>
          <a:ln w="9525" cap="flat" cmpd="sng" algn="ctr">
            <a:noFill/>
            <a:prstDash val="solid"/>
            <a:round/>
            <a:headEnd type="none" w="med" len="med"/>
            <a:tailEnd type="none" w="med" len="med"/>
          </a:ln>
          <a:effectLst/>
        </p:spPr>
        <p:txBody>
          <a:bodyPr vert="horz" wrap="square" lIns="121863" tIns="60931" rIns="121863" bIns="60931" numCol="1" rtlCol="0" anchor="t" anchorCtr="0" compatLnSpc="1">
            <a:prstTxWarp prst="textNoShape">
              <a:avLst/>
            </a:prstTxWarp>
          </a:bodyPr>
          <a:lstStyle/>
          <a:p>
            <a:pPr algn="ctr" defTabSz="1218590" fontAlgn="base">
              <a:spcBef>
                <a:spcPct val="0"/>
              </a:spcBef>
              <a:spcAft>
                <a:spcPct val="0"/>
              </a:spcAft>
            </a:pPr>
            <a:endParaRPr kumimoji="1" lang="zh-CN" altLang="en-US" sz="10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cxnSp>
        <p:nvCxnSpPr>
          <p:cNvPr id="108" name="直接箭头连接符 107"/>
          <p:cNvCxnSpPr/>
          <p:nvPr/>
        </p:nvCxnSpPr>
        <p:spPr bwMode="auto">
          <a:xfrm flipV="1">
            <a:off x="7401236" y="1664564"/>
            <a:ext cx="701548" cy="814"/>
          </a:xfrm>
          <a:prstGeom prst="straightConnector1">
            <a:avLst/>
          </a:prstGeom>
          <a:solidFill>
            <a:schemeClr val="accent1"/>
          </a:solidFill>
          <a:ln w="9525" cap="flat" cmpd="sng" algn="ctr">
            <a:solidFill>
              <a:srgbClr val="FFC000"/>
            </a:solidFill>
            <a:prstDash val="solid"/>
            <a:round/>
            <a:headEnd type="none" w="med" len="med"/>
            <a:tailEnd type="arrow"/>
          </a:ln>
          <a:effectLst/>
        </p:spPr>
      </p:cxnSp>
      <p:cxnSp>
        <p:nvCxnSpPr>
          <p:cNvPr id="109" name="直接箭头连接符 108"/>
          <p:cNvCxnSpPr/>
          <p:nvPr/>
        </p:nvCxnSpPr>
        <p:spPr bwMode="auto">
          <a:xfrm>
            <a:off x="8374451" y="1912613"/>
            <a:ext cx="0" cy="484447"/>
          </a:xfrm>
          <a:prstGeom prst="straightConnector1">
            <a:avLst/>
          </a:prstGeom>
          <a:solidFill>
            <a:schemeClr val="accent1"/>
          </a:solidFill>
          <a:ln w="9525" cap="flat" cmpd="sng" algn="ctr">
            <a:solidFill>
              <a:srgbClr val="FFC000"/>
            </a:solidFill>
            <a:prstDash val="solid"/>
            <a:round/>
            <a:headEnd type="none" w="med" len="med"/>
            <a:tailEnd type="arrow"/>
          </a:ln>
          <a:effectLst/>
        </p:spPr>
      </p:cxnSp>
      <p:sp>
        <p:nvSpPr>
          <p:cNvPr id="110" name="TextBox 348"/>
          <p:cNvSpPr txBox="1"/>
          <p:nvPr/>
        </p:nvSpPr>
        <p:spPr>
          <a:xfrm>
            <a:off x="6906960" y="1758279"/>
            <a:ext cx="472310" cy="230742"/>
          </a:xfrm>
          <a:prstGeom prst="rect">
            <a:avLst/>
          </a:prstGeom>
          <a:noFill/>
        </p:spPr>
        <p:txBody>
          <a:bodyPr wrap="square" rtlCol="0">
            <a:spAutoFit/>
          </a:bodyPr>
          <a:lstStyle/>
          <a:p>
            <a:pPr algn="ctr"/>
            <a:r>
              <a:rPr sz="900">
                <a:solidFill>
                  <a:schemeClr val="bg1"/>
                </a:solidFill>
              </a:rPr>
              <a:t>A</a:t>
            </a:r>
            <a:endParaRPr lang="zh-CN" altLang="en-US" sz="9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11" name="TextBox 349"/>
          <p:cNvSpPr txBox="1"/>
          <p:nvPr/>
        </p:nvSpPr>
        <p:spPr>
          <a:xfrm>
            <a:off x="8140043" y="2460390"/>
            <a:ext cx="472310" cy="230742"/>
          </a:xfrm>
          <a:prstGeom prst="rect">
            <a:avLst/>
          </a:prstGeom>
          <a:noFill/>
        </p:spPr>
        <p:txBody>
          <a:bodyPr wrap="square" rtlCol="0">
            <a:spAutoFit/>
          </a:bodyPr>
          <a:lstStyle/>
          <a:p>
            <a:pPr algn="ctr"/>
            <a:r>
              <a:rPr sz="900">
                <a:solidFill>
                  <a:schemeClr val="bg1"/>
                </a:solidFill>
              </a:rPr>
              <a:t>C</a:t>
            </a:r>
            <a:endParaRPr lang="zh-CN" altLang="en-US" sz="9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12" name="TextBox 350"/>
          <p:cNvSpPr txBox="1"/>
          <p:nvPr/>
        </p:nvSpPr>
        <p:spPr>
          <a:xfrm>
            <a:off x="7273781" y="1361749"/>
            <a:ext cx="877609" cy="307657"/>
          </a:xfrm>
          <a:prstGeom prst="rect">
            <a:avLst/>
          </a:prstGeom>
          <a:noFill/>
        </p:spPr>
        <p:txBody>
          <a:bodyPr wrap="square" rtlCol="0">
            <a:spAutoFit/>
          </a:bodyPr>
          <a:lstStyle/>
          <a:p>
            <a:pPr algn="ctr"/>
            <a:r>
              <a:rPr sz="700">
                <a:solidFill>
                  <a:schemeClr val="bg1"/>
                </a:solidFill>
              </a:rPr>
              <a:t>Synchronous</a:t>
            </a:r>
          </a:p>
          <a:p>
            <a:pPr algn="ctr"/>
            <a:r>
              <a:rPr sz="700">
                <a:solidFill>
                  <a:schemeClr val="bg1"/>
                </a:solidFill>
              </a:rPr>
              <a:t>HyperMetro</a:t>
            </a:r>
            <a:endParaRPr lang="zh-CN" altLang="en-US" sz="7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13" name="TextBox 351"/>
          <p:cNvSpPr txBox="1"/>
          <p:nvPr/>
        </p:nvSpPr>
        <p:spPr>
          <a:xfrm rot="10800000">
            <a:off x="8625700" y="1681986"/>
            <a:ext cx="292388" cy="750289"/>
          </a:xfrm>
          <a:prstGeom prst="rect">
            <a:avLst/>
          </a:prstGeom>
          <a:noFill/>
        </p:spPr>
        <p:txBody>
          <a:bodyPr vert="eaVert" wrap="square" rtlCol="0">
            <a:spAutoFit/>
          </a:bodyPr>
          <a:lstStyle/>
          <a:p>
            <a:pPr algn="ctr"/>
            <a:r>
              <a:rPr sz="700">
                <a:solidFill>
                  <a:schemeClr val="bg1"/>
                </a:solidFill>
              </a:rPr>
              <a:t>Asynchronous</a:t>
            </a:r>
            <a:endParaRPr lang="zh-CN" altLang="en-US" sz="7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14" name="TextBox 352"/>
          <p:cNvSpPr txBox="1"/>
          <p:nvPr/>
        </p:nvSpPr>
        <p:spPr>
          <a:xfrm>
            <a:off x="8140043" y="1758071"/>
            <a:ext cx="472310" cy="230742"/>
          </a:xfrm>
          <a:prstGeom prst="rect">
            <a:avLst/>
          </a:prstGeom>
          <a:noFill/>
        </p:spPr>
        <p:txBody>
          <a:bodyPr wrap="square" rtlCol="0">
            <a:spAutoFit/>
          </a:bodyPr>
          <a:lstStyle/>
          <a:p>
            <a:pPr algn="ctr"/>
            <a:r>
              <a:rPr sz="900">
                <a:solidFill>
                  <a:schemeClr val="bg1"/>
                </a:solidFill>
              </a:rPr>
              <a:t>B</a:t>
            </a:r>
            <a:endParaRPr lang="zh-CN" altLang="en-US" sz="9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15" name="TextBox 353"/>
          <p:cNvSpPr txBox="1"/>
          <p:nvPr/>
        </p:nvSpPr>
        <p:spPr>
          <a:xfrm>
            <a:off x="6670352" y="2639080"/>
            <a:ext cx="2177230" cy="230742"/>
          </a:xfrm>
          <a:prstGeom prst="rect">
            <a:avLst/>
          </a:prstGeom>
          <a:noFill/>
        </p:spPr>
        <p:txBody>
          <a:bodyPr wrap="square" rtlCol="0">
            <a:spAutoFit/>
          </a:bodyPr>
          <a:lstStyle/>
          <a:p>
            <a:pPr algn="ctr"/>
            <a:endParaRPr lang="zh-CN" altLang="en-US" sz="9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16" name="TextBox 351"/>
          <p:cNvSpPr txBox="1"/>
          <p:nvPr/>
        </p:nvSpPr>
        <p:spPr>
          <a:xfrm>
            <a:off x="8517940" y="4855180"/>
            <a:ext cx="400110" cy="750289"/>
          </a:xfrm>
          <a:prstGeom prst="rect">
            <a:avLst/>
          </a:prstGeom>
          <a:noFill/>
        </p:spPr>
        <p:txBody>
          <a:bodyPr vert="eaVert" wrap="square" rtlCol="0">
            <a:spAutoFit/>
          </a:bodyPr>
          <a:lstStyle/>
          <a:p>
            <a:pPr algn="ctr"/>
            <a:r>
              <a:rPr sz="700">
                <a:solidFill>
                  <a:schemeClr val="bg1"/>
                </a:solidFill>
              </a:rPr>
              <a:t>Asynchronous</a:t>
            </a:r>
          </a:p>
          <a:p>
            <a:pPr algn="ctr"/>
            <a:r>
              <a:rPr sz="700">
                <a:solidFill>
                  <a:schemeClr val="bg1"/>
                </a:solidFill>
              </a:rPr>
              <a:t>Standby</a:t>
            </a:r>
            <a:endParaRPr lang="zh-CN" altLang="en-US" sz="7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17" name="TextBox 351"/>
          <p:cNvSpPr txBox="1"/>
          <p:nvPr/>
        </p:nvSpPr>
        <p:spPr>
          <a:xfrm>
            <a:off x="10910934" y="4855180"/>
            <a:ext cx="292388" cy="750289"/>
          </a:xfrm>
          <a:prstGeom prst="rect">
            <a:avLst/>
          </a:prstGeom>
          <a:noFill/>
        </p:spPr>
        <p:txBody>
          <a:bodyPr vert="eaVert" wrap="square" rtlCol="0">
            <a:spAutoFit/>
          </a:bodyPr>
          <a:lstStyle/>
          <a:p>
            <a:pPr algn="ctr"/>
            <a:r>
              <a:rPr sz="700">
                <a:solidFill>
                  <a:schemeClr val="bg1"/>
                </a:solidFill>
              </a:rPr>
              <a:t>Asynchronous</a:t>
            </a:r>
          </a:p>
        </p:txBody>
      </p:sp>
      <p:grpSp>
        <p:nvGrpSpPr>
          <p:cNvPr id="118" name="组合 93"/>
          <p:cNvGrpSpPr/>
          <p:nvPr/>
        </p:nvGrpSpPr>
        <p:grpSpPr>
          <a:xfrm>
            <a:off x="7265924" y="1721218"/>
            <a:ext cx="895248" cy="219607"/>
            <a:chOff x="1952424" y="3079317"/>
            <a:chExt cx="1524407" cy="257711"/>
          </a:xfrm>
        </p:grpSpPr>
        <p:pic>
          <p:nvPicPr>
            <p:cNvPr id="119" name="Picture 1305" descr="图片4"/>
            <p:cNvPicPr>
              <a:picLocks noChangeAspect="1" noChangeArrowheads="1"/>
            </p:cNvPicPr>
            <p:nvPr/>
          </p:nvPicPr>
          <p:blipFill>
            <a:blip r:embed="rId8" cstate="print"/>
            <a:srcRect/>
            <a:stretch>
              <a:fillRect/>
            </a:stretch>
          </p:blipFill>
          <p:spPr bwMode="auto">
            <a:xfrm>
              <a:off x="1952424" y="3091809"/>
              <a:ext cx="315390" cy="245219"/>
            </a:xfrm>
            <a:prstGeom prst="rect">
              <a:avLst/>
            </a:prstGeom>
            <a:noFill/>
            <a:ln w="9525">
              <a:noFill/>
              <a:miter lim="800000"/>
              <a:headEnd/>
              <a:tailEnd/>
            </a:ln>
          </p:spPr>
        </p:pic>
        <p:pic>
          <p:nvPicPr>
            <p:cNvPr id="120" name="Picture 1305" descr="图片4"/>
            <p:cNvPicPr>
              <a:picLocks noChangeAspect="1" noChangeArrowheads="1"/>
            </p:cNvPicPr>
            <p:nvPr/>
          </p:nvPicPr>
          <p:blipFill>
            <a:blip r:embed="rId8" cstate="print"/>
            <a:srcRect/>
            <a:stretch>
              <a:fillRect/>
            </a:stretch>
          </p:blipFill>
          <p:spPr bwMode="auto">
            <a:xfrm>
              <a:off x="3161442" y="3079317"/>
              <a:ext cx="315389" cy="245219"/>
            </a:xfrm>
            <a:prstGeom prst="rect">
              <a:avLst/>
            </a:prstGeom>
            <a:noFill/>
            <a:ln w="9525">
              <a:noFill/>
              <a:miter lim="800000"/>
              <a:headEnd/>
              <a:tailEnd/>
            </a:ln>
          </p:spPr>
        </p:pic>
        <p:pic>
          <p:nvPicPr>
            <p:cNvPr id="121" name="Picture 64" descr="DVVDM_Ring"/>
            <p:cNvPicPr>
              <a:picLocks noChangeAspect="1" noChangeArrowheads="1"/>
            </p:cNvPicPr>
            <p:nvPr/>
          </p:nvPicPr>
          <p:blipFill>
            <a:blip r:embed="rId9" cstate="print"/>
            <a:srcRect/>
            <a:stretch>
              <a:fillRect/>
            </a:stretch>
          </p:blipFill>
          <p:spPr bwMode="auto">
            <a:xfrm>
              <a:off x="2256441" y="3105144"/>
              <a:ext cx="912217" cy="180975"/>
            </a:xfrm>
            <a:prstGeom prst="rect">
              <a:avLst/>
            </a:prstGeom>
            <a:noFill/>
            <a:ln w="9525">
              <a:noFill/>
              <a:miter lim="800000"/>
              <a:headEnd/>
              <a:tailEnd/>
            </a:ln>
          </p:spPr>
        </p:pic>
      </p:grpSp>
      <p:sp>
        <p:nvSpPr>
          <p:cNvPr id="122" name="Freeform 27"/>
          <p:cNvSpPr>
            <a:spLocks noEditPoints="1"/>
          </p:cNvSpPr>
          <p:nvPr/>
        </p:nvSpPr>
        <p:spPr bwMode="auto">
          <a:xfrm>
            <a:off x="8164374" y="1978615"/>
            <a:ext cx="428953" cy="194800"/>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rgbClr val="10253F"/>
          </a:solidFill>
          <a:ln w="9525">
            <a:noFill/>
            <a:round/>
            <a:headEnd/>
            <a:tailEnd/>
          </a:ln>
        </p:spPr>
        <p:txBody>
          <a:bodyPr vert="horz" wrap="square" lIns="121863" tIns="60931" rIns="121863" bIns="60931" numCol="1" anchor="t" anchorCtr="0" compatLnSpc="1">
            <a:prstTxWarp prst="textNoShape">
              <a:avLst/>
            </a:prstTxWarp>
          </a:bodyPr>
          <a:lstStyle/>
          <a:p>
            <a:pPr algn="ctr"/>
            <a:endParaRPr lang="zh-CN" altLang="en-US" sz="11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23" name="TextBox 471"/>
          <p:cNvSpPr txBox="1"/>
          <p:nvPr/>
        </p:nvSpPr>
        <p:spPr>
          <a:xfrm>
            <a:off x="8164375" y="2002963"/>
            <a:ext cx="424556" cy="184594"/>
          </a:xfrm>
          <a:prstGeom prst="rect">
            <a:avLst/>
          </a:prstGeom>
          <a:noFill/>
        </p:spPr>
        <p:txBody>
          <a:bodyPr wrap="square" rtlCol="0">
            <a:spAutoFit/>
          </a:bodyPr>
          <a:lstStyle/>
          <a:p>
            <a:pPr algn="ctr"/>
            <a:r>
              <a:rPr sz="600">
                <a:solidFill>
                  <a:schemeClr val="bg1"/>
                </a:solidFill>
              </a:rPr>
              <a:t>WAN</a:t>
            </a:r>
            <a:endParaRPr lang="zh-CN" altLang="en-US" sz="6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24" name="Freeform 27"/>
          <p:cNvSpPr>
            <a:spLocks noEditPoints="1"/>
          </p:cNvSpPr>
          <p:nvPr/>
        </p:nvSpPr>
        <p:spPr bwMode="auto">
          <a:xfrm>
            <a:off x="9844454" y="1584586"/>
            <a:ext cx="428953" cy="194800"/>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rgbClr val="10253F"/>
          </a:solidFill>
          <a:ln w="9525">
            <a:noFill/>
            <a:round/>
            <a:headEnd/>
            <a:tailEnd/>
          </a:ln>
        </p:spPr>
        <p:txBody>
          <a:bodyPr vert="horz" wrap="square" lIns="121863" tIns="60931" rIns="121863" bIns="60931" numCol="1" anchor="t" anchorCtr="0" compatLnSpc="1">
            <a:prstTxWarp prst="textNoShape">
              <a:avLst/>
            </a:prstTxWarp>
          </a:bodyPr>
          <a:lstStyle/>
          <a:p>
            <a:pPr algn="ctr"/>
            <a:endParaRPr lang="zh-CN" altLang="en-US" sz="11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25" name="TextBox 471"/>
          <p:cNvSpPr txBox="1"/>
          <p:nvPr/>
        </p:nvSpPr>
        <p:spPr>
          <a:xfrm>
            <a:off x="9844456" y="1608934"/>
            <a:ext cx="424556" cy="184594"/>
          </a:xfrm>
          <a:prstGeom prst="rect">
            <a:avLst/>
          </a:prstGeom>
          <a:noFill/>
        </p:spPr>
        <p:txBody>
          <a:bodyPr wrap="square" rtlCol="0">
            <a:spAutoFit/>
          </a:bodyPr>
          <a:lstStyle/>
          <a:p>
            <a:pPr algn="ctr"/>
            <a:r>
              <a:rPr sz="600">
                <a:solidFill>
                  <a:schemeClr val="bg1"/>
                </a:solidFill>
              </a:rPr>
              <a:t>WAN</a:t>
            </a:r>
            <a:endParaRPr lang="zh-CN" altLang="en-US" sz="6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26" name="TextBox 471"/>
          <p:cNvSpPr txBox="1"/>
          <p:nvPr/>
        </p:nvSpPr>
        <p:spPr>
          <a:xfrm>
            <a:off x="9844456" y="3205137"/>
            <a:ext cx="424556" cy="184594"/>
          </a:xfrm>
          <a:prstGeom prst="rect">
            <a:avLst/>
          </a:prstGeom>
          <a:noFill/>
        </p:spPr>
        <p:txBody>
          <a:bodyPr wrap="square" rtlCol="0">
            <a:spAutoFit/>
          </a:bodyPr>
          <a:lstStyle/>
          <a:p>
            <a:pPr algn="ctr"/>
            <a:r>
              <a:rPr sz="600">
                <a:solidFill>
                  <a:schemeClr val="bg1"/>
                </a:solidFill>
              </a:rPr>
              <a:t>WAN</a:t>
            </a:r>
            <a:endParaRPr lang="zh-CN" altLang="en-US" sz="6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27" name="Freeform 27"/>
          <p:cNvSpPr>
            <a:spLocks noEditPoints="1"/>
          </p:cNvSpPr>
          <p:nvPr/>
        </p:nvSpPr>
        <p:spPr bwMode="auto">
          <a:xfrm>
            <a:off x="9844454" y="3174994"/>
            <a:ext cx="428953" cy="194800"/>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rgbClr val="10253F"/>
          </a:solidFill>
          <a:ln w="9525">
            <a:noFill/>
            <a:round/>
            <a:headEnd/>
            <a:tailEnd/>
          </a:ln>
        </p:spPr>
        <p:txBody>
          <a:bodyPr vert="horz" wrap="square" lIns="121863" tIns="60931" rIns="121863" bIns="60931" numCol="1" anchor="t" anchorCtr="0" compatLnSpc="1">
            <a:prstTxWarp prst="textNoShape">
              <a:avLst/>
            </a:prstTxWarp>
          </a:bodyPr>
          <a:lstStyle/>
          <a:p>
            <a:pPr algn="ctr"/>
            <a:endParaRPr lang="zh-CN" altLang="en-US" sz="11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28" name="TextBox 471"/>
          <p:cNvSpPr txBox="1"/>
          <p:nvPr/>
        </p:nvSpPr>
        <p:spPr>
          <a:xfrm>
            <a:off x="9844456" y="3199341"/>
            <a:ext cx="424556" cy="184594"/>
          </a:xfrm>
          <a:prstGeom prst="rect">
            <a:avLst/>
          </a:prstGeom>
          <a:noFill/>
        </p:spPr>
        <p:txBody>
          <a:bodyPr wrap="square" rtlCol="0">
            <a:spAutoFit/>
          </a:bodyPr>
          <a:lstStyle/>
          <a:p>
            <a:pPr algn="ctr"/>
            <a:r>
              <a:rPr sz="600">
                <a:solidFill>
                  <a:schemeClr val="bg1"/>
                </a:solidFill>
              </a:rPr>
              <a:t>WAN</a:t>
            </a:r>
            <a:endParaRPr lang="zh-CN" altLang="en-US" sz="6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29" name="TextBox 471"/>
          <p:cNvSpPr txBox="1"/>
          <p:nvPr/>
        </p:nvSpPr>
        <p:spPr>
          <a:xfrm>
            <a:off x="10449646" y="5176159"/>
            <a:ext cx="424556" cy="184594"/>
          </a:xfrm>
          <a:prstGeom prst="rect">
            <a:avLst/>
          </a:prstGeom>
          <a:noFill/>
        </p:spPr>
        <p:txBody>
          <a:bodyPr wrap="square" rtlCol="0">
            <a:spAutoFit/>
          </a:bodyPr>
          <a:lstStyle/>
          <a:p>
            <a:pPr algn="ctr"/>
            <a:r>
              <a:rPr sz="600">
                <a:solidFill>
                  <a:schemeClr val="bg1"/>
                </a:solidFill>
              </a:rPr>
              <a:t>WAN</a:t>
            </a:r>
            <a:endParaRPr lang="zh-CN" altLang="en-US" sz="6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30" name="TextBox 471"/>
          <p:cNvSpPr txBox="1"/>
          <p:nvPr/>
        </p:nvSpPr>
        <p:spPr>
          <a:xfrm>
            <a:off x="8164375" y="5176159"/>
            <a:ext cx="424556" cy="184594"/>
          </a:xfrm>
          <a:prstGeom prst="rect">
            <a:avLst/>
          </a:prstGeom>
          <a:noFill/>
        </p:spPr>
        <p:txBody>
          <a:bodyPr wrap="square" rtlCol="0">
            <a:spAutoFit/>
          </a:bodyPr>
          <a:lstStyle/>
          <a:p>
            <a:pPr algn="ctr"/>
            <a:r>
              <a:rPr sz="600">
                <a:solidFill>
                  <a:schemeClr val="bg1"/>
                </a:solidFill>
              </a:rPr>
              <a:t>WAN</a:t>
            </a:r>
            <a:endParaRPr lang="zh-CN" altLang="en-US" sz="6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31" name="矩形 130"/>
          <p:cNvSpPr/>
          <p:nvPr/>
        </p:nvSpPr>
        <p:spPr bwMode="auto">
          <a:xfrm>
            <a:off x="6630356" y="2950196"/>
            <a:ext cx="2280910" cy="1306782"/>
          </a:xfrm>
          <a:prstGeom prst="rect">
            <a:avLst/>
          </a:prstGeom>
          <a:solidFill>
            <a:srgbClr val="0070C0">
              <a:alpha val="20000"/>
            </a:srgbClr>
          </a:solidFill>
          <a:ln w="9525" cap="flat" cmpd="sng" algn="ctr">
            <a:noFill/>
            <a:prstDash val="solid"/>
            <a:round/>
            <a:headEnd type="none" w="med" len="med"/>
            <a:tailEnd type="none" w="med" len="med"/>
          </a:ln>
          <a:effectLst/>
        </p:spPr>
        <p:txBody>
          <a:bodyPr vert="horz" wrap="square" lIns="121863" tIns="60931" rIns="121863" bIns="60931" numCol="1" rtlCol="0" anchor="t" anchorCtr="0" compatLnSpc="1">
            <a:prstTxWarp prst="textNoShape">
              <a:avLst/>
            </a:prstTxWarp>
          </a:bodyPr>
          <a:lstStyle/>
          <a:p>
            <a:pPr algn="ctr" defTabSz="1218590" fontAlgn="base">
              <a:spcBef>
                <a:spcPct val="0"/>
              </a:spcBef>
              <a:spcAft>
                <a:spcPct val="0"/>
              </a:spcAft>
            </a:pPr>
            <a:endParaRPr kumimoji="1" lang="zh-CN" altLang="en-US" sz="10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cxnSp>
        <p:nvCxnSpPr>
          <p:cNvPr id="132" name="直接箭头连接符 131"/>
          <p:cNvCxnSpPr/>
          <p:nvPr/>
        </p:nvCxnSpPr>
        <p:spPr bwMode="auto">
          <a:xfrm>
            <a:off x="7413698" y="3282979"/>
            <a:ext cx="689088" cy="0"/>
          </a:xfrm>
          <a:prstGeom prst="straightConnector1">
            <a:avLst/>
          </a:prstGeom>
          <a:solidFill>
            <a:schemeClr val="accent1"/>
          </a:solidFill>
          <a:ln w="9525" cap="flat" cmpd="sng" algn="ctr">
            <a:solidFill>
              <a:srgbClr val="FFC000"/>
            </a:solidFill>
            <a:prstDash val="solid"/>
            <a:round/>
            <a:headEnd type="none" w="med" len="med"/>
            <a:tailEnd type="arrow"/>
          </a:ln>
          <a:effectLst/>
        </p:spPr>
      </p:cxnSp>
      <p:sp>
        <p:nvSpPr>
          <p:cNvPr id="133" name="TextBox 378"/>
          <p:cNvSpPr txBox="1"/>
          <p:nvPr/>
        </p:nvSpPr>
        <p:spPr>
          <a:xfrm>
            <a:off x="6923276" y="3345220"/>
            <a:ext cx="472310" cy="230742"/>
          </a:xfrm>
          <a:prstGeom prst="rect">
            <a:avLst/>
          </a:prstGeom>
          <a:noFill/>
        </p:spPr>
        <p:txBody>
          <a:bodyPr wrap="square" rtlCol="0">
            <a:spAutoFit/>
          </a:bodyPr>
          <a:lstStyle/>
          <a:p>
            <a:pPr algn="ctr"/>
            <a:r>
              <a:rPr sz="900">
                <a:solidFill>
                  <a:schemeClr val="bg1"/>
                </a:solidFill>
              </a:rPr>
              <a:t>A</a:t>
            </a:r>
            <a:endParaRPr lang="zh-CN" altLang="en-US" sz="9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34" name="TextBox 382"/>
          <p:cNvSpPr txBox="1"/>
          <p:nvPr/>
        </p:nvSpPr>
        <p:spPr>
          <a:xfrm>
            <a:off x="8150572" y="4052889"/>
            <a:ext cx="472310" cy="230742"/>
          </a:xfrm>
          <a:prstGeom prst="rect">
            <a:avLst/>
          </a:prstGeom>
          <a:noFill/>
        </p:spPr>
        <p:txBody>
          <a:bodyPr wrap="square" rtlCol="0">
            <a:spAutoFit/>
          </a:bodyPr>
          <a:lstStyle/>
          <a:p>
            <a:pPr algn="ctr"/>
            <a:r>
              <a:rPr sz="900">
                <a:solidFill>
                  <a:schemeClr val="bg1"/>
                </a:solidFill>
              </a:rPr>
              <a:t>C</a:t>
            </a:r>
            <a:endParaRPr lang="zh-CN" altLang="en-US" sz="9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35" name="TextBox 383"/>
          <p:cNvSpPr txBox="1"/>
          <p:nvPr/>
        </p:nvSpPr>
        <p:spPr>
          <a:xfrm>
            <a:off x="7280707" y="2954498"/>
            <a:ext cx="870684" cy="307657"/>
          </a:xfrm>
          <a:prstGeom prst="rect">
            <a:avLst/>
          </a:prstGeom>
          <a:noFill/>
        </p:spPr>
        <p:txBody>
          <a:bodyPr wrap="square" rtlCol="0">
            <a:spAutoFit/>
          </a:bodyPr>
          <a:lstStyle/>
          <a:p>
            <a:pPr algn="ctr"/>
            <a:r>
              <a:rPr sz="700">
                <a:solidFill>
                  <a:schemeClr val="bg1"/>
                </a:solidFill>
              </a:rPr>
              <a:t>Synchronous</a:t>
            </a:r>
          </a:p>
          <a:p>
            <a:pPr algn="ctr"/>
            <a:r>
              <a:rPr sz="700">
                <a:solidFill>
                  <a:schemeClr val="bg1"/>
                </a:solidFill>
              </a:rPr>
              <a:t>HyperMetro</a:t>
            </a:r>
            <a:endParaRPr lang="zh-CN" altLang="en-US" sz="7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36" name="TextBox 384"/>
          <p:cNvSpPr txBox="1"/>
          <p:nvPr/>
        </p:nvSpPr>
        <p:spPr>
          <a:xfrm rot="18216794">
            <a:off x="7335265" y="3536980"/>
            <a:ext cx="292388" cy="659796"/>
          </a:xfrm>
          <a:prstGeom prst="rect">
            <a:avLst/>
          </a:prstGeom>
          <a:noFill/>
        </p:spPr>
        <p:txBody>
          <a:bodyPr vert="eaVert" wrap="none" rtlCol="0">
            <a:spAutoFit/>
          </a:bodyPr>
          <a:lstStyle/>
          <a:p>
            <a:pPr algn="ctr"/>
            <a:r>
              <a:rPr sz="700">
                <a:solidFill>
                  <a:schemeClr val="bg1"/>
                </a:solidFill>
              </a:rPr>
              <a:t>Asynchronous</a:t>
            </a:r>
            <a:endParaRPr lang="zh-CN" altLang="en-US" sz="7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37" name="TextBox 385"/>
          <p:cNvSpPr txBox="1"/>
          <p:nvPr/>
        </p:nvSpPr>
        <p:spPr>
          <a:xfrm>
            <a:off x="8141960" y="3353859"/>
            <a:ext cx="472310" cy="230742"/>
          </a:xfrm>
          <a:prstGeom prst="rect">
            <a:avLst/>
          </a:prstGeom>
          <a:noFill/>
        </p:spPr>
        <p:txBody>
          <a:bodyPr wrap="square" rtlCol="0">
            <a:spAutoFit/>
          </a:bodyPr>
          <a:lstStyle/>
          <a:p>
            <a:pPr algn="ctr"/>
            <a:r>
              <a:rPr sz="900">
                <a:solidFill>
                  <a:schemeClr val="bg1"/>
                </a:solidFill>
              </a:rPr>
              <a:t>B</a:t>
            </a:r>
            <a:endParaRPr lang="zh-CN" altLang="en-US" sz="9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cxnSp>
        <p:nvCxnSpPr>
          <p:cNvPr id="138" name="直接箭头连接符 137"/>
          <p:cNvCxnSpPr/>
          <p:nvPr/>
        </p:nvCxnSpPr>
        <p:spPr bwMode="auto">
          <a:xfrm>
            <a:off x="7176951" y="3510512"/>
            <a:ext cx="891453" cy="592050"/>
          </a:xfrm>
          <a:prstGeom prst="straightConnector1">
            <a:avLst/>
          </a:prstGeom>
          <a:solidFill>
            <a:schemeClr val="accent1"/>
          </a:solidFill>
          <a:ln w="9525" cap="flat" cmpd="sng" algn="ctr">
            <a:solidFill>
              <a:srgbClr val="FFC000"/>
            </a:solidFill>
            <a:prstDash val="solid"/>
            <a:round/>
            <a:headEnd type="none" w="med" len="med"/>
            <a:tailEnd type="arrow"/>
          </a:ln>
          <a:effectLst/>
        </p:spPr>
      </p:cxnSp>
      <p:sp>
        <p:nvSpPr>
          <p:cNvPr id="139" name="TextBox 384"/>
          <p:cNvSpPr txBox="1"/>
          <p:nvPr/>
        </p:nvSpPr>
        <p:spPr>
          <a:xfrm rot="18216794">
            <a:off x="9637132" y="3535700"/>
            <a:ext cx="292388" cy="673704"/>
          </a:xfrm>
          <a:prstGeom prst="rect">
            <a:avLst/>
          </a:prstGeom>
          <a:noFill/>
        </p:spPr>
        <p:txBody>
          <a:bodyPr vert="eaVert" wrap="square" rtlCol="0">
            <a:spAutoFit/>
          </a:bodyPr>
          <a:lstStyle/>
          <a:p>
            <a:pPr algn="ctr"/>
            <a:r>
              <a:rPr sz="700">
                <a:solidFill>
                  <a:schemeClr val="bg1"/>
                </a:solidFill>
              </a:rPr>
              <a:t>Asynchronous</a:t>
            </a:r>
            <a:endParaRPr lang="zh-CN" altLang="en-US" sz="7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cxnSp>
        <p:nvCxnSpPr>
          <p:cNvPr id="140" name="直接箭头连接符 139"/>
          <p:cNvCxnSpPr/>
          <p:nvPr/>
        </p:nvCxnSpPr>
        <p:spPr bwMode="auto">
          <a:xfrm>
            <a:off x="9470282" y="3510512"/>
            <a:ext cx="891453" cy="592050"/>
          </a:xfrm>
          <a:prstGeom prst="straightConnector1">
            <a:avLst/>
          </a:prstGeom>
          <a:solidFill>
            <a:schemeClr val="accent1"/>
          </a:solidFill>
          <a:ln w="9525" cap="flat" cmpd="sng" algn="ctr">
            <a:solidFill>
              <a:srgbClr val="FFC000"/>
            </a:solidFill>
            <a:prstDash val="solid"/>
            <a:round/>
            <a:headEnd type="none" w="med" len="med"/>
            <a:tailEnd type="arrow"/>
          </a:ln>
          <a:effectLst/>
        </p:spPr>
      </p:cxnSp>
      <p:cxnSp>
        <p:nvCxnSpPr>
          <p:cNvPr id="141" name="直接箭头连接符 140"/>
          <p:cNvCxnSpPr/>
          <p:nvPr/>
        </p:nvCxnSpPr>
        <p:spPr bwMode="auto">
          <a:xfrm>
            <a:off x="7413698" y="4862257"/>
            <a:ext cx="689088" cy="0"/>
          </a:xfrm>
          <a:prstGeom prst="straightConnector1">
            <a:avLst/>
          </a:prstGeom>
          <a:solidFill>
            <a:schemeClr val="accent1"/>
          </a:solidFill>
          <a:ln w="9525" cap="flat" cmpd="sng" algn="ctr">
            <a:solidFill>
              <a:srgbClr val="FFC000"/>
            </a:solidFill>
            <a:prstDash val="solid"/>
            <a:round/>
            <a:headEnd type="none" w="med" len="med"/>
            <a:tailEnd type="arrow"/>
          </a:ln>
          <a:effectLst/>
        </p:spPr>
      </p:cxnSp>
      <p:sp>
        <p:nvSpPr>
          <p:cNvPr id="142" name="TextBox 378"/>
          <p:cNvSpPr txBox="1"/>
          <p:nvPr/>
        </p:nvSpPr>
        <p:spPr>
          <a:xfrm>
            <a:off x="6923276" y="4924499"/>
            <a:ext cx="472310" cy="230742"/>
          </a:xfrm>
          <a:prstGeom prst="rect">
            <a:avLst/>
          </a:prstGeom>
          <a:noFill/>
        </p:spPr>
        <p:txBody>
          <a:bodyPr wrap="square" rtlCol="0">
            <a:spAutoFit/>
          </a:bodyPr>
          <a:lstStyle/>
          <a:p>
            <a:pPr algn="ctr"/>
            <a:r>
              <a:rPr sz="900">
                <a:solidFill>
                  <a:schemeClr val="bg1"/>
                </a:solidFill>
              </a:rPr>
              <a:t>A</a:t>
            </a:r>
            <a:endParaRPr lang="zh-CN" altLang="en-US" sz="9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43" name="TextBox 382"/>
          <p:cNvSpPr txBox="1"/>
          <p:nvPr/>
        </p:nvSpPr>
        <p:spPr>
          <a:xfrm>
            <a:off x="8150572" y="5632167"/>
            <a:ext cx="472310" cy="230742"/>
          </a:xfrm>
          <a:prstGeom prst="rect">
            <a:avLst/>
          </a:prstGeom>
          <a:noFill/>
        </p:spPr>
        <p:txBody>
          <a:bodyPr wrap="square" rtlCol="0">
            <a:spAutoFit/>
          </a:bodyPr>
          <a:lstStyle/>
          <a:p>
            <a:pPr algn="ctr"/>
            <a:r>
              <a:rPr sz="900">
                <a:solidFill>
                  <a:schemeClr val="bg1"/>
                </a:solidFill>
              </a:rPr>
              <a:t>C</a:t>
            </a:r>
            <a:endParaRPr lang="zh-CN" altLang="en-US" sz="9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44" name="TextBox 383"/>
          <p:cNvSpPr txBox="1"/>
          <p:nvPr/>
        </p:nvSpPr>
        <p:spPr>
          <a:xfrm>
            <a:off x="7280707" y="4533777"/>
            <a:ext cx="870684" cy="307657"/>
          </a:xfrm>
          <a:prstGeom prst="rect">
            <a:avLst/>
          </a:prstGeom>
          <a:noFill/>
        </p:spPr>
        <p:txBody>
          <a:bodyPr wrap="square" rtlCol="0">
            <a:spAutoFit/>
          </a:bodyPr>
          <a:lstStyle/>
          <a:p>
            <a:pPr algn="ctr"/>
            <a:r>
              <a:rPr sz="700">
                <a:solidFill>
                  <a:schemeClr val="bg1"/>
                </a:solidFill>
              </a:rPr>
              <a:t>Synchronous</a:t>
            </a:r>
          </a:p>
          <a:p>
            <a:pPr algn="ctr"/>
            <a:r>
              <a:rPr sz="700">
                <a:solidFill>
                  <a:schemeClr val="bg1"/>
                </a:solidFill>
              </a:rPr>
              <a:t>HyperMetro</a:t>
            </a:r>
            <a:endParaRPr lang="zh-CN" altLang="en-US" sz="7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45" name="TextBox 385"/>
          <p:cNvSpPr txBox="1"/>
          <p:nvPr/>
        </p:nvSpPr>
        <p:spPr>
          <a:xfrm>
            <a:off x="8141960" y="4933136"/>
            <a:ext cx="472310" cy="230742"/>
          </a:xfrm>
          <a:prstGeom prst="rect">
            <a:avLst/>
          </a:prstGeom>
          <a:noFill/>
        </p:spPr>
        <p:txBody>
          <a:bodyPr wrap="square" rtlCol="0">
            <a:spAutoFit/>
          </a:bodyPr>
          <a:lstStyle/>
          <a:p>
            <a:pPr algn="ctr"/>
            <a:r>
              <a:rPr sz="900">
                <a:solidFill>
                  <a:schemeClr val="bg1"/>
                </a:solidFill>
              </a:rPr>
              <a:t>B</a:t>
            </a:r>
            <a:endParaRPr lang="zh-CN" altLang="en-US" sz="9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46" name="TextBox 384"/>
          <p:cNvSpPr txBox="1"/>
          <p:nvPr/>
        </p:nvSpPr>
        <p:spPr>
          <a:xfrm rot="18216794">
            <a:off x="7339501" y="5108721"/>
            <a:ext cx="292388" cy="663381"/>
          </a:xfrm>
          <a:prstGeom prst="rect">
            <a:avLst/>
          </a:prstGeom>
          <a:noFill/>
        </p:spPr>
        <p:txBody>
          <a:bodyPr vert="eaVert" wrap="square" rtlCol="0">
            <a:spAutoFit/>
          </a:bodyPr>
          <a:lstStyle/>
          <a:p>
            <a:pPr algn="ctr"/>
            <a:r>
              <a:rPr sz="700">
                <a:solidFill>
                  <a:schemeClr val="bg1"/>
                </a:solidFill>
              </a:rPr>
              <a:t>Asynchronous</a:t>
            </a:r>
            <a:endParaRPr lang="zh-CN" altLang="en-US" sz="7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cxnSp>
        <p:nvCxnSpPr>
          <p:cNvPr id="147" name="直接箭头连接符 146"/>
          <p:cNvCxnSpPr/>
          <p:nvPr/>
        </p:nvCxnSpPr>
        <p:spPr bwMode="auto">
          <a:xfrm>
            <a:off x="7176951" y="5081229"/>
            <a:ext cx="891453" cy="592050"/>
          </a:xfrm>
          <a:prstGeom prst="straightConnector1">
            <a:avLst/>
          </a:prstGeom>
          <a:solidFill>
            <a:schemeClr val="accent1"/>
          </a:solidFill>
          <a:ln w="9525" cap="flat" cmpd="sng" algn="ctr">
            <a:solidFill>
              <a:srgbClr val="FFC000"/>
            </a:solidFill>
            <a:prstDash val="solid"/>
            <a:round/>
            <a:headEnd type="none" w="med" len="med"/>
            <a:tailEnd type="arrow"/>
          </a:ln>
          <a:effectLst/>
        </p:spPr>
      </p:cxnSp>
      <p:cxnSp>
        <p:nvCxnSpPr>
          <p:cNvPr id="148" name="直接箭头连接符 147"/>
          <p:cNvCxnSpPr/>
          <p:nvPr/>
        </p:nvCxnSpPr>
        <p:spPr bwMode="auto">
          <a:xfrm>
            <a:off x="9698971" y="4862257"/>
            <a:ext cx="689088" cy="0"/>
          </a:xfrm>
          <a:prstGeom prst="straightConnector1">
            <a:avLst/>
          </a:prstGeom>
          <a:solidFill>
            <a:schemeClr val="accent1"/>
          </a:solidFill>
          <a:ln w="9525" cap="flat" cmpd="sng" algn="ctr">
            <a:solidFill>
              <a:srgbClr val="FFC000"/>
            </a:solidFill>
            <a:prstDash val="solid"/>
            <a:round/>
            <a:headEnd type="none" w="med" len="med"/>
            <a:tailEnd type="arrow"/>
          </a:ln>
          <a:effectLst/>
        </p:spPr>
      </p:cxnSp>
      <p:sp>
        <p:nvSpPr>
          <p:cNvPr id="149" name="TextBox 378"/>
          <p:cNvSpPr txBox="1"/>
          <p:nvPr/>
        </p:nvSpPr>
        <p:spPr>
          <a:xfrm>
            <a:off x="9208548" y="4924499"/>
            <a:ext cx="472310" cy="230742"/>
          </a:xfrm>
          <a:prstGeom prst="rect">
            <a:avLst/>
          </a:prstGeom>
          <a:noFill/>
        </p:spPr>
        <p:txBody>
          <a:bodyPr wrap="square" rtlCol="0">
            <a:spAutoFit/>
          </a:bodyPr>
          <a:lstStyle/>
          <a:p>
            <a:pPr algn="ctr"/>
            <a:r>
              <a:rPr sz="900">
                <a:solidFill>
                  <a:schemeClr val="bg1"/>
                </a:solidFill>
              </a:rPr>
              <a:t>A</a:t>
            </a:r>
            <a:endParaRPr lang="zh-CN" altLang="en-US" sz="9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50" name="TextBox 382"/>
          <p:cNvSpPr txBox="1"/>
          <p:nvPr/>
        </p:nvSpPr>
        <p:spPr>
          <a:xfrm>
            <a:off x="10435844" y="5632167"/>
            <a:ext cx="472310" cy="230742"/>
          </a:xfrm>
          <a:prstGeom prst="rect">
            <a:avLst/>
          </a:prstGeom>
          <a:noFill/>
        </p:spPr>
        <p:txBody>
          <a:bodyPr wrap="square" rtlCol="0">
            <a:spAutoFit/>
          </a:bodyPr>
          <a:lstStyle/>
          <a:p>
            <a:pPr algn="ctr"/>
            <a:r>
              <a:rPr sz="900">
                <a:solidFill>
                  <a:schemeClr val="bg1"/>
                </a:solidFill>
              </a:rPr>
              <a:t>C</a:t>
            </a:r>
            <a:endParaRPr lang="zh-CN" altLang="en-US" sz="9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51" name="TextBox 383"/>
          <p:cNvSpPr txBox="1"/>
          <p:nvPr/>
        </p:nvSpPr>
        <p:spPr>
          <a:xfrm>
            <a:off x="9565978" y="4533777"/>
            <a:ext cx="870684" cy="307657"/>
          </a:xfrm>
          <a:prstGeom prst="rect">
            <a:avLst/>
          </a:prstGeom>
          <a:noFill/>
        </p:spPr>
        <p:txBody>
          <a:bodyPr wrap="square" rtlCol="0">
            <a:spAutoFit/>
          </a:bodyPr>
          <a:lstStyle/>
          <a:p>
            <a:pPr algn="ctr"/>
            <a:r>
              <a:rPr sz="700">
                <a:solidFill>
                  <a:schemeClr val="bg1"/>
                </a:solidFill>
              </a:rPr>
              <a:t>Synchronous</a:t>
            </a:r>
          </a:p>
          <a:p>
            <a:pPr algn="ctr"/>
            <a:r>
              <a:rPr sz="700">
                <a:solidFill>
                  <a:schemeClr val="bg1"/>
                </a:solidFill>
              </a:rPr>
              <a:t>HyperMetro</a:t>
            </a:r>
            <a:endParaRPr lang="zh-CN" altLang="en-US" sz="7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52" name="TextBox 385"/>
          <p:cNvSpPr txBox="1"/>
          <p:nvPr/>
        </p:nvSpPr>
        <p:spPr>
          <a:xfrm>
            <a:off x="10427232" y="4933136"/>
            <a:ext cx="472310" cy="230742"/>
          </a:xfrm>
          <a:prstGeom prst="rect">
            <a:avLst/>
          </a:prstGeom>
          <a:noFill/>
        </p:spPr>
        <p:txBody>
          <a:bodyPr wrap="square" rtlCol="0">
            <a:spAutoFit/>
          </a:bodyPr>
          <a:lstStyle/>
          <a:p>
            <a:pPr algn="ctr"/>
            <a:r>
              <a:rPr sz="900">
                <a:solidFill>
                  <a:schemeClr val="bg1"/>
                </a:solidFill>
              </a:rPr>
              <a:t>B</a:t>
            </a:r>
            <a:endParaRPr lang="zh-CN" altLang="en-US" sz="9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53" name="TextBox 384"/>
          <p:cNvSpPr txBox="1"/>
          <p:nvPr/>
        </p:nvSpPr>
        <p:spPr>
          <a:xfrm rot="18216794">
            <a:off x="9524257" y="5141860"/>
            <a:ext cx="400110" cy="659152"/>
          </a:xfrm>
          <a:prstGeom prst="rect">
            <a:avLst/>
          </a:prstGeom>
          <a:noFill/>
        </p:spPr>
        <p:txBody>
          <a:bodyPr vert="eaVert" wrap="square" rtlCol="0">
            <a:spAutoFit/>
          </a:bodyPr>
          <a:lstStyle/>
          <a:p>
            <a:pPr algn="ctr"/>
            <a:r>
              <a:rPr sz="700">
                <a:solidFill>
                  <a:schemeClr val="bg1"/>
                </a:solidFill>
              </a:rPr>
              <a:t>Asynchronous</a:t>
            </a:r>
          </a:p>
          <a:p>
            <a:pPr algn="ctr"/>
            <a:r>
              <a:rPr sz="700">
                <a:solidFill>
                  <a:schemeClr val="bg1"/>
                </a:solidFill>
              </a:rPr>
              <a:t>Standby</a:t>
            </a:r>
            <a:endParaRPr lang="zh-CN" altLang="en-US" sz="7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cxnSp>
        <p:nvCxnSpPr>
          <p:cNvPr id="154" name="直接箭头连接符 153"/>
          <p:cNvCxnSpPr/>
          <p:nvPr/>
        </p:nvCxnSpPr>
        <p:spPr bwMode="auto">
          <a:xfrm>
            <a:off x="9462222" y="5081229"/>
            <a:ext cx="891453" cy="592050"/>
          </a:xfrm>
          <a:prstGeom prst="straightConnector1">
            <a:avLst/>
          </a:prstGeom>
          <a:solidFill>
            <a:schemeClr val="accent1"/>
          </a:solidFill>
          <a:ln w="9525" cap="flat" cmpd="sng" algn="ctr">
            <a:solidFill>
              <a:srgbClr val="FFC000"/>
            </a:solidFill>
            <a:prstDash val="dash"/>
            <a:round/>
            <a:headEnd type="none" w="med" len="med"/>
            <a:tailEnd type="arrow"/>
          </a:ln>
          <a:effectLst/>
        </p:spPr>
      </p:cxnSp>
      <p:sp>
        <p:nvSpPr>
          <p:cNvPr id="155" name="Freeform 27"/>
          <p:cNvSpPr>
            <a:spLocks noEditPoints="1"/>
          </p:cNvSpPr>
          <p:nvPr/>
        </p:nvSpPr>
        <p:spPr bwMode="auto">
          <a:xfrm rot="2041026">
            <a:off x="7353374" y="3615763"/>
            <a:ext cx="428954" cy="194800"/>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rgbClr val="10253F"/>
          </a:solidFill>
          <a:ln w="9525">
            <a:noFill/>
            <a:round/>
            <a:headEnd/>
            <a:tailEnd/>
          </a:ln>
        </p:spPr>
        <p:txBody>
          <a:bodyPr vert="horz" wrap="square" lIns="121863" tIns="60931" rIns="121863" bIns="60931" numCol="1" anchor="t" anchorCtr="0" compatLnSpc="1">
            <a:prstTxWarp prst="textNoShape">
              <a:avLst/>
            </a:prstTxWarp>
          </a:bodyPr>
          <a:lstStyle/>
          <a:p>
            <a:pPr algn="ctr"/>
            <a:endParaRPr lang="zh-CN" altLang="en-US" sz="11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56" name="TextBox 465"/>
          <p:cNvSpPr txBox="1"/>
          <p:nvPr/>
        </p:nvSpPr>
        <p:spPr>
          <a:xfrm rot="2030935">
            <a:off x="7341579" y="3640591"/>
            <a:ext cx="425754" cy="184594"/>
          </a:xfrm>
          <a:prstGeom prst="rect">
            <a:avLst/>
          </a:prstGeom>
          <a:noFill/>
        </p:spPr>
        <p:txBody>
          <a:bodyPr wrap="square" rtlCol="0">
            <a:spAutoFit/>
          </a:bodyPr>
          <a:lstStyle/>
          <a:p>
            <a:pPr algn="ctr"/>
            <a:r>
              <a:rPr sz="600">
                <a:solidFill>
                  <a:schemeClr val="bg1"/>
                </a:solidFill>
              </a:rPr>
              <a:t>WAN</a:t>
            </a:r>
            <a:endParaRPr lang="zh-CN" altLang="en-US" sz="6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grpSp>
        <p:nvGrpSpPr>
          <p:cNvPr id="157" name="组合 102"/>
          <p:cNvGrpSpPr/>
          <p:nvPr/>
        </p:nvGrpSpPr>
        <p:grpSpPr>
          <a:xfrm>
            <a:off x="7318081" y="3301548"/>
            <a:ext cx="3180520" cy="1798888"/>
            <a:chOff x="1952424" y="3079317"/>
            <a:chExt cx="5415713" cy="2111008"/>
          </a:xfrm>
        </p:grpSpPr>
        <p:pic>
          <p:nvPicPr>
            <p:cNvPr id="158" name="Picture 1305" descr="图片4"/>
            <p:cNvPicPr>
              <a:picLocks noChangeAspect="1" noChangeArrowheads="1"/>
            </p:cNvPicPr>
            <p:nvPr/>
          </p:nvPicPr>
          <p:blipFill>
            <a:blip r:embed="rId8" cstate="print"/>
            <a:srcRect/>
            <a:stretch>
              <a:fillRect/>
            </a:stretch>
          </p:blipFill>
          <p:spPr bwMode="auto">
            <a:xfrm>
              <a:off x="1952424" y="3091809"/>
              <a:ext cx="315390" cy="245219"/>
            </a:xfrm>
            <a:prstGeom prst="rect">
              <a:avLst/>
            </a:prstGeom>
            <a:noFill/>
            <a:ln w="9525">
              <a:noFill/>
              <a:miter lim="800000"/>
              <a:headEnd/>
              <a:tailEnd/>
            </a:ln>
          </p:spPr>
        </p:pic>
        <p:pic>
          <p:nvPicPr>
            <p:cNvPr id="159" name="Picture 1305" descr="图片4"/>
            <p:cNvPicPr>
              <a:picLocks noChangeAspect="1" noChangeArrowheads="1"/>
            </p:cNvPicPr>
            <p:nvPr/>
          </p:nvPicPr>
          <p:blipFill>
            <a:blip r:embed="rId8" cstate="print"/>
            <a:srcRect/>
            <a:stretch>
              <a:fillRect/>
            </a:stretch>
          </p:blipFill>
          <p:spPr bwMode="auto">
            <a:xfrm>
              <a:off x="3161442" y="3079317"/>
              <a:ext cx="315389" cy="245219"/>
            </a:xfrm>
            <a:prstGeom prst="rect">
              <a:avLst/>
            </a:prstGeom>
            <a:noFill/>
            <a:ln w="9525">
              <a:noFill/>
              <a:miter lim="800000"/>
              <a:headEnd/>
              <a:tailEnd/>
            </a:ln>
          </p:spPr>
        </p:pic>
        <p:pic>
          <p:nvPicPr>
            <p:cNvPr id="160" name="Picture 64" descr="DVVDM_Ring"/>
            <p:cNvPicPr>
              <a:picLocks noChangeAspect="1" noChangeArrowheads="1"/>
            </p:cNvPicPr>
            <p:nvPr/>
          </p:nvPicPr>
          <p:blipFill>
            <a:blip r:embed="rId9" cstate="print"/>
            <a:srcRect/>
            <a:stretch>
              <a:fillRect/>
            </a:stretch>
          </p:blipFill>
          <p:spPr bwMode="auto">
            <a:xfrm>
              <a:off x="2256441" y="3105150"/>
              <a:ext cx="912217" cy="180975"/>
            </a:xfrm>
            <a:prstGeom prst="rect">
              <a:avLst/>
            </a:prstGeom>
            <a:noFill/>
            <a:ln w="9525">
              <a:noFill/>
              <a:miter lim="800000"/>
              <a:headEnd/>
              <a:tailEnd/>
            </a:ln>
          </p:spPr>
        </p:pic>
        <p:pic>
          <p:nvPicPr>
            <p:cNvPr id="161" name="Picture 1305" descr="图片4"/>
            <p:cNvPicPr>
              <a:picLocks noChangeAspect="1" noChangeArrowheads="1"/>
            </p:cNvPicPr>
            <p:nvPr/>
          </p:nvPicPr>
          <p:blipFill>
            <a:blip r:embed="rId8" cstate="print"/>
            <a:srcRect/>
            <a:stretch>
              <a:fillRect/>
            </a:stretch>
          </p:blipFill>
          <p:spPr bwMode="auto">
            <a:xfrm>
              <a:off x="1952424" y="4945106"/>
              <a:ext cx="315389" cy="245219"/>
            </a:xfrm>
            <a:prstGeom prst="rect">
              <a:avLst/>
            </a:prstGeom>
            <a:noFill/>
            <a:ln w="9525">
              <a:noFill/>
              <a:miter lim="800000"/>
              <a:headEnd/>
              <a:tailEnd/>
            </a:ln>
          </p:spPr>
        </p:pic>
        <p:pic>
          <p:nvPicPr>
            <p:cNvPr id="162" name="Picture 1305" descr="图片4"/>
            <p:cNvPicPr>
              <a:picLocks noChangeAspect="1" noChangeArrowheads="1"/>
            </p:cNvPicPr>
            <p:nvPr/>
          </p:nvPicPr>
          <p:blipFill>
            <a:blip r:embed="rId8" cstate="print"/>
            <a:srcRect/>
            <a:stretch>
              <a:fillRect/>
            </a:stretch>
          </p:blipFill>
          <p:spPr bwMode="auto">
            <a:xfrm>
              <a:off x="3161442" y="4932612"/>
              <a:ext cx="315389" cy="245219"/>
            </a:xfrm>
            <a:prstGeom prst="rect">
              <a:avLst/>
            </a:prstGeom>
            <a:noFill/>
            <a:ln w="9525">
              <a:noFill/>
              <a:miter lim="800000"/>
              <a:headEnd/>
              <a:tailEnd/>
            </a:ln>
          </p:spPr>
        </p:pic>
        <p:pic>
          <p:nvPicPr>
            <p:cNvPr id="163" name="Picture 64" descr="DVVDM_Ring"/>
            <p:cNvPicPr>
              <a:picLocks noChangeAspect="1" noChangeArrowheads="1"/>
            </p:cNvPicPr>
            <p:nvPr/>
          </p:nvPicPr>
          <p:blipFill>
            <a:blip r:embed="rId9" cstate="print"/>
            <a:srcRect/>
            <a:stretch>
              <a:fillRect/>
            </a:stretch>
          </p:blipFill>
          <p:spPr bwMode="auto">
            <a:xfrm>
              <a:off x="2256441" y="4958445"/>
              <a:ext cx="912217" cy="180975"/>
            </a:xfrm>
            <a:prstGeom prst="rect">
              <a:avLst/>
            </a:prstGeom>
            <a:noFill/>
            <a:ln w="9525">
              <a:noFill/>
              <a:miter lim="800000"/>
              <a:headEnd/>
              <a:tailEnd/>
            </a:ln>
          </p:spPr>
        </p:pic>
        <p:pic>
          <p:nvPicPr>
            <p:cNvPr id="165" name="Picture 1305" descr="图片4"/>
            <p:cNvPicPr>
              <a:picLocks noChangeAspect="1" noChangeArrowheads="1"/>
            </p:cNvPicPr>
            <p:nvPr/>
          </p:nvPicPr>
          <p:blipFill>
            <a:blip r:embed="rId8" cstate="print"/>
            <a:srcRect/>
            <a:stretch>
              <a:fillRect/>
            </a:stretch>
          </p:blipFill>
          <p:spPr bwMode="auto">
            <a:xfrm>
              <a:off x="5843728" y="4945106"/>
              <a:ext cx="315389" cy="245219"/>
            </a:xfrm>
            <a:prstGeom prst="rect">
              <a:avLst/>
            </a:prstGeom>
            <a:noFill/>
            <a:ln w="9525">
              <a:noFill/>
              <a:miter lim="800000"/>
              <a:headEnd/>
              <a:tailEnd/>
            </a:ln>
          </p:spPr>
        </p:pic>
        <p:pic>
          <p:nvPicPr>
            <p:cNvPr id="166" name="Picture 1305" descr="图片4"/>
            <p:cNvPicPr>
              <a:picLocks noChangeAspect="1" noChangeArrowheads="1"/>
            </p:cNvPicPr>
            <p:nvPr/>
          </p:nvPicPr>
          <p:blipFill>
            <a:blip r:embed="rId8" cstate="print"/>
            <a:srcRect/>
            <a:stretch>
              <a:fillRect/>
            </a:stretch>
          </p:blipFill>
          <p:spPr bwMode="auto">
            <a:xfrm>
              <a:off x="7052748" y="4932612"/>
              <a:ext cx="315389" cy="245219"/>
            </a:xfrm>
            <a:prstGeom prst="rect">
              <a:avLst/>
            </a:prstGeom>
            <a:noFill/>
            <a:ln w="9525">
              <a:noFill/>
              <a:miter lim="800000"/>
              <a:headEnd/>
              <a:tailEnd/>
            </a:ln>
          </p:spPr>
        </p:pic>
        <p:pic>
          <p:nvPicPr>
            <p:cNvPr id="167" name="Picture 64" descr="DVVDM_Ring"/>
            <p:cNvPicPr>
              <a:picLocks noChangeAspect="1" noChangeArrowheads="1"/>
            </p:cNvPicPr>
            <p:nvPr/>
          </p:nvPicPr>
          <p:blipFill>
            <a:blip r:embed="rId9" cstate="print"/>
            <a:srcRect/>
            <a:stretch>
              <a:fillRect/>
            </a:stretch>
          </p:blipFill>
          <p:spPr bwMode="auto">
            <a:xfrm>
              <a:off x="6147747" y="4958445"/>
              <a:ext cx="912218" cy="180975"/>
            </a:xfrm>
            <a:prstGeom prst="rect">
              <a:avLst/>
            </a:prstGeom>
            <a:noFill/>
            <a:ln w="9525">
              <a:noFill/>
              <a:miter lim="800000"/>
              <a:headEnd/>
              <a:tailEnd/>
            </a:ln>
          </p:spPr>
        </p:pic>
      </p:grpSp>
      <p:sp>
        <p:nvSpPr>
          <p:cNvPr id="168" name="Freeform 27"/>
          <p:cNvSpPr>
            <a:spLocks noEditPoints="1"/>
          </p:cNvSpPr>
          <p:nvPr/>
        </p:nvSpPr>
        <p:spPr bwMode="auto">
          <a:xfrm rot="2041026">
            <a:off x="9646705" y="3615763"/>
            <a:ext cx="428954" cy="194800"/>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rgbClr val="10253F"/>
          </a:solidFill>
          <a:ln w="9525">
            <a:noFill/>
            <a:round/>
            <a:headEnd/>
            <a:tailEnd/>
          </a:ln>
        </p:spPr>
        <p:txBody>
          <a:bodyPr vert="horz" wrap="square" lIns="121863" tIns="60931" rIns="121863" bIns="60931" numCol="1" anchor="t" anchorCtr="0" compatLnSpc="1">
            <a:prstTxWarp prst="textNoShape">
              <a:avLst/>
            </a:prstTxWarp>
          </a:bodyPr>
          <a:lstStyle/>
          <a:p>
            <a:pPr algn="ctr"/>
            <a:endParaRPr lang="zh-CN" altLang="en-US" sz="11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69" name="TextBox 465"/>
          <p:cNvSpPr txBox="1"/>
          <p:nvPr/>
        </p:nvSpPr>
        <p:spPr>
          <a:xfrm rot="2030935">
            <a:off x="9634911" y="3640591"/>
            <a:ext cx="425754" cy="184594"/>
          </a:xfrm>
          <a:prstGeom prst="rect">
            <a:avLst/>
          </a:prstGeom>
          <a:noFill/>
        </p:spPr>
        <p:txBody>
          <a:bodyPr wrap="square" rtlCol="0">
            <a:spAutoFit/>
          </a:bodyPr>
          <a:lstStyle/>
          <a:p>
            <a:pPr algn="ctr"/>
            <a:r>
              <a:rPr sz="600">
                <a:solidFill>
                  <a:schemeClr val="bg1"/>
                </a:solidFill>
              </a:rPr>
              <a:t>WAN</a:t>
            </a:r>
            <a:endParaRPr lang="zh-CN" altLang="en-US" sz="6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70" name="Freeform 27"/>
          <p:cNvSpPr>
            <a:spLocks noEditPoints="1"/>
          </p:cNvSpPr>
          <p:nvPr/>
        </p:nvSpPr>
        <p:spPr bwMode="auto">
          <a:xfrm rot="2041026">
            <a:off x="7353374" y="5186481"/>
            <a:ext cx="428954" cy="194800"/>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rgbClr val="10253F"/>
          </a:solidFill>
          <a:ln w="9525">
            <a:noFill/>
            <a:round/>
            <a:headEnd/>
            <a:tailEnd/>
          </a:ln>
        </p:spPr>
        <p:txBody>
          <a:bodyPr vert="horz" wrap="square" lIns="121863" tIns="60931" rIns="121863" bIns="60931" numCol="1" anchor="t" anchorCtr="0" compatLnSpc="1">
            <a:prstTxWarp prst="textNoShape">
              <a:avLst/>
            </a:prstTxWarp>
          </a:bodyPr>
          <a:lstStyle/>
          <a:p>
            <a:pPr algn="ctr"/>
            <a:endParaRPr lang="zh-CN" altLang="en-US" sz="11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71" name="TextBox 465"/>
          <p:cNvSpPr txBox="1"/>
          <p:nvPr/>
        </p:nvSpPr>
        <p:spPr>
          <a:xfrm rot="2030935">
            <a:off x="7341579" y="5211309"/>
            <a:ext cx="425754" cy="184594"/>
          </a:xfrm>
          <a:prstGeom prst="rect">
            <a:avLst/>
          </a:prstGeom>
          <a:noFill/>
        </p:spPr>
        <p:txBody>
          <a:bodyPr wrap="square" rtlCol="0">
            <a:spAutoFit/>
          </a:bodyPr>
          <a:lstStyle/>
          <a:p>
            <a:pPr algn="ctr"/>
            <a:r>
              <a:rPr sz="600">
                <a:solidFill>
                  <a:schemeClr val="bg1"/>
                </a:solidFill>
              </a:rPr>
              <a:t>WAN</a:t>
            </a:r>
            <a:endParaRPr lang="zh-CN" altLang="en-US" sz="6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72" name="Freeform 27"/>
          <p:cNvSpPr>
            <a:spLocks noEditPoints="1"/>
          </p:cNvSpPr>
          <p:nvPr/>
        </p:nvSpPr>
        <p:spPr bwMode="auto">
          <a:xfrm rot="2041026">
            <a:off x="9638646" y="5186481"/>
            <a:ext cx="428954" cy="194800"/>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rgbClr val="10253F"/>
          </a:solidFill>
          <a:ln w="9525">
            <a:noFill/>
            <a:round/>
            <a:headEnd/>
            <a:tailEnd/>
          </a:ln>
        </p:spPr>
        <p:txBody>
          <a:bodyPr vert="horz" wrap="square" lIns="121863" tIns="60931" rIns="121863" bIns="60931" numCol="1" anchor="t" anchorCtr="0" compatLnSpc="1">
            <a:prstTxWarp prst="textNoShape">
              <a:avLst/>
            </a:prstTxWarp>
          </a:bodyPr>
          <a:lstStyle/>
          <a:p>
            <a:pPr algn="ctr"/>
            <a:endParaRPr lang="zh-CN" altLang="en-US" sz="11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73" name="TextBox 465"/>
          <p:cNvSpPr txBox="1"/>
          <p:nvPr/>
        </p:nvSpPr>
        <p:spPr>
          <a:xfrm rot="2030935">
            <a:off x="9626850" y="5211309"/>
            <a:ext cx="425754" cy="184594"/>
          </a:xfrm>
          <a:prstGeom prst="rect">
            <a:avLst/>
          </a:prstGeom>
          <a:noFill/>
        </p:spPr>
        <p:txBody>
          <a:bodyPr wrap="square" rtlCol="0">
            <a:spAutoFit/>
          </a:bodyPr>
          <a:lstStyle/>
          <a:p>
            <a:pPr algn="ctr"/>
            <a:r>
              <a:rPr sz="600">
                <a:solidFill>
                  <a:schemeClr val="bg1"/>
                </a:solidFill>
              </a:rPr>
              <a:t>WAN</a:t>
            </a:r>
            <a:endParaRPr lang="zh-CN" altLang="en-US" sz="6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74" name="文本框 173"/>
          <p:cNvSpPr txBox="1"/>
          <p:nvPr/>
        </p:nvSpPr>
        <p:spPr>
          <a:xfrm>
            <a:off x="8451620" y="4235803"/>
            <a:ext cx="931736" cy="276891"/>
          </a:xfrm>
          <a:prstGeom prst="rect">
            <a:avLst/>
          </a:prstGeom>
          <a:noFill/>
          <a:ln>
            <a:noFill/>
          </a:ln>
        </p:spPr>
        <p:txBody>
          <a:bodyPr wrap="square" rtlCol="0">
            <a:spAutoFit/>
          </a:bodyPr>
          <a:lstStyle/>
          <a:p>
            <a:pPr algn="ctr" defTabSz="1218590" fontAlgn="base">
              <a:spcBef>
                <a:spcPct val="0"/>
              </a:spcBef>
              <a:spcAft>
                <a:spcPct val="0"/>
              </a:spcAft>
            </a:pPr>
            <a:r>
              <a:rPr sz="1200"/>
              <a:t>Parallel</a:t>
            </a:r>
          </a:p>
        </p:txBody>
      </p:sp>
      <p:sp>
        <p:nvSpPr>
          <p:cNvPr id="175" name="文本框 174"/>
          <p:cNvSpPr txBox="1"/>
          <p:nvPr/>
        </p:nvSpPr>
        <p:spPr>
          <a:xfrm>
            <a:off x="7904702" y="2644359"/>
            <a:ext cx="2000962" cy="276891"/>
          </a:xfrm>
          <a:prstGeom prst="rect">
            <a:avLst/>
          </a:prstGeom>
          <a:noFill/>
          <a:ln>
            <a:noFill/>
          </a:ln>
        </p:spPr>
        <p:txBody>
          <a:bodyPr wrap="square" rtlCol="0">
            <a:spAutoFit/>
          </a:bodyPr>
          <a:lstStyle/>
          <a:p>
            <a:pPr algn="ctr" defTabSz="1218590" fontAlgn="base">
              <a:spcBef>
                <a:spcPct val="0"/>
              </a:spcBef>
              <a:spcAft>
                <a:spcPct val="0"/>
              </a:spcAft>
            </a:pPr>
            <a:r>
              <a:rPr sz="1200"/>
              <a:t>Serial</a:t>
            </a:r>
          </a:p>
        </p:txBody>
      </p:sp>
      <p:sp>
        <p:nvSpPr>
          <p:cNvPr id="176" name="24130480-0498-4d95-bd17-1bc8994229ad"/>
          <p:cNvSpPr>
            <a:spLocks/>
          </p:cNvSpPr>
          <p:nvPr/>
        </p:nvSpPr>
        <p:spPr bwMode="auto">
          <a:xfrm>
            <a:off x="4361816" y="2705278"/>
            <a:ext cx="539243" cy="313702"/>
          </a:xfrm>
          <a:custGeom>
            <a:avLst/>
            <a:gdLst>
              <a:gd name="T0" fmla="*/ 341 w 727"/>
              <a:gd name="T1" fmla="*/ 0 h 482"/>
              <a:gd name="T2" fmla="*/ 374 w 727"/>
              <a:gd name="T3" fmla="*/ 3 h 482"/>
              <a:gd name="T4" fmla="*/ 407 w 727"/>
              <a:gd name="T5" fmla="*/ 11 h 482"/>
              <a:gd name="T6" fmla="*/ 438 w 727"/>
              <a:gd name="T7" fmla="*/ 23 h 482"/>
              <a:gd name="T8" fmla="*/ 465 w 727"/>
              <a:gd name="T9" fmla="*/ 38 h 482"/>
              <a:gd name="T10" fmla="*/ 491 w 727"/>
              <a:gd name="T11" fmla="*/ 58 h 482"/>
              <a:gd name="T12" fmla="*/ 513 w 727"/>
              <a:gd name="T13" fmla="*/ 82 h 482"/>
              <a:gd name="T14" fmla="*/ 531 w 727"/>
              <a:gd name="T15" fmla="*/ 109 h 482"/>
              <a:gd name="T16" fmla="*/ 546 w 727"/>
              <a:gd name="T17" fmla="*/ 139 h 482"/>
              <a:gd name="T18" fmla="*/ 553 w 727"/>
              <a:gd name="T19" fmla="*/ 139 h 482"/>
              <a:gd name="T20" fmla="*/ 571 w 727"/>
              <a:gd name="T21" fmla="*/ 139 h 482"/>
              <a:gd name="T22" fmla="*/ 604 w 727"/>
              <a:gd name="T23" fmla="*/ 146 h 482"/>
              <a:gd name="T24" fmla="*/ 635 w 727"/>
              <a:gd name="T25" fmla="*/ 159 h 482"/>
              <a:gd name="T26" fmla="*/ 663 w 727"/>
              <a:gd name="T27" fmla="*/ 177 h 482"/>
              <a:gd name="T28" fmla="*/ 686 w 727"/>
              <a:gd name="T29" fmla="*/ 201 h 482"/>
              <a:gd name="T30" fmla="*/ 705 w 727"/>
              <a:gd name="T31" fmla="*/ 228 h 482"/>
              <a:gd name="T32" fmla="*/ 719 w 727"/>
              <a:gd name="T33" fmla="*/ 259 h 482"/>
              <a:gd name="T34" fmla="*/ 725 w 727"/>
              <a:gd name="T35" fmla="*/ 292 h 482"/>
              <a:gd name="T36" fmla="*/ 727 w 727"/>
              <a:gd name="T37" fmla="*/ 310 h 482"/>
              <a:gd name="T38" fmla="*/ 723 w 727"/>
              <a:gd name="T39" fmla="*/ 345 h 482"/>
              <a:gd name="T40" fmla="*/ 712 w 727"/>
              <a:gd name="T41" fmla="*/ 378 h 482"/>
              <a:gd name="T42" fmla="*/ 697 w 727"/>
              <a:gd name="T43" fmla="*/ 407 h 482"/>
              <a:gd name="T44" fmla="*/ 675 w 727"/>
              <a:gd name="T45" fmla="*/ 433 h 482"/>
              <a:gd name="T46" fmla="*/ 650 w 727"/>
              <a:gd name="T47" fmla="*/ 453 h 482"/>
              <a:gd name="T48" fmla="*/ 621 w 727"/>
              <a:gd name="T49" fmla="*/ 470 h 482"/>
              <a:gd name="T50" fmla="*/ 588 w 727"/>
              <a:gd name="T51" fmla="*/ 480 h 482"/>
              <a:gd name="T52" fmla="*/ 553 w 727"/>
              <a:gd name="T53" fmla="*/ 482 h 482"/>
              <a:gd name="T54" fmla="*/ 143 w 727"/>
              <a:gd name="T55" fmla="*/ 482 h 482"/>
              <a:gd name="T56" fmla="*/ 114 w 727"/>
              <a:gd name="T57" fmla="*/ 480 h 482"/>
              <a:gd name="T58" fmla="*/ 88 w 727"/>
              <a:gd name="T59" fmla="*/ 471 h 482"/>
              <a:gd name="T60" fmla="*/ 63 w 727"/>
              <a:gd name="T61" fmla="*/ 459 h 482"/>
              <a:gd name="T62" fmla="*/ 43 w 727"/>
              <a:gd name="T63" fmla="*/ 440 h 482"/>
              <a:gd name="T64" fmla="*/ 24 w 727"/>
              <a:gd name="T65" fmla="*/ 420 h 482"/>
              <a:gd name="T66" fmla="*/ 11 w 727"/>
              <a:gd name="T67" fmla="*/ 395 h 482"/>
              <a:gd name="T68" fmla="*/ 2 w 727"/>
              <a:gd name="T69" fmla="*/ 369 h 482"/>
              <a:gd name="T70" fmla="*/ 0 w 727"/>
              <a:gd name="T71" fmla="*/ 340 h 482"/>
              <a:gd name="T72" fmla="*/ 0 w 727"/>
              <a:gd name="T73" fmla="*/ 327 h 482"/>
              <a:gd name="T74" fmla="*/ 4 w 727"/>
              <a:gd name="T75" fmla="*/ 301 h 482"/>
              <a:gd name="T76" fmla="*/ 13 w 727"/>
              <a:gd name="T77" fmla="*/ 278 h 482"/>
              <a:gd name="T78" fmla="*/ 33 w 727"/>
              <a:gd name="T79" fmla="*/ 246 h 482"/>
              <a:gd name="T80" fmla="*/ 72 w 727"/>
              <a:gd name="T81" fmla="*/ 215 h 482"/>
              <a:gd name="T82" fmla="*/ 96 w 727"/>
              <a:gd name="T83" fmla="*/ 204 h 482"/>
              <a:gd name="T84" fmla="*/ 119 w 727"/>
              <a:gd name="T85" fmla="*/ 197 h 482"/>
              <a:gd name="T86" fmla="*/ 123 w 727"/>
              <a:gd name="T87" fmla="*/ 177 h 482"/>
              <a:gd name="T88" fmla="*/ 136 w 727"/>
              <a:gd name="T89" fmla="*/ 139 h 482"/>
              <a:gd name="T90" fmla="*/ 154 w 727"/>
              <a:gd name="T91" fmla="*/ 102 h 482"/>
              <a:gd name="T92" fmla="*/ 178 w 727"/>
              <a:gd name="T93" fmla="*/ 71 h 482"/>
              <a:gd name="T94" fmla="*/ 207 w 727"/>
              <a:gd name="T95" fmla="*/ 45 h 482"/>
              <a:gd name="T96" fmla="*/ 240 w 727"/>
              <a:gd name="T97" fmla="*/ 23 h 482"/>
              <a:gd name="T98" fmla="*/ 279 w 727"/>
              <a:gd name="T99" fmla="*/ 9 h 482"/>
              <a:gd name="T100" fmla="*/ 319 w 727"/>
              <a:gd name="T101" fmla="*/ 1 h 482"/>
              <a:gd name="T102" fmla="*/ 341 w 727"/>
              <a:gd name="T103" fmla="*/ 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7" h="482">
                <a:moveTo>
                  <a:pt x="341" y="0"/>
                </a:moveTo>
                <a:lnTo>
                  <a:pt x="341" y="0"/>
                </a:lnTo>
                <a:lnTo>
                  <a:pt x="357" y="1"/>
                </a:lnTo>
                <a:lnTo>
                  <a:pt x="374" y="3"/>
                </a:lnTo>
                <a:lnTo>
                  <a:pt x="390" y="5"/>
                </a:lnTo>
                <a:lnTo>
                  <a:pt x="407" y="11"/>
                </a:lnTo>
                <a:lnTo>
                  <a:pt x="421" y="16"/>
                </a:lnTo>
                <a:lnTo>
                  <a:pt x="438" y="23"/>
                </a:lnTo>
                <a:lnTo>
                  <a:pt x="450" y="31"/>
                </a:lnTo>
                <a:lnTo>
                  <a:pt x="465" y="38"/>
                </a:lnTo>
                <a:lnTo>
                  <a:pt x="478" y="49"/>
                </a:lnTo>
                <a:lnTo>
                  <a:pt x="491" y="58"/>
                </a:lnTo>
                <a:lnTo>
                  <a:pt x="502" y="71"/>
                </a:lnTo>
                <a:lnTo>
                  <a:pt x="513" y="82"/>
                </a:lnTo>
                <a:lnTo>
                  <a:pt x="522" y="95"/>
                </a:lnTo>
                <a:lnTo>
                  <a:pt x="531" y="109"/>
                </a:lnTo>
                <a:lnTo>
                  <a:pt x="538" y="124"/>
                </a:lnTo>
                <a:lnTo>
                  <a:pt x="546" y="139"/>
                </a:lnTo>
                <a:lnTo>
                  <a:pt x="546" y="139"/>
                </a:lnTo>
                <a:lnTo>
                  <a:pt x="553" y="139"/>
                </a:lnTo>
                <a:lnTo>
                  <a:pt x="553" y="139"/>
                </a:lnTo>
                <a:lnTo>
                  <a:pt x="571" y="139"/>
                </a:lnTo>
                <a:lnTo>
                  <a:pt x="588" y="142"/>
                </a:lnTo>
                <a:lnTo>
                  <a:pt x="604" y="146"/>
                </a:lnTo>
                <a:lnTo>
                  <a:pt x="621" y="151"/>
                </a:lnTo>
                <a:lnTo>
                  <a:pt x="635" y="159"/>
                </a:lnTo>
                <a:lnTo>
                  <a:pt x="650" y="168"/>
                </a:lnTo>
                <a:lnTo>
                  <a:pt x="663" y="177"/>
                </a:lnTo>
                <a:lnTo>
                  <a:pt x="675" y="188"/>
                </a:lnTo>
                <a:lnTo>
                  <a:pt x="686" y="201"/>
                </a:lnTo>
                <a:lnTo>
                  <a:pt x="697" y="213"/>
                </a:lnTo>
                <a:lnTo>
                  <a:pt x="705" y="228"/>
                </a:lnTo>
                <a:lnTo>
                  <a:pt x="712" y="243"/>
                </a:lnTo>
                <a:lnTo>
                  <a:pt x="719" y="259"/>
                </a:lnTo>
                <a:lnTo>
                  <a:pt x="723" y="276"/>
                </a:lnTo>
                <a:lnTo>
                  <a:pt x="725" y="292"/>
                </a:lnTo>
                <a:lnTo>
                  <a:pt x="727" y="310"/>
                </a:lnTo>
                <a:lnTo>
                  <a:pt x="727" y="310"/>
                </a:lnTo>
                <a:lnTo>
                  <a:pt x="725" y="329"/>
                </a:lnTo>
                <a:lnTo>
                  <a:pt x="723" y="345"/>
                </a:lnTo>
                <a:lnTo>
                  <a:pt x="719" y="362"/>
                </a:lnTo>
                <a:lnTo>
                  <a:pt x="712" y="378"/>
                </a:lnTo>
                <a:lnTo>
                  <a:pt x="705" y="393"/>
                </a:lnTo>
                <a:lnTo>
                  <a:pt x="697" y="407"/>
                </a:lnTo>
                <a:lnTo>
                  <a:pt x="686" y="420"/>
                </a:lnTo>
                <a:lnTo>
                  <a:pt x="675" y="433"/>
                </a:lnTo>
                <a:lnTo>
                  <a:pt x="663" y="444"/>
                </a:lnTo>
                <a:lnTo>
                  <a:pt x="650" y="453"/>
                </a:lnTo>
                <a:lnTo>
                  <a:pt x="635" y="462"/>
                </a:lnTo>
                <a:lnTo>
                  <a:pt x="621" y="470"/>
                </a:lnTo>
                <a:lnTo>
                  <a:pt x="604" y="475"/>
                </a:lnTo>
                <a:lnTo>
                  <a:pt x="588" y="480"/>
                </a:lnTo>
                <a:lnTo>
                  <a:pt x="571" y="482"/>
                </a:lnTo>
                <a:lnTo>
                  <a:pt x="553" y="482"/>
                </a:lnTo>
                <a:lnTo>
                  <a:pt x="143" y="482"/>
                </a:lnTo>
                <a:lnTo>
                  <a:pt x="143" y="482"/>
                </a:lnTo>
                <a:lnTo>
                  <a:pt x="129" y="482"/>
                </a:lnTo>
                <a:lnTo>
                  <a:pt x="114" y="480"/>
                </a:lnTo>
                <a:lnTo>
                  <a:pt x="101" y="477"/>
                </a:lnTo>
                <a:lnTo>
                  <a:pt x="88" y="471"/>
                </a:lnTo>
                <a:lnTo>
                  <a:pt x="75" y="466"/>
                </a:lnTo>
                <a:lnTo>
                  <a:pt x="63" y="459"/>
                </a:lnTo>
                <a:lnTo>
                  <a:pt x="52" y="449"/>
                </a:lnTo>
                <a:lnTo>
                  <a:pt x="43" y="440"/>
                </a:lnTo>
                <a:lnTo>
                  <a:pt x="33" y="431"/>
                </a:lnTo>
                <a:lnTo>
                  <a:pt x="24" y="420"/>
                </a:lnTo>
                <a:lnTo>
                  <a:pt x="17" y="407"/>
                </a:lnTo>
                <a:lnTo>
                  <a:pt x="11" y="395"/>
                </a:lnTo>
                <a:lnTo>
                  <a:pt x="6" y="382"/>
                </a:lnTo>
                <a:lnTo>
                  <a:pt x="2" y="369"/>
                </a:lnTo>
                <a:lnTo>
                  <a:pt x="0" y="354"/>
                </a:lnTo>
                <a:lnTo>
                  <a:pt x="0" y="340"/>
                </a:lnTo>
                <a:lnTo>
                  <a:pt x="0" y="340"/>
                </a:lnTo>
                <a:lnTo>
                  <a:pt x="0" y="327"/>
                </a:lnTo>
                <a:lnTo>
                  <a:pt x="2" y="314"/>
                </a:lnTo>
                <a:lnTo>
                  <a:pt x="4" y="301"/>
                </a:lnTo>
                <a:lnTo>
                  <a:pt x="10" y="288"/>
                </a:lnTo>
                <a:lnTo>
                  <a:pt x="13" y="278"/>
                </a:lnTo>
                <a:lnTo>
                  <a:pt x="21" y="267"/>
                </a:lnTo>
                <a:lnTo>
                  <a:pt x="33" y="246"/>
                </a:lnTo>
                <a:lnTo>
                  <a:pt x="52" y="228"/>
                </a:lnTo>
                <a:lnTo>
                  <a:pt x="72" y="215"/>
                </a:lnTo>
                <a:lnTo>
                  <a:pt x="83" y="208"/>
                </a:lnTo>
                <a:lnTo>
                  <a:pt x="96" y="204"/>
                </a:lnTo>
                <a:lnTo>
                  <a:pt x="108" y="201"/>
                </a:lnTo>
                <a:lnTo>
                  <a:pt x="119" y="197"/>
                </a:lnTo>
                <a:lnTo>
                  <a:pt x="119" y="197"/>
                </a:lnTo>
                <a:lnTo>
                  <a:pt x="123" y="177"/>
                </a:lnTo>
                <a:lnTo>
                  <a:pt x="129" y="157"/>
                </a:lnTo>
                <a:lnTo>
                  <a:pt x="136" y="139"/>
                </a:lnTo>
                <a:lnTo>
                  <a:pt x="143" y="120"/>
                </a:lnTo>
                <a:lnTo>
                  <a:pt x="154" y="102"/>
                </a:lnTo>
                <a:lnTo>
                  <a:pt x="165" y="85"/>
                </a:lnTo>
                <a:lnTo>
                  <a:pt x="178" y="71"/>
                </a:lnTo>
                <a:lnTo>
                  <a:pt x="193" y="58"/>
                </a:lnTo>
                <a:lnTo>
                  <a:pt x="207" y="45"/>
                </a:lnTo>
                <a:lnTo>
                  <a:pt x="224" y="32"/>
                </a:lnTo>
                <a:lnTo>
                  <a:pt x="240" y="23"/>
                </a:lnTo>
                <a:lnTo>
                  <a:pt x="258" y="16"/>
                </a:lnTo>
                <a:lnTo>
                  <a:pt x="279" y="9"/>
                </a:lnTo>
                <a:lnTo>
                  <a:pt x="299" y="3"/>
                </a:lnTo>
                <a:lnTo>
                  <a:pt x="319" y="1"/>
                </a:lnTo>
                <a:lnTo>
                  <a:pt x="341" y="0"/>
                </a:lnTo>
                <a:lnTo>
                  <a:pt x="341" y="0"/>
                </a:lnTo>
                <a:close/>
              </a:path>
            </a:pathLst>
          </a:custGeom>
          <a:solidFill>
            <a:schemeClr val="tx1"/>
          </a:solidFill>
          <a:ln>
            <a:noFill/>
          </a:ln>
          <a:effectLst/>
        </p:spPr>
        <p:txBody>
          <a:bodyPr vert="horz" wrap="square" lIns="91404" tIns="45702" rIns="91404" bIns="45702" numCol="1" anchor="t" anchorCtr="0" compatLnSpc="1">
            <a:prstTxWarp prst="textNoShape">
              <a:avLst/>
            </a:prstTxWarp>
          </a:bodyPr>
          <a:lstStyle/>
          <a:p>
            <a:pPr defTabSz="914035" fontAlgn="base">
              <a:spcBef>
                <a:spcPct val="0"/>
              </a:spcBef>
              <a:spcAft>
                <a:spcPct val="0"/>
              </a:spcAft>
            </a:pPr>
            <a:endParaRPr lang="zh-CN" altLang="en-US" sz="1799" kern="0">
              <a:solidFill>
                <a:schemeClr val="bg1"/>
              </a:solidFill>
              <a:latin typeface="Arial" panose="02010600030101010101" pitchFamily="2" charset="-122"/>
              <a:ea typeface="等线" panose="02010600030101010101" pitchFamily="2" charset="-122"/>
              <a:cs typeface="Arial" pitchFamily="34" charset="0"/>
            </a:endParaRPr>
          </a:p>
        </p:txBody>
      </p:sp>
      <p:sp>
        <p:nvSpPr>
          <p:cNvPr id="177" name="8c6dceb3-232f-40ef-99cf-400a13188281"/>
          <p:cNvSpPr txBox="1"/>
          <p:nvPr/>
        </p:nvSpPr>
        <p:spPr>
          <a:xfrm>
            <a:off x="4366730" y="2776919"/>
            <a:ext cx="534327" cy="215360"/>
          </a:xfrm>
          <a:prstGeom prst="rect">
            <a:avLst/>
          </a:prstGeom>
          <a:noFill/>
        </p:spPr>
        <p:txBody>
          <a:bodyPr wrap="square" lIns="0" tIns="0" rIns="0" bIns="0" rtlCol="0">
            <a:spAutoFit/>
          </a:bodyPr>
          <a:lstStyle/>
          <a:p>
            <a:pPr algn="ctr" defTabSz="914035" fontAlgn="base">
              <a:spcBef>
                <a:spcPct val="0"/>
              </a:spcBef>
              <a:spcAft>
                <a:spcPct val="0"/>
              </a:spcAft>
              <a:defRPr/>
            </a:pPr>
            <a:r>
              <a:rPr sz="700">
                <a:solidFill>
                  <a:schemeClr val="bg1"/>
                </a:solidFill>
              </a:rPr>
              <a:t>FC/IP</a:t>
            </a:r>
          </a:p>
          <a:p>
            <a:pPr algn="ctr" defTabSz="914035" fontAlgn="base">
              <a:spcBef>
                <a:spcPct val="0"/>
              </a:spcBef>
              <a:spcAft>
                <a:spcPct val="0"/>
              </a:spcAft>
              <a:defRPr/>
            </a:pPr>
            <a:r>
              <a:rPr sz="700">
                <a:solidFill>
                  <a:schemeClr val="bg1"/>
                </a:solidFill>
              </a:rPr>
              <a:t>Network</a:t>
            </a:r>
            <a:endParaRPr lang="zh-CN" altLang="en-US" sz="700" kern="0">
              <a:solidFill>
                <a:schemeClr val="bg1"/>
              </a:solidFill>
              <a:latin typeface="Arial" panose="02010600030101010101" pitchFamily="2" charset="-122"/>
              <a:ea typeface="等线" panose="02010600030101010101" pitchFamily="2" charset="-122"/>
              <a:cs typeface="Arial" pitchFamily="34" charset="0"/>
            </a:endParaRPr>
          </a:p>
        </p:txBody>
      </p:sp>
      <p:sp>
        <p:nvSpPr>
          <p:cNvPr id="178" name="24130480-0498-4d95-bd17-1bc8994229ad"/>
          <p:cNvSpPr>
            <a:spLocks/>
          </p:cNvSpPr>
          <p:nvPr/>
        </p:nvSpPr>
        <p:spPr bwMode="auto">
          <a:xfrm>
            <a:off x="1334805" y="2705278"/>
            <a:ext cx="539243" cy="313702"/>
          </a:xfrm>
          <a:custGeom>
            <a:avLst/>
            <a:gdLst>
              <a:gd name="T0" fmla="*/ 341 w 727"/>
              <a:gd name="T1" fmla="*/ 0 h 482"/>
              <a:gd name="T2" fmla="*/ 374 w 727"/>
              <a:gd name="T3" fmla="*/ 3 h 482"/>
              <a:gd name="T4" fmla="*/ 407 w 727"/>
              <a:gd name="T5" fmla="*/ 11 h 482"/>
              <a:gd name="T6" fmla="*/ 438 w 727"/>
              <a:gd name="T7" fmla="*/ 23 h 482"/>
              <a:gd name="T8" fmla="*/ 465 w 727"/>
              <a:gd name="T9" fmla="*/ 38 h 482"/>
              <a:gd name="T10" fmla="*/ 491 w 727"/>
              <a:gd name="T11" fmla="*/ 58 h 482"/>
              <a:gd name="T12" fmla="*/ 513 w 727"/>
              <a:gd name="T13" fmla="*/ 82 h 482"/>
              <a:gd name="T14" fmla="*/ 531 w 727"/>
              <a:gd name="T15" fmla="*/ 109 h 482"/>
              <a:gd name="T16" fmla="*/ 546 w 727"/>
              <a:gd name="T17" fmla="*/ 139 h 482"/>
              <a:gd name="T18" fmla="*/ 553 w 727"/>
              <a:gd name="T19" fmla="*/ 139 h 482"/>
              <a:gd name="T20" fmla="*/ 571 w 727"/>
              <a:gd name="T21" fmla="*/ 139 h 482"/>
              <a:gd name="T22" fmla="*/ 604 w 727"/>
              <a:gd name="T23" fmla="*/ 146 h 482"/>
              <a:gd name="T24" fmla="*/ 635 w 727"/>
              <a:gd name="T25" fmla="*/ 159 h 482"/>
              <a:gd name="T26" fmla="*/ 663 w 727"/>
              <a:gd name="T27" fmla="*/ 177 h 482"/>
              <a:gd name="T28" fmla="*/ 686 w 727"/>
              <a:gd name="T29" fmla="*/ 201 h 482"/>
              <a:gd name="T30" fmla="*/ 705 w 727"/>
              <a:gd name="T31" fmla="*/ 228 h 482"/>
              <a:gd name="T32" fmla="*/ 719 w 727"/>
              <a:gd name="T33" fmla="*/ 259 h 482"/>
              <a:gd name="T34" fmla="*/ 725 w 727"/>
              <a:gd name="T35" fmla="*/ 292 h 482"/>
              <a:gd name="T36" fmla="*/ 727 w 727"/>
              <a:gd name="T37" fmla="*/ 310 h 482"/>
              <a:gd name="T38" fmla="*/ 723 w 727"/>
              <a:gd name="T39" fmla="*/ 345 h 482"/>
              <a:gd name="T40" fmla="*/ 712 w 727"/>
              <a:gd name="T41" fmla="*/ 378 h 482"/>
              <a:gd name="T42" fmla="*/ 697 w 727"/>
              <a:gd name="T43" fmla="*/ 407 h 482"/>
              <a:gd name="T44" fmla="*/ 675 w 727"/>
              <a:gd name="T45" fmla="*/ 433 h 482"/>
              <a:gd name="T46" fmla="*/ 650 w 727"/>
              <a:gd name="T47" fmla="*/ 453 h 482"/>
              <a:gd name="T48" fmla="*/ 621 w 727"/>
              <a:gd name="T49" fmla="*/ 470 h 482"/>
              <a:gd name="T50" fmla="*/ 588 w 727"/>
              <a:gd name="T51" fmla="*/ 480 h 482"/>
              <a:gd name="T52" fmla="*/ 553 w 727"/>
              <a:gd name="T53" fmla="*/ 482 h 482"/>
              <a:gd name="T54" fmla="*/ 143 w 727"/>
              <a:gd name="T55" fmla="*/ 482 h 482"/>
              <a:gd name="T56" fmla="*/ 114 w 727"/>
              <a:gd name="T57" fmla="*/ 480 h 482"/>
              <a:gd name="T58" fmla="*/ 88 w 727"/>
              <a:gd name="T59" fmla="*/ 471 h 482"/>
              <a:gd name="T60" fmla="*/ 63 w 727"/>
              <a:gd name="T61" fmla="*/ 459 h 482"/>
              <a:gd name="T62" fmla="*/ 43 w 727"/>
              <a:gd name="T63" fmla="*/ 440 h 482"/>
              <a:gd name="T64" fmla="*/ 24 w 727"/>
              <a:gd name="T65" fmla="*/ 420 h 482"/>
              <a:gd name="T66" fmla="*/ 11 w 727"/>
              <a:gd name="T67" fmla="*/ 395 h 482"/>
              <a:gd name="T68" fmla="*/ 2 w 727"/>
              <a:gd name="T69" fmla="*/ 369 h 482"/>
              <a:gd name="T70" fmla="*/ 0 w 727"/>
              <a:gd name="T71" fmla="*/ 340 h 482"/>
              <a:gd name="T72" fmla="*/ 0 w 727"/>
              <a:gd name="T73" fmla="*/ 327 h 482"/>
              <a:gd name="T74" fmla="*/ 4 w 727"/>
              <a:gd name="T75" fmla="*/ 301 h 482"/>
              <a:gd name="T76" fmla="*/ 13 w 727"/>
              <a:gd name="T77" fmla="*/ 278 h 482"/>
              <a:gd name="T78" fmla="*/ 33 w 727"/>
              <a:gd name="T79" fmla="*/ 246 h 482"/>
              <a:gd name="T80" fmla="*/ 72 w 727"/>
              <a:gd name="T81" fmla="*/ 215 h 482"/>
              <a:gd name="T82" fmla="*/ 96 w 727"/>
              <a:gd name="T83" fmla="*/ 204 h 482"/>
              <a:gd name="T84" fmla="*/ 119 w 727"/>
              <a:gd name="T85" fmla="*/ 197 h 482"/>
              <a:gd name="T86" fmla="*/ 123 w 727"/>
              <a:gd name="T87" fmla="*/ 177 h 482"/>
              <a:gd name="T88" fmla="*/ 136 w 727"/>
              <a:gd name="T89" fmla="*/ 139 h 482"/>
              <a:gd name="T90" fmla="*/ 154 w 727"/>
              <a:gd name="T91" fmla="*/ 102 h 482"/>
              <a:gd name="T92" fmla="*/ 178 w 727"/>
              <a:gd name="T93" fmla="*/ 71 h 482"/>
              <a:gd name="T94" fmla="*/ 207 w 727"/>
              <a:gd name="T95" fmla="*/ 45 h 482"/>
              <a:gd name="T96" fmla="*/ 240 w 727"/>
              <a:gd name="T97" fmla="*/ 23 h 482"/>
              <a:gd name="T98" fmla="*/ 279 w 727"/>
              <a:gd name="T99" fmla="*/ 9 h 482"/>
              <a:gd name="T100" fmla="*/ 319 w 727"/>
              <a:gd name="T101" fmla="*/ 1 h 482"/>
              <a:gd name="T102" fmla="*/ 341 w 727"/>
              <a:gd name="T103" fmla="*/ 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7" h="482">
                <a:moveTo>
                  <a:pt x="341" y="0"/>
                </a:moveTo>
                <a:lnTo>
                  <a:pt x="341" y="0"/>
                </a:lnTo>
                <a:lnTo>
                  <a:pt x="357" y="1"/>
                </a:lnTo>
                <a:lnTo>
                  <a:pt x="374" y="3"/>
                </a:lnTo>
                <a:lnTo>
                  <a:pt x="390" y="5"/>
                </a:lnTo>
                <a:lnTo>
                  <a:pt x="407" y="11"/>
                </a:lnTo>
                <a:lnTo>
                  <a:pt x="421" y="16"/>
                </a:lnTo>
                <a:lnTo>
                  <a:pt x="438" y="23"/>
                </a:lnTo>
                <a:lnTo>
                  <a:pt x="450" y="31"/>
                </a:lnTo>
                <a:lnTo>
                  <a:pt x="465" y="38"/>
                </a:lnTo>
                <a:lnTo>
                  <a:pt x="478" y="49"/>
                </a:lnTo>
                <a:lnTo>
                  <a:pt x="491" y="58"/>
                </a:lnTo>
                <a:lnTo>
                  <a:pt x="502" y="71"/>
                </a:lnTo>
                <a:lnTo>
                  <a:pt x="513" y="82"/>
                </a:lnTo>
                <a:lnTo>
                  <a:pt x="522" y="95"/>
                </a:lnTo>
                <a:lnTo>
                  <a:pt x="531" y="109"/>
                </a:lnTo>
                <a:lnTo>
                  <a:pt x="538" y="124"/>
                </a:lnTo>
                <a:lnTo>
                  <a:pt x="546" y="139"/>
                </a:lnTo>
                <a:lnTo>
                  <a:pt x="546" y="139"/>
                </a:lnTo>
                <a:lnTo>
                  <a:pt x="553" y="139"/>
                </a:lnTo>
                <a:lnTo>
                  <a:pt x="553" y="139"/>
                </a:lnTo>
                <a:lnTo>
                  <a:pt x="571" y="139"/>
                </a:lnTo>
                <a:lnTo>
                  <a:pt x="588" y="142"/>
                </a:lnTo>
                <a:lnTo>
                  <a:pt x="604" y="146"/>
                </a:lnTo>
                <a:lnTo>
                  <a:pt x="621" y="151"/>
                </a:lnTo>
                <a:lnTo>
                  <a:pt x="635" y="159"/>
                </a:lnTo>
                <a:lnTo>
                  <a:pt x="650" y="168"/>
                </a:lnTo>
                <a:lnTo>
                  <a:pt x="663" y="177"/>
                </a:lnTo>
                <a:lnTo>
                  <a:pt x="675" y="188"/>
                </a:lnTo>
                <a:lnTo>
                  <a:pt x="686" y="201"/>
                </a:lnTo>
                <a:lnTo>
                  <a:pt x="697" y="213"/>
                </a:lnTo>
                <a:lnTo>
                  <a:pt x="705" y="228"/>
                </a:lnTo>
                <a:lnTo>
                  <a:pt x="712" y="243"/>
                </a:lnTo>
                <a:lnTo>
                  <a:pt x="719" y="259"/>
                </a:lnTo>
                <a:lnTo>
                  <a:pt x="723" y="276"/>
                </a:lnTo>
                <a:lnTo>
                  <a:pt x="725" y="292"/>
                </a:lnTo>
                <a:lnTo>
                  <a:pt x="727" y="310"/>
                </a:lnTo>
                <a:lnTo>
                  <a:pt x="727" y="310"/>
                </a:lnTo>
                <a:lnTo>
                  <a:pt x="725" y="329"/>
                </a:lnTo>
                <a:lnTo>
                  <a:pt x="723" y="345"/>
                </a:lnTo>
                <a:lnTo>
                  <a:pt x="719" y="362"/>
                </a:lnTo>
                <a:lnTo>
                  <a:pt x="712" y="378"/>
                </a:lnTo>
                <a:lnTo>
                  <a:pt x="705" y="393"/>
                </a:lnTo>
                <a:lnTo>
                  <a:pt x="697" y="407"/>
                </a:lnTo>
                <a:lnTo>
                  <a:pt x="686" y="420"/>
                </a:lnTo>
                <a:lnTo>
                  <a:pt x="675" y="433"/>
                </a:lnTo>
                <a:lnTo>
                  <a:pt x="663" y="444"/>
                </a:lnTo>
                <a:lnTo>
                  <a:pt x="650" y="453"/>
                </a:lnTo>
                <a:lnTo>
                  <a:pt x="635" y="462"/>
                </a:lnTo>
                <a:lnTo>
                  <a:pt x="621" y="470"/>
                </a:lnTo>
                <a:lnTo>
                  <a:pt x="604" y="475"/>
                </a:lnTo>
                <a:lnTo>
                  <a:pt x="588" y="480"/>
                </a:lnTo>
                <a:lnTo>
                  <a:pt x="571" y="482"/>
                </a:lnTo>
                <a:lnTo>
                  <a:pt x="553" y="482"/>
                </a:lnTo>
                <a:lnTo>
                  <a:pt x="143" y="482"/>
                </a:lnTo>
                <a:lnTo>
                  <a:pt x="143" y="482"/>
                </a:lnTo>
                <a:lnTo>
                  <a:pt x="129" y="482"/>
                </a:lnTo>
                <a:lnTo>
                  <a:pt x="114" y="480"/>
                </a:lnTo>
                <a:lnTo>
                  <a:pt x="101" y="477"/>
                </a:lnTo>
                <a:lnTo>
                  <a:pt x="88" y="471"/>
                </a:lnTo>
                <a:lnTo>
                  <a:pt x="75" y="466"/>
                </a:lnTo>
                <a:lnTo>
                  <a:pt x="63" y="459"/>
                </a:lnTo>
                <a:lnTo>
                  <a:pt x="52" y="449"/>
                </a:lnTo>
                <a:lnTo>
                  <a:pt x="43" y="440"/>
                </a:lnTo>
                <a:lnTo>
                  <a:pt x="33" y="431"/>
                </a:lnTo>
                <a:lnTo>
                  <a:pt x="24" y="420"/>
                </a:lnTo>
                <a:lnTo>
                  <a:pt x="17" y="407"/>
                </a:lnTo>
                <a:lnTo>
                  <a:pt x="11" y="395"/>
                </a:lnTo>
                <a:lnTo>
                  <a:pt x="6" y="382"/>
                </a:lnTo>
                <a:lnTo>
                  <a:pt x="2" y="369"/>
                </a:lnTo>
                <a:lnTo>
                  <a:pt x="0" y="354"/>
                </a:lnTo>
                <a:lnTo>
                  <a:pt x="0" y="340"/>
                </a:lnTo>
                <a:lnTo>
                  <a:pt x="0" y="340"/>
                </a:lnTo>
                <a:lnTo>
                  <a:pt x="0" y="327"/>
                </a:lnTo>
                <a:lnTo>
                  <a:pt x="2" y="314"/>
                </a:lnTo>
                <a:lnTo>
                  <a:pt x="4" y="301"/>
                </a:lnTo>
                <a:lnTo>
                  <a:pt x="10" y="288"/>
                </a:lnTo>
                <a:lnTo>
                  <a:pt x="13" y="278"/>
                </a:lnTo>
                <a:lnTo>
                  <a:pt x="21" y="267"/>
                </a:lnTo>
                <a:lnTo>
                  <a:pt x="33" y="246"/>
                </a:lnTo>
                <a:lnTo>
                  <a:pt x="52" y="228"/>
                </a:lnTo>
                <a:lnTo>
                  <a:pt x="72" y="215"/>
                </a:lnTo>
                <a:lnTo>
                  <a:pt x="83" y="208"/>
                </a:lnTo>
                <a:lnTo>
                  <a:pt x="96" y="204"/>
                </a:lnTo>
                <a:lnTo>
                  <a:pt x="108" y="201"/>
                </a:lnTo>
                <a:lnTo>
                  <a:pt x="119" y="197"/>
                </a:lnTo>
                <a:lnTo>
                  <a:pt x="119" y="197"/>
                </a:lnTo>
                <a:lnTo>
                  <a:pt x="123" y="177"/>
                </a:lnTo>
                <a:lnTo>
                  <a:pt x="129" y="157"/>
                </a:lnTo>
                <a:lnTo>
                  <a:pt x="136" y="139"/>
                </a:lnTo>
                <a:lnTo>
                  <a:pt x="143" y="120"/>
                </a:lnTo>
                <a:lnTo>
                  <a:pt x="154" y="102"/>
                </a:lnTo>
                <a:lnTo>
                  <a:pt x="165" y="85"/>
                </a:lnTo>
                <a:lnTo>
                  <a:pt x="178" y="71"/>
                </a:lnTo>
                <a:lnTo>
                  <a:pt x="193" y="58"/>
                </a:lnTo>
                <a:lnTo>
                  <a:pt x="207" y="45"/>
                </a:lnTo>
                <a:lnTo>
                  <a:pt x="224" y="32"/>
                </a:lnTo>
                <a:lnTo>
                  <a:pt x="240" y="23"/>
                </a:lnTo>
                <a:lnTo>
                  <a:pt x="258" y="16"/>
                </a:lnTo>
                <a:lnTo>
                  <a:pt x="279" y="9"/>
                </a:lnTo>
                <a:lnTo>
                  <a:pt x="299" y="3"/>
                </a:lnTo>
                <a:lnTo>
                  <a:pt x="319" y="1"/>
                </a:lnTo>
                <a:lnTo>
                  <a:pt x="341" y="0"/>
                </a:lnTo>
                <a:lnTo>
                  <a:pt x="341" y="0"/>
                </a:lnTo>
                <a:close/>
              </a:path>
            </a:pathLst>
          </a:custGeom>
          <a:solidFill>
            <a:schemeClr val="tx1"/>
          </a:solidFill>
          <a:ln>
            <a:noFill/>
          </a:ln>
          <a:effectLst/>
        </p:spPr>
        <p:txBody>
          <a:bodyPr vert="horz" wrap="square" lIns="91404" tIns="45702" rIns="91404" bIns="45702" numCol="1" anchor="t" anchorCtr="0" compatLnSpc="1">
            <a:prstTxWarp prst="textNoShape">
              <a:avLst/>
            </a:prstTxWarp>
          </a:bodyPr>
          <a:lstStyle/>
          <a:p>
            <a:pPr defTabSz="914035" fontAlgn="base">
              <a:spcBef>
                <a:spcPct val="0"/>
              </a:spcBef>
              <a:spcAft>
                <a:spcPct val="0"/>
              </a:spcAft>
            </a:pPr>
            <a:endParaRPr lang="zh-CN" altLang="en-US" sz="1799" kern="0">
              <a:solidFill>
                <a:schemeClr val="bg1"/>
              </a:solidFill>
              <a:latin typeface="Arial" panose="02010600030101010101" pitchFamily="2" charset="-122"/>
              <a:ea typeface="等线" panose="02010600030101010101" pitchFamily="2" charset="-122"/>
              <a:cs typeface="Arial" pitchFamily="34" charset="0"/>
            </a:endParaRPr>
          </a:p>
        </p:txBody>
      </p:sp>
      <p:sp>
        <p:nvSpPr>
          <p:cNvPr id="179" name="8c6dceb3-232f-40ef-99cf-400a13188281"/>
          <p:cNvSpPr txBox="1"/>
          <p:nvPr/>
        </p:nvSpPr>
        <p:spPr>
          <a:xfrm>
            <a:off x="1339721" y="2776919"/>
            <a:ext cx="534327" cy="215360"/>
          </a:xfrm>
          <a:prstGeom prst="rect">
            <a:avLst/>
          </a:prstGeom>
          <a:noFill/>
        </p:spPr>
        <p:txBody>
          <a:bodyPr wrap="square" lIns="0" tIns="0" rIns="0" bIns="0" rtlCol="0">
            <a:spAutoFit/>
          </a:bodyPr>
          <a:lstStyle/>
          <a:p>
            <a:pPr algn="ctr" defTabSz="914035" fontAlgn="base">
              <a:spcBef>
                <a:spcPct val="0"/>
              </a:spcBef>
              <a:spcAft>
                <a:spcPct val="0"/>
              </a:spcAft>
              <a:defRPr/>
            </a:pPr>
            <a:r>
              <a:rPr sz="700">
                <a:solidFill>
                  <a:schemeClr val="bg1"/>
                </a:solidFill>
              </a:rPr>
              <a:t>FC/IP</a:t>
            </a:r>
          </a:p>
          <a:p>
            <a:pPr algn="ctr" defTabSz="914035" fontAlgn="base">
              <a:spcBef>
                <a:spcPct val="0"/>
              </a:spcBef>
              <a:spcAft>
                <a:spcPct val="0"/>
              </a:spcAft>
              <a:defRPr/>
            </a:pPr>
            <a:r>
              <a:rPr sz="700">
                <a:solidFill>
                  <a:schemeClr val="bg1"/>
                </a:solidFill>
              </a:rPr>
              <a:t>Network</a:t>
            </a:r>
            <a:endParaRPr lang="zh-CN" altLang="en-US" sz="700" kern="0">
              <a:solidFill>
                <a:schemeClr val="bg1"/>
              </a:solidFill>
              <a:latin typeface="Arial" panose="02010600030101010101" pitchFamily="2" charset="-122"/>
              <a:ea typeface="等线" panose="02010600030101010101" pitchFamily="2" charset="-122"/>
              <a:cs typeface="Arial" pitchFamily="34" charset="0"/>
            </a:endParaRPr>
          </a:p>
        </p:txBody>
      </p:sp>
      <p:sp>
        <p:nvSpPr>
          <p:cNvPr id="180" name="1dfd27ca-5391-445e-9540-2139323b8547"/>
          <p:cNvSpPr/>
          <p:nvPr/>
        </p:nvSpPr>
        <p:spPr bwMode="auto">
          <a:xfrm>
            <a:off x="1867625" y="3632114"/>
            <a:ext cx="721698" cy="343431"/>
          </a:xfrm>
          <a:prstGeom prst="leftRightArrow">
            <a:avLst/>
          </a:prstGeom>
          <a:solidFill>
            <a:schemeClr val="bg1">
              <a:alpha val="60000"/>
            </a:schemeClr>
          </a:solidFill>
          <a:ln w="38100">
            <a:noFill/>
          </a:ln>
          <a:effectLst/>
        </p:spPr>
        <p:txBody>
          <a:bodyPr vert="horz" wrap="square" lIns="91404" tIns="45702" rIns="91404" bIns="45702" numCol="1" rtlCol="0" anchor="t" anchorCtr="0" compatLnSpc="1">
            <a:prstTxWarp prst="textNoShape">
              <a:avLst/>
            </a:prstTxWarp>
          </a:bodyPr>
          <a:lstStyle/>
          <a:p>
            <a:pPr defTabSz="913852" fontAlgn="base">
              <a:spcBef>
                <a:spcPct val="0"/>
              </a:spcBef>
              <a:spcAft>
                <a:spcPct val="0"/>
              </a:spcAft>
              <a:buClr>
                <a:srgbClr val="CC9900"/>
              </a:buClr>
              <a:buFont typeface="Wingdings" pitchFamily="2" charset="2"/>
              <a:buChar char="n"/>
              <a:defRPr/>
            </a:pPr>
            <a:endParaRPr lang="zh-CN" altLang="en-US" sz="1799" kern="0">
              <a:solidFill>
                <a:schemeClr val="bg1"/>
              </a:solidFill>
              <a:latin typeface="Arial" panose="02010600030101010101" pitchFamily="2" charset="-122"/>
              <a:ea typeface="等线" panose="02010600030101010101" pitchFamily="2" charset="-122"/>
              <a:cs typeface="Arial" pitchFamily="34" charset="0"/>
            </a:endParaRPr>
          </a:p>
        </p:txBody>
      </p:sp>
      <p:sp>
        <p:nvSpPr>
          <p:cNvPr id="184" name="d8ab8001-46c9-4cee-801b-96f480d76ca3"/>
          <p:cNvSpPr/>
          <p:nvPr/>
        </p:nvSpPr>
        <p:spPr bwMode="auto">
          <a:xfrm>
            <a:off x="4737874" y="3702181"/>
            <a:ext cx="196610" cy="210752"/>
          </a:xfrm>
          <a:prstGeom prst="can">
            <a:avLst/>
          </a:prstGeom>
          <a:solidFill>
            <a:srgbClr val="C0504D">
              <a:lumMod val="60000"/>
              <a:lumOff val="40000"/>
            </a:srgb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4" tIns="45702" rIns="91404" bIns="45702" numCol="1" rtlCol="0" anchor="t" anchorCtr="0" compatLnSpc="1">
            <a:prstTxWarp prst="textNoShape">
              <a:avLst/>
            </a:prstTxWarp>
          </a:bodyPr>
          <a:lstStyle/>
          <a:p>
            <a:pPr defTabSz="914035" fontAlgn="base">
              <a:spcBef>
                <a:spcPct val="0"/>
              </a:spcBef>
              <a:spcAft>
                <a:spcPct val="0"/>
              </a:spcAft>
              <a:buClr>
                <a:srgbClr val="CC9900"/>
              </a:buClr>
              <a:buFont typeface="Wingdings" pitchFamily="2" charset="2"/>
              <a:buChar char="n"/>
              <a:defRPr/>
            </a:pPr>
            <a:endParaRPr lang="zh-CN" altLang="en-US" sz="1799" kern="0">
              <a:solidFill>
                <a:schemeClr val="bg1"/>
              </a:solidFill>
              <a:latin typeface="Arial" panose="02010600030101010101" pitchFamily="2" charset="-122"/>
              <a:ea typeface="等线" panose="02010600030101010101" pitchFamily="2" charset="-122"/>
              <a:cs typeface="Arial" pitchFamily="34" charset="0"/>
            </a:endParaRPr>
          </a:p>
        </p:txBody>
      </p:sp>
      <p:sp>
        <p:nvSpPr>
          <p:cNvPr id="185" name="266b29e1-42f1-4fc4-a25c-90ce86fc20b2"/>
          <p:cNvSpPr/>
          <p:nvPr/>
        </p:nvSpPr>
        <p:spPr bwMode="auto">
          <a:xfrm>
            <a:off x="4510810" y="3697854"/>
            <a:ext cx="196610" cy="210752"/>
          </a:xfrm>
          <a:prstGeom prst="can">
            <a:avLst/>
          </a:prstGeom>
          <a:solidFill>
            <a:srgbClr val="7030A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4" tIns="45702" rIns="91404" bIns="45702" numCol="1" rtlCol="0" anchor="t" anchorCtr="0" compatLnSpc="1">
            <a:prstTxWarp prst="textNoShape">
              <a:avLst/>
            </a:prstTxWarp>
          </a:bodyPr>
          <a:lstStyle/>
          <a:p>
            <a:pPr defTabSz="914035" fontAlgn="base">
              <a:spcBef>
                <a:spcPct val="0"/>
              </a:spcBef>
              <a:spcAft>
                <a:spcPct val="0"/>
              </a:spcAft>
              <a:buClr>
                <a:srgbClr val="CC9900"/>
              </a:buClr>
              <a:buFont typeface="Wingdings" pitchFamily="2" charset="2"/>
              <a:buChar char="n"/>
              <a:defRPr/>
            </a:pPr>
            <a:endParaRPr lang="zh-CN" altLang="en-US" sz="1799" kern="0">
              <a:solidFill>
                <a:schemeClr val="bg1"/>
              </a:solidFill>
              <a:latin typeface="Arial" panose="02010600030101010101" pitchFamily="2" charset="-122"/>
              <a:ea typeface="等线" panose="02010600030101010101" pitchFamily="2" charset="-122"/>
              <a:cs typeface="Arial" pitchFamily="34" charset="0"/>
            </a:endParaRPr>
          </a:p>
        </p:txBody>
      </p:sp>
      <p:sp>
        <p:nvSpPr>
          <p:cNvPr id="16" name="矩形 15"/>
          <p:cNvSpPr/>
          <p:nvPr/>
        </p:nvSpPr>
        <p:spPr>
          <a:xfrm>
            <a:off x="2788788" y="5193978"/>
            <a:ext cx="153928" cy="83275"/>
          </a:xfrm>
          <a:custGeom>
            <a:avLst/>
            <a:gdLst>
              <a:gd name="connsiteX0" fmla="*/ 0 w 109538"/>
              <a:gd name="connsiteY0" fmla="*/ 0 h 78545"/>
              <a:gd name="connsiteX1" fmla="*/ 109538 w 109538"/>
              <a:gd name="connsiteY1" fmla="*/ 0 h 78545"/>
              <a:gd name="connsiteX2" fmla="*/ 109538 w 109538"/>
              <a:gd name="connsiteY2" fmla="*/ 78545 h 78545"/>
              <a:gd name="connsiteX3" fmla="*/ 0 w 109538"/>
              <a:gd name="connsiteY3" fmla="*/ 78545 h 78545"/>
              <a:gd name="connsiteX4" fmla="*/ 0 w 109538"/>
              <a:gd name="connsiteY4" fmla="*/ 0 h 78545"/>
              <a:gd name="connsiteX0" fmla="*/ 0 w 142875"/>
              <a:gd name="connsiteY0" fmla="*/ 1588 h 80133"/>
              <a:gd name="connsiteX1" fmla="*/ 142875 w 142875"/>
              <a:gd name="connsiteY1" fmla="*/ 0 h 80133"/>
              <a:gd name="connsiteX2" fmla="*/ 109538 w 142875"/>
              <a:gd name="connsiteY2" fmla="*/ 80133 h 80133"/>
              <a:gd name="connsiteX3" fmla="*/ 0 w 142875"/>
              <a:gd name="connsiteY3" fmla="*/ 80133 h 80133"/>
              <a:gd name="connsiteX4" fmla="*/ 0 w 142875"/>
              <a:gd name="connsiteY4" fmla="*/ 1588 h 80133"/>
              <a:gd name="connsiteX0" fmla="*/ 0 w 142875"/>
              <a:gd name="connsiteY0" fmla="*/ 1588 h 96008"/>
              <a:gd name="connsiteX1" fmla="*/ 142875 w 142875"/>
              <a:gd name="connsiteY1" fmla="*/ 0 h 96008"/>
              <a:gd name="connsiteX2" fmla="*/ 44451 w 142875"/>
              <a:gd name="connsiteY2" fmla="*/ 96008 h 96008"/>
              <a:gd name="connsiteX3" fmla="*/ 0 w 142875"/>
              <a:gd name="connsiteY3" fmla="*/ 80133 h 96008"/>
              <a:gd name="connsiteX4" fmla="*/ 0 w 142875"/>
              <a:gd name="connsiteY4" fmla="*/ 1588 h 96008"/>
              <a:gd name="connsiteX0" fmla="*/ 0 w 153988"/>
              <a:gd name="connsiteY0" fmla="*/ 1588 h 96008"/>
              <a:gd name="connsiteX1" fmla="*/ 153988 w 153988"/>
              <a:gd name="connsiteY1" fmla="*/ 0 h 96008"/>
              <a:gd name="connsiteX2" fmla="*/ 44451 w 153988"/>
              <a:gd name="connsiteY2" fmla="*/ 96008 h 96008"/>
              <a:gd name="connsiteX3" fmla="*/ 0 w 153988"/>
              <a:gd name="connsiteY3" fmla="*/ 80133 h 96008"/>
              <a:gd name="connsiteX4" fmla="*/ 0 w 153988"/>
              <a:gd name="connsiteY4" fmla="*/ 1588 h 96008"/>
              <a:gd name="connsiteX0" fmla="*/ 0 w 153988"/>
              <a:gd name="connsiteY0" fmla="*/ 1588 h 91245"/>
              <a:gd name="connsiteX1" fmla="*/ 153988 w 153988"/>
              <a:gd name="connsiteY1" fmla="*/ 0 h 91245"/>
              <a:gd name="connsiteX2" fmla="*/ 38101 w 153988"/>
              <a:gd name="connsiteY2" fmla="*/ 91245 h 91245"/>
              <a:gd name="connsiteX3" fmla="*/ 0 w 153988"/>
              <a:gd name="connsiteY3" fmla="*/ 80133 h 91245"/>
              <a:gd name="connsiteX4" fmla="*/ 0 w 153988"/>
              <a:gd name="connsiteY4" fmla="*/ 1588 h 91245"/>
              <a:gd name="connsiteX0" fmla="*/ 0 w 153988"/>
              <a:gd name="connsiteY0" fmla="*/ 1588 h 80133"/>
              <a:gd name="connsiteX1" fmla="*/ 153988 w 153988"/>
              <a:gd name="connsiteY1" fmla="*/ 0 h 80133"/>
              <a:gd name="connsiteX2" fmla="*/ 38101 w 153988"/>
              <a:gd name="connsiteY2" fmla="*/ 78545 h 80133"/>
              <a:gd name="connsiteX3" fmla="*/ 0 w 153988"/>
              <a:gd name="connsiteY3" fmla="*/ 80133 h 80133"/>
              <a:gd name="connsiteX4" fmla="*/ 0 w 153988"/>
              <a:gd name="connsiteY4" fmla="*/ 1588 h 80133"/>
              <a:gd name="connsiteX0" fmla="*/ 0 w 153988"/>
              <a:gd name="connsiteY0" fmla="*/ 1588 h 83307"/>
              <a:gd name="connsiteX1" fmla="*/ 153988 w 153988"/>
              <a:gd name="connsiteY1" fmla="*/ 0 h 83307"/>
              <a:gd name="connsiteX2" fmla="*/ 39689 w 153988"/>
              <a:gd name="connsiteY2" fmla="*/ 83307 h 83307"/>
              <a:gd name="connsiteX3" fmla="*/ 0 w 153988"/>
              <a:gd name="connsiteY3" fmla="*/ 80133 h 83307"/>
              <a:gd name="connsiteX4" fmla="*/ 0 w 153988"/>
              <a:gd name="connsiteY4" fmla="*/ 1588 h 83307"/>
              <a:gd name="connsiteX0" fmla="*/ 0 w 153988"/>
              <a:gd name="connsiteY0" fmla="*/ 1588 h 83308"/>
              <a:gd name="connsiteX1" fmla="*/ 153988 w 153988"/>
              <a:gd name="connsiteY1" fmla="*/ 0 h 83308"/>
              <a:gd name="connsiteX2" fmla="*/ 39689 w 153988"/>
              <a:gd name="connsiteY2" fmla="*/ 83307 h 83308"/>
              <a:gd name="connsiteX3" fmla="*/ 0 w 153988"/>
              <a:gd name="connsiteY3" fmla="*/ 83308 h 83308"/>
              <a:gd name="connsiteX4" fmla="*/ 0 w 153988"/>
              <a:gd name="connsiteY4" fmla="*/ 1588 h 8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988" h="83308">
                <a:moveTo>
                  <a:pt x="0" y="1588"/>
                </a:moveTo>
                <a:lnTo>
                  <a:pt x="153988" y="0"/>
                </a:lnTo>
                <a:lnTo>
                  <a:pt x="39689" y="83307"/>
                </a:lnTo>
                <a:lnTo>
                  <a:pt x="0" y="83308"/>
                </a:lnTo>
                <a:lnTo>
                  <a:pt x="0" y="1588"/>
                </a:lnTo>
                <a:close/>
              </a:path>
            </a:pathLst>
          </a:custGeom>
          <a:solidFill>
            <a:srgbClr val="0D3458"/>
          </a:solidFill>
          <a:ln w="9525" cap="flat" cmpd="sng" algn="ctr">
            <a:noFill/>
            <a:prstDash val="solid"/>
            <a:round/>
            <a:headEnd type="none" w="med" len="med"/>
            <a:tailEnd type="none" w="med" len="med"/>
          </a:ln>
          <a:effectLst/>
        </p:spPr>
        <p:txBody>
          <a:bodyPr vert="horz" wrap="square" lIns="121863" tIns="60931" rIns="121863" bIns="60931" numCol="1" rtlCol="0" anchor="t" anchorCtr="0" compatLnSpc="1">
            <a:prstTxWarp prst="textNoShape">
              <a:avLst/>
            </a:prstTxWarp>
          </a:bodyPr>
          <a:lstStyle/>
          <a:p>
            <a:pPr algn="ctr" defTabSz="1218590" fontAlgn="base">
              <a:spcBef>
                <a:spcPct val="0"/>
              </a:spcBef>
              <a:spcAft>
                <a:spcPct val="0"/>
              </a:spcAft>
            </a:pPr>
            <a:endParaRPr kumimoji="1" lang="zh-CN" altLang="en-US" sz="1000">
              <a:solidFill>
                <a:srgbClr val="FFFFFF"/>
              </a:solidFill>
              <a:latin typeface="Arial" panose="02010600030101010101" pitchFamily="2" charset="-122"/>
              <a:ea typeface="等线" panose="02010600030101010101" pitchFamily="2" charset="-122"/>
              <a:cs typeface="Arial" panose="020B0604020202020204" pitchFamily="34" charset="0"/>
            </a:endParaRPr>
          </a:p>
        </p:txBody>
      </p:sp>
      <p:sp>
        <p:nvSpPr>
          <p:cNvPr id="189" name="矩形 15"/>
          <p:cNvSpPr/>
          <p:nvPr/>
        </p:nvSpPr>
        <p:spPr>
          <a:xfrm>
            <a:off x="2788788" y="5429799"/>
            <a:ext cx="153928" cy="83275"/>
          </a:xfrm>
          <a:custGeom>
            <a:avLst/>
            <a:gdLst>
              <a:gd name="connsiteX0" fmla="*/ 0 w 109538"/>
              <a:gd name="connsiteY0" fmla="*/ 0 h 78545"/>
              <a:gd name="connsiteX1" fmla="*/ 109538 w 109538"/>
              <a:gd name="connsiteY1" fmla="*/ 0 h 78545"/>
              <a:gd name="connsiteX2" fmla="*/ 109538 w 109538"/>
              <a:gd name="connsiteY2" fmla="*/ 78545 h 78545"/>
              <a:gd name="connsiteX3" fmla="*/ 0 w 109538"/>
              <a:gd name="connsiteY3" fmla="*/ 78545 h 78545"/>
              <a:gd name="connsiteX4" fmla="*/ 0 w 109538"/>
              <a:gd name="connsiteY4" fmla="*/ 0 h 78545"/>
              <a:gd name="connsiteX0" fmla="*/ 0 w 142875"/>
              <a:gd name="connsiteY0" fmla="*/ 1588 h 80133"/>
              <a:gd name="connsiteX1" fmla="*/ 142875 w 142875"/>
              <a:gd name="connsiteY1" fmla="*/ 0 h 80133"/>
              <a:gd name="connsiteX2" fmla="*/ 109538 w 142875"/>
              <a:gd name="connsiteY2" fmla="*/ 80133 h 80133"/>
              <a:gd name="connsiteX3" fmla="*/ 0 w 142875"/>
              <a:gd name="connsiteY3" fmla="*/ 80133 h 80133"/>
              <a:gd name="connsiteX4" fmla="*/ 0 w 142875"/>
              <a:gd name="connsiteY4" fmla="*/ 1588 h 80133"/>
              <a:gd name="connsiteX0" fmla="*/ 0 w 142875"/>
              <a:gd name="connsiteY0" fmla="*/ 1588 h 96008"/>
              <a:gd name="connsiteX1" fmla="*/ 142875 w 142875"/>
              <a:gd name="connsiteY1" fmla="*/ 0 h 96008"/>
              <a:gd name="connsiteX2" fmla="*/ 44451 w 142875"/>
              <a:gd name="connsiteY2" fmla="*/ 96008 h 96008"/>
              <a:gd name="connsiteX3" fmla="*/ 0 w 142875"/>
              <a:gd name="connsiteY3" fmla="*/ 80133 h 96008"/>
              <a:gd name="connsiteX4" fmla="*/ 0 w 142875"/>
              <a:gd name="connsiteY4" fmla="*/ 1588 h 96008"/>
              <a:gd name="connsiteX0" fmla="*/ 0 w 153988"/>
              <a:gd name="connsiteY0" fmla="*/ 1588 h 96008"/>
              <a:gd name="connsiteX1" fmla="*/ 153988 w 153988"/>
              <a:gd name="connsiteY1" fmla="*/ 0 h 96008"/>
              <a:gd name="connsiteX2" fmla="*/ 44451 w 153988"/>
              <a:gd name="connsiteY2" fmla="*/ 96008 h 96008"/>
              <a:gd name="connsiteX3" fmla="*/ 0 w 153988"/>
              <a:gd name="connsiteY3" fmla="*/ 80133 h 96008"/>
              <a:gd name="connsiteX4" fmla="*/ 0 w 153988"/>
              <a:gd name="connsiteY4" fmla="*/ 1588 h 96008"/>
              <a:gd name="connsiteX0" fmla="*/ 0 w 153988"/>
              <a:gd name="connsiteY0" fmla="*/ 1588 h 91245"/>
              <a:gd name="connsiteX1" fmla="*/ 153988 w 153988"/>
              <a:gd name="connsiteY1" fmla="*/ 0 h 91245"/>
              <a:gd name="connsiteX2" fmla="*/ 38101 w 153988"/>
              <a:gd name="connsiteY2" fmla="*/ 91245 h 91245"/>
              <a:gd name="connsiteX3" fmla="*/ 0 w 153988"/>
              <a:gd name="connsiteY3" fmla="*/ 80133 h 91245"/>
              <a:gd name="connsiteX4" fmla="*/ 0 w 153988"/>
              <a:gd name="connsiteY4" fmla="*/ 1588 h 91245"/>
              <a:gd name="connsiteX0" fmla="*/ 0 w 153988"/>
              <a:gd name="connsiteY0" fmla="*/ 1588 h 80133"/>
              <a:gd name="connsiteX1" fmla="*/ 153988 w 153988"/>
              <a:gd name="connsiteY1" fmla="*/ 0 h 80133"/>
              <a:gd name="connsiteX2" fmla="*/ 38101 w 153988"/>
              <a:gd name="connsiteY2" fmla="*/ 78545 h 80133"/>
              <a:gd name="connsiteX3" fmla="*/ 0 w 153988"/>
              <a:gd name="connsiteY3" fmla="*/ 80133 h 80133"/>
              <a:gd name="connsiteX4" fmla="*/ 0 w 153988"/>
              <a:gd name="connsiteY4" fmla="*/ 1588 h 80133"/>
              <a:gd name="connsiteX0" fmla="*/ 0 w 153988"/>
              <a:gd name="connsiteY0" fmla="*/ 1588 h 83307"/>
              <a:gd name="connsiteX1" fmla="*/ 153988 w 153988"/>
              <a:gd name="connsiteY1" fmla="*/ 0 h 83307"/>
              <a:gd name="connsiteX2" fmla="*/ 39689 w 153988"/>
              <a:gd name="connsiteY2" fmla="*/ 83307 h 83307"/>
              <a:gd name="connsiteX3" fmla="*/ 0 w 153988"/>
              <a:gd name="connsiteY3" fmla="*/ 80133 h 83307"/>
              <a:gd name="connsiteX4" fmla="*/ 0 w 153988"/>
              <a:gd name="connsiteY4" fmla="*/ 1588 h 83307"/>
              <a:gd name="connsiteX0" fmla="*/ 0 w 153988"/>
              <a:gd name="connsiteY0" fmla="*/ 1588 h 83308"/>
              <a:gd name="connsiteX1" fmla="*/ 153988 w 153988"/>
              <a:gd name="connsiteY1" fmla="*/ 0 h 83308"/>
              <a:gd name="connsiteX2" fmla="*/ 39689 w 153988"/>
              <a:gd name="connsiteY2" fmla="*/ 83307 h 83308"/>
              <a:gd name="connsiteX3" fmla="*/ 0 w 153988"/>
              <a:gd name="connsiteY3" fmla="*/ 83308 h 83308"/>
              <a:gd name="connsiteX4" fmla="*/ 0 w 153988"/>
              <a:gd name="connsiteY4" fmla="*/ 1588 h 8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988" h="83308">
                <a:moveTo>
                  <a:pt x="0" y="1588"/>
                </a:moveTo>
                <a:lnTo>
                  <a:pt x="153988" y="0"/>
                </a:lnTo>
                <a:lnTo>
                  <a:pt x="39689" y="83307"/>
                </a:lnTo>
                <a:lnTo>
                  <a:pt x="0" y="83308"/>
                </a:lnTo>
                <a:lnTo>
                  <a:pt x="0" y="1588"/>
                </a:lnTo>
                <a:close/>
              </a:path>
            </a:pathLst>
          </a:custGeom>
          <a:solidFill>
            <a:srgbClr val="0D3458"/>
          </a:solidFill>
          <a:ln w="9525" cap="flat" cmpd="sng" algn="ctr">
            <a:noFill/>
            <a:prstDash val="solid"/>
            <a:round/>
            <a:headEnd type="none" w="med" len="med"/>
            <a:tailEnd type="none" w="med" len="med"/>
          </a:ln>
          <a:effectLst/>
        </p:spPr>
        <p:txBody>
          <a:bodyPr vert="horz" wrap="square" lIns="121863" tIns="60931" rIns="121863" bIns="60931" numCol="1" rtlCol="0" anchor="t" anchorCtr="0" compatLnSpc="1">
            <a:prstTxWarp prst="textNoShape">
              <a:avLst/>
            </a:prstTxWarp>
          </a:bodyPr>
          <a:lstStyle/>
          <a:p>
            <a:pPr algn="ctr" defTabSz="1218590" fontAlgn="base">
              <a:spcBef>
                <a:spcPct val="0"/>
              </a:spcBef>
              <a:spcAft>
                <a:spcPct val="0"/>
              </a:spcAft>
            </a:pPr>
            <a:endParaRPr kumimoji="1" lang="zh-CN" altLang="en-US" sz="1000">
              <a:solidFill>
                <a:srgbClr val="FFFFFF"/>
              </a:solidFill>
              <a:latin typeface="Arial" panose="02010600030101010101" pitchFamily="2" charset="-122"/>
              <a:ea typeface="等线" panose="02010600030101010101" pitchFamily="2" charset="-122"/>
              <a:cs typeface="Arial" panose="020B0604020202020204" pitchFamily="34" charset="0"/>
            </a:endParaRPr>
          </a:p>
        </p:txBody>
      </p:sp>
      <p:sp>
        <p:nvSpPr>
          <p:cNvPr id="194" name="矩形 193"/>
          <p:cNvSpPr/>
          <p:nvPr/>
        </p:nvSpPr>
        <p:spPr>
          <a:xfrm>
            <a:off x="3327751" y="5201464"/>
            <a:ext cx="153498" cy="83724"/>
          </a:xfrm>
          <a:custGeom>
            <a:avLst/>
            <a:gdLst>
              <a:gd name="connsiteX0" fmla="*/ 0 w 151971"/>
              <a:gd name="connsiteY0" fmla="*/ 0 h 75820"/>
              <a:gd name="connsiteX1" fmla="*/ 151971 w 151971"/>
              <a:gd name="connsiteY1" fmla="*/ 0 h 75820"/>
              <a:gd name="connsiteX2" fmla="*/ 151971 w 151971"/>
              <a:gd name="connsiteY2" fmla="*/ 75820 h 75820"/>
              <a:gd name="connsiteX3" fmla="*/ 0 w 151971"/>
              <a:gd name="connsiteY3" fmla="*/ 75820 h 75820"/>
              <a:gd name="connsiteX4" fmla="*/ 0 w 151971"/>
              <a:gd name="connsiteY4" fmla="*/ 0 h 75820"/>
              <a:gd name="connsiteX0" fmla="*/ 0 w 151971"/>
              <a:gd name="connsiteY0" fmla="*/ 0 h 82170"/>
              <a:gd name="connsiteX1" fmla="*/ 151971 w 151971"/>
              <a:gd name="connsiteY1" fmla="*/ 0 h 82170"/>
              <a:gd name="connsiteX2" fmla="*/ 151971 w 151971"/>
              <a:gd name="connsiteY2" fmla="*/ 75820 h 82170"/>
              <a:gd name="connsiteX3" fmla="*/ 112713 w 151971"/>
              <a:gd name="connsiteY3" fmla="*/ 82170 h 82170"/>
              <a:gd name="connsiteX4" fmla="*/ 0 w 151971"/>
              <a:gd name="connsiteY4" fmla="*/ 0 h 82170"/>
              <a:gd name="connsiteX0" fmla="*/ 0 w 151971"/>
              <a:gd name="connsiteY0" fmla="*/ 0 h 82170"/>
              <a:gd name="connsiteX1" fmla="*/ 151971 w 151971"/>
              <a:gd name="connsiteY1" fmla="*/ 0 h 82170"/>
              <a:gd name="connsiteX2" fmla="*/ 151971 w 151971"/>
              <a:gd name="connsiteY2" fmla="*/ 75820 h 82170"/>
              <a:gd name="connsiteX3" fmla="*/ 119063 w 151971"/>
              <a:gd name="connsiteY3" fmla="*/ 82170 h 82170"/>
              <a:gd name="connsiteX4" fmla="*/ 0 w 151971"/>
              <a:gd name="connsiteY4" fmla="*/ 0 h 82170"/>
              <a:gd name="connsiteX0" fmla="*/ 0 w 151971"/>
              <a:gd name="connsiteY0" fmla="*/ 0 h 75820"/>
              <a:gd name="connsiteX1" fmla="*/ 151971 w 151971"/>
              <a:gd name="connsiteY1" fmla="*/ 0 h 75820"/>
              <a:gd name="connsiteX2" fmla="*/ 151971 w 151971"/>
              <a:gd name="connsiteY2" fmla="*/ 75820 h 75820"/>
              <a:gd name="connsiteX3" fmla="*/ 115888 w 151971"/>
              <a:gd name="connsiteY3" fmla="*/ 75820 h 75820"/>
              <a:gd name="connsiteX4" fmla="*/ 0 w 151971"/>
              <a:gd name="connsiteY4" fmla="*/ 0 h 75820"/>
              <a:gd name="connsiteX0" fmla="*/ 0 w 151971"/>
              <a:gd name="connsiteY0" fmla="*/ 0 h 83757"/>
              <a:gd name="connsiteX1" fmla="*/ 151971 w 151971"/>
              <a:gd name="connsiteY1" fmla="*/ 0 h 83757"/>
              <a:gd name="connsiteX2" fmla="*/ 151971 w 151971"/>
              <a:gd name="connsiteY2" fmla="*/ 75820 h 83757"/>
              <a:gd name="connsiteX3" fmla="*/ 120651 w 151971"/>
              <a:gd name="connsiteY3" fmla="*/ 83757 h 83757"/>
              <a:gd name="connsiteX4" fmla="*/ 0 w 151971"/>
              <a:gd name="connsiteY4" fmla="*/ 0 h 83757"/>
              <a:gd name="connsiteX0" fmla="*/ 0 w 153558"/>
              <a:gd name="connsiteY0" fmla="*/ 0 h 83757"/>
              <a:gd name="connsiteX1" fmla="*/ 151971 w 153558"/>
              <a:gd name="connsiteY1" fmla="*/ 0 h 83757"/>
              <a:gd name="connsiteX2" fmla="*/ 153558 w 153558"/>
              <a:gd name="connsiteY2" fmla="*/ 80582 h 83757"/>
              <a:gd name="connsiteX3" fmla="*/ 120651 w 153558"/>
              <a:gd name="connsiteY3" fmla="*/ 83757 h 83757"/>
              <a:gd name="connsiteX4" fmla="*/ 0 w 153558"/>
              <a:gd name="connsiteY4" fmla="*/ 0 h 8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558" h="83757">
                <a:moveTo>
                  <a:pt x="0" y="0"/>
                </a:moveTo>
                <a:lnTo>
                  <a:pt x="151971" y="0"/>
                </a:lnTo>
                <a:lnTo>
                  <a:pt x="153558" y="80582"/>
                </a:lnTo>
                <a:lnTo>
                  <a:pt x="120651" y="83757"/>
                </a:lnTo>
                <a:lnTo>
                  <a:pt x="0" y="0"/>
                </a:lnTo>
                <a:close/>
              </a:path>
            </a:pathLst>
          </a:custGeom>
          <a:solidFill>
            <a:srgbClr val="0D3458"/>
          </a:solidFill>
          <a:ln w="9525" cap="flat" cmpd="sng" algn="ctr">
            <a:noFill/>
            <a:prstDash val="solid"/>
            <a:round/>
            <a:headEnd type="none" w="med" len="med"/>
            <a:tailEnd type="none" w="med" len="med"/>
          </a:ln>
          <a:effectLst/>
        </p:spPr>
        <p:txBody>
          <a:bodyPr vert="horz" wrap="square" lIns="121863" tIns="60931" rIns="121863" bIns="60931" numCol="1" rtlCol="0" anchor="t" anchorCtr="0" compatLnSpc="1">
            <a:prstTxWarp prst="textNoShape">
              <a:avLst/>
            </a:prstTxWarp>
          </a:bodyPr>
          <a:lstStyle/>
          <a:p>
            <a:pPr algn="ctr" defTabSz="1218590" fontAlgn="base">
              <a:spcBef>
                <a:spcPct val="0"/>
              </a:spcBef>
              <a:spcAft>
                <a:spcPct val="0"/>
              </a:spcAft>
            </a:pPr>
            <a:endParaRPr kumimoji="1" lang="zh-CN" altLang="en-US" sz="10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95" name="矩形 193"/>
          <p:cNvSpPr/>
          <p:nvPr/>
        </p:nvSpPr>
        <p:spPr>
          <a:xfrm>
            <a:off x="3327751" y="5425907"/>
            <a:ext cx="153498" cy="83724"/>
          </a:xfrm>
          <a:custGeom>
            <a:avLst/>
            <a:gdLst>
              <a:gd name="connsiteX0" fmla="*/ 0 w 151971"/>
              <a:gd name="connsiteY0" fmla="*/ 0 h 75820"/>
              <a:gd name="connsiteX1" fmla="*/ 151971 w 151971"/>
              <a:gd name="connsiteY1" fmla="*/ 0 h 75820"/>
              <a:gd name="connsiteX2" fmla="*/ 151971 w 151971"/>
              <a:gd name="connsiteY2" fmla="*/ 75820 h 75820"/>
              <a:gd name="connsiteX3" fmla="*/ 0 w 151971"/>
              <a:gd name="connsiteY3" fmla="*/ 75820 h 75820"/>
              <a:gd name="connsiteX4" fmla="*/ 0 w 151971"/>
              <a:gd name="connsiteY4" fmla="*/ 0 h 75820"/>
              <a:gd name="connsiteX0" fmla="*/ 0 w 151971"/>
              <a:gd name="connsiteY0" fmla="*/ 0 h 82170"/>
              <a:gd name="connsiteX1" fmla="*/ 151971 w 151971"/>
              <a:gd name="connsiteY1" fmla="*/ 0 h 82170"/>
              <a:gd name="connsiteX2" fmla="*/ 151971 w 151971"/>
              <a:gd name="connsiteY2" fmla="*/ 75820 h 82170"/>
              <a:gd name="connsiteX3" fmla="*/ 112713 w 151971"/>
              <a:gd name="connsiteY3" fmla="*/ 82170 h 82170"/>
              <a:gd name="connsiteX4" fmla="*/ 0 w 151971"/>
              <a:gd name="connsiteY4" fmla="*/ 0 h 82170"/>
              <a:gd name="connsiteX0" fmla="*/ 0 w 151971"/>
              <a:gd name="connsiteY0" fmla="*/ 0 h 82170"/>
              <a:gd name="connsiteX1" fmla="*/ 151971 w 151971"/>
              <a:gd name="connsiteY1" fmla="*/ 0 h 82170"/>
              <a:gd name="connsiteX2" fmla="*/ 151971 w 151971"/>
              <a:gd name="connsiteY2" fmla="*/ 75820 h 82170"/>
              <a:gd name="connsiteX3" fmla="*/ 119063 w 151971"/>
              <a:gd name="connsiteY3" fmla="*/ 82170 h 82170"/>
              <a:gd name="connsiteX4" fmla="*/ 0 w 151971"/>
              <a:gd name="connsiteY4" fmla="*/ 0 h 82170"/>
              <a:gd name="connsiteX0" fmla="*/ 0 w 151971"/>
              <a:gd name="connsiteY0" fmla="*/ 0 h 75820"/>
              <a:gd name="connsiteX1" fmla="*/ 151971 w 151971"/>
              <a:gd name="connsiteY1" fmla="*/ 0 h 75820"/>
              <a:gd name="connsiteX2" fmla="*/ 151971 w 151971"/>
              <a:gd name="connsiteY2" fmla="*/ 75820 h 75820"/>
              <a:gd name="connsiteX3" fmla="*/ 115888 w 151971"/>
              <a:gd name="connsiteY3" fmla="*/ 75820 h 75820"/>
              <a:gd name="connsiteX4" fmla="*/ 0 w 151971"/>
              <a:gd name="connsiteY4" fmla="*/ 0 h 75820"/>
              <a:gd name="connsiteX0" fmla="*/ 0 w 151971"/>
              <a:gd name="connsiteY0" fmla="*/ 0 h 83757"/>
              <a:gd name="connsiteX1" fmla="*/ 151971 w 151971"/>
              <a:gd name="connsiteY1" fmla="*/ 0 h 83757"/>
              <a:gd name="connsiteX2" fmla="*/ 151971 w 151971"/>
              <a:gd name="connsiteY2" fmla="*/ 75820 h 83757"/>
              <a:gd name="connsiteX3" fmla="*/ 120651 w 151971"/>
              <a:gd name="connsiteY3" fmla="*/ 83757 h 83757"/>
              <a:gd name="connsiteX4" fmla="*/ 0 w 151971"/>
              <a:gd name="connsiteY4" fmla="*/ 0 h 83757"/>
              <a:gd name="connsiteX0" fmla="*/ 0 w 153558"/>
              <a:gd name="connsiteY0" fmla="*/ 0 h 83757"/>
              <a:gd name="connsiteX1" fmla="*/ 151971 w 153558"/>
              <a:gd name="connsiteY1" fmla="*/ 0 h 83757"/>
              <a:gd name="connsiteX2" fmla="*/ 153558 w 153558"/>
              <a:gd name="connsiteY2" fmla="*/ 80582 h 83757"/>
              <a:gd name="connsiteX3" fmla="*/ 120651 w 153558"/>
              <a:gd name="connsiteY3" fmla="*/ 83757 h 83757"/>
              <a:gd name="connsiteX4" fmla="*/ 0 w 153558"/>
              <a:gd name="connsiteY4" fmla="*/ 0 h 8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558" h="83757">
                <a:moveTo>
                  <a:pt x="0" y="0"/>
                </a:moveTo>
                <a:lnTo>
                  <a:pt x="151971" y="0"/>
                </a:lnTo>
                <a:lnTo>
                  <a:pt x="153558" y="80582"/>
                </a:lnTo>
                <a:lnTo>
                  <a:pt x="120651" y="83757"/>
                </a:lnTo>
                <a:lnTo>
                  <a:pt x="0" y="0"/>
                </a:lnTo>
                <a:close/>
              </a:path>
            </a:pathLst>
          </a:custGeom>
          <a:solidFill>
            <a:srgbClr val="0D3458"/>
          </a:solidFill>
          <a:ln w="9525" cap="flat" cmpd="sng" algn="ctr">
            <a:noFill/>
            <a:prstDash val="solid"/>
            <a:round/>
            <a:headEnd type="none" w="med" len="med"/>
            <a:tailEnd type="none" w="med" len="med"/>
          </a:ln>
          <a:effectLst/>
        </p:spPr>
        <p:txBody>
          <a:bodyPr vert="horz" wrap="square" lIns="121863" tIns="60931" rIns="121863" bIns="60931" numCol="1" rtlCol="0" anchor="t" anchorCtr="0" compatLnSpc="1">
            <a:prstTxWarp prst="textNoShape">
              <a:avLst/>
            </a:prstTxWarp>
          </a:bodyPr>
          <a:lstStyle/>
          <a:p>
            <a:pPr algn="ctr" defTabSz="1218590" fontAlgn="base">
              <a:spcBef>
                <a:spcPct val="0"/>
              </a:spcBef>
              <a:spcAft>
                <a:spcPct val="0"/>
              </a:spcAft>
            </a:pPr>
            <a:endParaRPr kumimoji="1" lang="zh-CN" altLang="en-US" sz="1000">
              <a:solidFill>
                <a:srgbClr val="FFFFFF"/>
              </a:solidFill>
              <a:latin typeface="Arial" panose="02010600030101010101" pitchFamily="2" charset="-122"/>
              <a:ea typeface="等线" panose="02010600030101010101" pitchFamily="2" charset="-122"/>
              <a:cs typeface="Arial" panose="020B0604020202020204" pitchFamily="34" charset="0"/>
            </a:endParaRPr>
          </a:p>
        </p:txBody>
      </p:sp>
      <p:sp>
        <p:nvSpPr>
          <p:cNvPr id="2" name="Rectangle 1">
            <a:extLst>
              <a:ext uri="{FF2B5EF4-FFF2-40B4-BE49-F238E27FC236}">
                <a16:creationId xmlns:a16="http://schemas.microsoft.com/office/drawing/2014/main" id="{60E90783-E60D-43C4-9BCE-58C95ADC8C9C}"/>
              </a:ext>
            </a:extLst>
          </p:cNvPr>
          <p:cNvSpPr/>
          <p:nvPr/>
        </p:nvSpPr>
        <p:spPr>
          <a:xfrm>
            <a:off x="1506807" y="872176"/>
            <a:ext cx="9285767" cy="369332"/>
          </a:xfrm>
          <a:prstGeom prst="rect">
            <a:avLst/>
          </a:prstGeom>
        </p:spPr>
        <p:txBody>
          <a:bodyPr wrap="square">
            <a:spAutoFit/>
          </a:bodyPr>
          <a:lstStyle/>
          <a:p>
            <a:r>
              <a:rPr lang="en-US"/>
              <a:t>With solution-level reliability measures, Dorado V6 can reach 99.99999%.</a:t>
            </a:r>
          </a:p>
        </p:txBody>
      </p:sp>
      <p:graphicFrame>
        <p:nvGraphicFramePr>
          <p:cNvPr id="181" name="Diagram 180">
            <a:extLst>
              <a:ext uri="{FF2B5EF4-FFF2-40B4-BE49-F238E27FC236}">
                <a16:creationId xmlns:a16="http://schemas.microsoft.com/office/drawing/2014/main" id="{1067F089-9FB8-41A8-ADC9-8FE29DE1297D}"/>
              </a:ext>
            </a:extLst>
          </p:cNvPr>
          <p:cNvGraphicFramePr/>
          <p:nvPr>
            <p:extLst>
              <p:ext uri="{D42A27DB-BD31-4B8C-83A1-F6EECF244321}">
                <p14:modId xmlns:p14="http://schemas.microsoft.com/office/powerpoint/2010/main" val="3142895483"/>
              </p:ext>
            </p:extLst>
          </p:nvPr>
        </p:nvGraphicFramePr>
        <p:xfrm>
          <a:off x="-14620" y="6399976"/>
          <a:ext cx="4539155" cy="375945"/>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20821724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矩形 623"/>
          <p:cNvSpPr/>
          <p:nvPr/>
        </p:nvSpPr>
        <p:spPr>
          <a:xfrm>
            <a:off x="578410" y="1231679"/>
            <a:ext cx="1788156" cy="1360867"/>
          </a:xfrm>
          <a:prstGeom prst="rect">
            <a:avLst/>
          </a:prstGeom>
          <a:solidFill>
            <a:schemeClr val="tx2">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t"/>
          <a:lstStyle/>
          <a:p>
            <a:pPr algn="ctr" defTabSz="913761">
              <a:defRPr/>
            </a:pPr>
            <a:r>
              <a:rPr sz="1200">
                <a:solidFill>
                  <a:schemeClr val="tx1"/>
                </a:solidFill>
              </a:rPr>
              <a:t>Scenario #1</a:t>
            </a:r>
            <a:endParaRPr lang="zh-CN" altLang="en-US" sz="1200">
              <a:solidFill>
                <a:schemeClr val="tx1"/>
              </a:solidFill>
              <a:latin typeface="Arial" panose="020B0503020204020204" pitchFamily="34" charset="-122"/>
              <a:ea typeface="微软雅黑" panose="020B0503020204020204" pitchFamily="34" charset="-122"/>
            </a:endParaRPr>
          </a:p>
        </p:txBody>
      </p:sp>
      <p:sp>
        <p:nvSpPr>
          <p:cNvPr id="625" name="矩形 624"/>
          <p:cNvSpPr/>
          <p:nvPr/>
        </p:nvSpPr>
        <p:spPr>
          <a:xfrm>
            <a:off x="578410" y="2840912"/>
            <a:ext cx="1788156" cy="1360867"/>
          </a:xfrm>
          <a:prstGeom prst="rect">
            <a:avLst/>
          </a:prstGeom>
          <a:solidFill>
            <a:schemeClr val="tx2">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t"/>
          <a:lstStyle/>
          <a:p>
            <a:pPr algn="ctr" defTabSz="913761">
              <a:defRPr/>
            </a:pPr>
            <a:r>
              <a:rPr sz="1200">
                <a:solidFill>
                  <a:schemeClr val="tx1"/>
                </a:solidFill>
              </a:rPr>
              <a:t>Scenario #4</a:t>
            </a:r>
            <a:endParaRPr lang="zh-CN" altLang="en-US" sz="1200">
              <a:solidFill>
                <a:schemeClr val="tx1"/>
              </a:solidFill>
              <a:latin typeface="Arial" panose="020B0503020204020204" pitchFamily="34" charset="-122"/>
              <a:ea typeface="微软雅黑" panose="020B0503020204020204" pitchFamily="34" charset="-122"/>
            </a:endParaRPr>
          </a:p>
        </p:txBody>
      </p:sp>
      <p:sp>
        <p:nvSpPr>
          <p:cNvPr id="626" name="矩形 625"/>
          <p:cNvSpPr/>
          <p:nvPr/>
        </p:nvSpPr>
        <p:spPr>
          <a:xfrm>
            <a:off x="578410" y="4508594"/>
            <a:ext cx="1788156" cy="1360867"/>
          </a:xfrm>
          <a:prstGeom prst="rect">
            <a:avLst/>
          </a:prstGeom>
          <a:solidFill>
            <a:schemeClr val="tx2">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t"/>
          <a:lstStyle/>
          <a:p>
            <a:pPr algn="ctr" defTabSz="913761">
              <a:defRPr/>
            </a:pPr>
            <a:r>
              <a:rPr sz="1200">
                <a:solidFill>
                  <a:schemeClr val="tx1"/>
                </a:solidFill>
              </a:rPr>
              <a:t>Scenario #7</a:t>
            </a:r>
            <a:endParaRPr lang="zh-CN" altLang="en-US" sz="1200">
              <a:solidFill>
                <a:schemeClr val="tx1"/>
              </a:solidFill>
              <a:latin typeface="Arial" panose="020B0503020204020204" pitchFamily="34" charset="-122"/>
              <a:ea typeface="微软雅黑" panose="020B0503020204020204" pitchFamily="34" charset="-122"/>
            </a:endParaRPr>
          </a:p>
        </p:txBody>
      </p:sp>
      <p:sp>
        <p:nvSpPr>
          <p:cNvPr id="627" name="矩形 626"/>
          <p:cNvSpPr/>
          <p:nvPr/>
        </p:nvSpPr>
        <p:spPr>
          <a:xfrm>
            <a:off x="2777153" y="4508594"/>
            <a:ext cx="1788156" cy="1360867"/>
          </a:xfrm>
          <a:prstGeom prst="rect">
            <a:avLst/>
          </a:prstGeom>
          <a:solidFill>
            <a:schemeClr val="tx2">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t"/>
          <a:lstStyle/>
          <a:p>
            <a:pPr algn="ctr" defTabSz="913761">
              <a:defRPr/>
            </a:pPr>
            <a:r>
              <a:rPr sz="1200">
                <a:solidFill>
                  <a:schemeClr val="tx1"/>
                </a:solidFill>
              </a:rPr>
              <a:t>Scenario #8</a:t>
            </a:r>
            <a:endParaRPr lang="zh-CN" altLang="en-US" sz="1200">
              <a:solidFill>
                <a:schemeClr val="tx1"/>
              </a:solidFill>
              <a:latin typeface="Arial" panose="020B0503020204020204" pitchFamily="34" charset="-122"/>
              <a:ea typeface="微软雅黑" panose="020B0503020204020204" pitchFamily="34" charset="-122"/>
            </a:endParaRPr>
          </a:p>
        </p:txBody>
      </p:sp>
      <p:sp>
        <p:nvSpPr>
          <p:cNvPr id="628" name="矩形 627"/>
          <p:cNvSpPr/>
          <p:nvPr/>
        </p:nvSpPr>
        <p:spPr>
          <a:xfrm>
            <a:off x="2777153" y="2843508"/>
            <a:ext cx="1788156" cy="1360867"/>
          </a:xfrm>
          <a:prstGeom prst="rect">
            <a:avLst/>
          </a:prstGeom>
          <a:solidFill>
            <a:schemeClr val="tx2">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t"/>
          <a:lstStyle/>
          <a:p>
            <a:pPr algn="ctr" defTabSz="913761">
              <a:defRPr/>
            </a:pPr>
            <a:r>
              <a:rPr sz="1200">
                <a:solidFill>
                  <a:schemeClr val="tx1"/>
                </a:solidFill>
              </a:rPr>
              <a:t>Scenario #5</a:t>
            </a:r>
            <a:endParaRPr lang="zh-CN" altLang="en-US" sz="1200">
              <a:solidFill>
                <a:schemeClr val="tx1"/>
              </a:solidFill>
              <a:latin typeface="Arial" panose="020B0503020204020204" pitchFamily="34" charset="-122"/>
              <a:ea typeface="微软雅黑" panose="020B0503020204020204" pitchFamily="34" charset="-122"/>
            </a:endParaRPr>
          </a:p>
        </p:txBody>
      </p:sp>
      <p:sp>
        <p:nvSpPr>
          <p:cNvPr id="629" name="矩形 628"/>
          <p:cNvSpPr/>
          <p:nvPr/>
        </p:nvSpPr>
        <p:spPr>
          <a:xfrm>
            <a:off x="2777153" y="1231679"/>
            <a:ext cx="1788156" cy="1360867"/>
          </a:xfrm>
          <a:prstGeom prst="rect">
            <a:avLst/>
          </a:prstGeom>
          <a:solidFill>
            <a:schemeClr val="tx2">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t"/>
          <a:lstStyle/>
          <a:p>
            <a:pPr algn="ctr" defTabSz="913761">
              <a:defRPr/>
            </a:pPr>
            <a:r>
              <a:rPr sz="1200">
                <a:solidFill>
                  <a:schemeClr val="tx1"/>
                </a:solidFill>
              </a:rPr>
              <a:t>Scenario #2</a:t>
            </a:r>
            <a:endParaRPr lang="zh-CN" altLang="en-US" sz="1200">
              <a:solidFill>
                <a:schemeClr val="tx1"/>
              </a:solidFill>
              <a:latin typeface="Arial" panose="020B0503020204020204" pitchFamily="34" charset="-122"/>
              <a:ea typeface="微软雅黑" panose="020B0503020204020204" pitchFamily="34" charset="-122"/>
            </a:endParaRPr>
          </a:p>
        </p:txBody>
      </p:sp>
      <p:sp>
        <p:nvSpPr>
          <p:cNvPr id="630" name="矩形 629"/>
          <p:cNvSpPr/>
          <p:nvPr/>
        </p:nvSpPr>
        <p:spPr>
          <a:xfrm>
            <a:off x="4970291" y="4508594"/>
            <a:ext cx="1788156" cy="1360867"/>
          </a:xfrm>
          <a:prstGeom prst="rect">
            <a:avLst/>
          </a:prstGeom>
          <a:solidFill>
            <a:schemeClr val="tx2">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t"/>
          <a:lstStyle/>
          <a:p>
            <a:pPr algn="ctr" defTabSz="913761">
              <a:defRPr/>
            </a:pPr>
            <a:r>
              <a:rPr sz="1200">
                <a:solidFill>
                  <a:schemeClr val="tx1"/>
                </a:solidFill>
              </a:rPr>
              <a:t>Scenario #9</a:t>
            </a:r>
            <a:endParaRPr lang="zh-CN" altLang="en-US" sz="1200">
              <a:solidFill>
                <a:schemeClr val="tx1"/>
              </a:solidFill>
              <a:latin typeface="Arial" panose="020B0503020204020204" pitchFamily="34" charset="-122"/>
              <a:ea typeface="微软雅黑" panose="020B0503020204020204" pitchFamily="34" charset="-122"/>
            </a:endParaRPr>
          </a:p>
        </p:txBody>
      </p:sp>
      <p:sp>
        <p:nvSpPr>
          <p:cNvPr id="631" name="矩形 630"/>
          <p:cNvSpPr/>
          <p:nvPr/>
        </p:nvSpPr>
        <p:spPr>
          <a:xfrm>
            <a:off x="4970291" y="2843508"/>
            <a:ext cx="1788156" cy="1360867"/>
          </a:xfrm>
          <a:prstGeom prst="rect">
            <a:avLst/>
          </a:prstGeom>
          <a:solidFill>
            <a:schemeClr val="tx2">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t"/>
          <a:lstStyle/>
          <a:p>
            <a:pPr algn="ctr" defTabSz="913761">
              <a:defRPr/>
            </a:pPr>
            <a:r>
              <a:rPr sz="1200">
                <a:solidFill>
                  <a:schemeClr val="tx1"/>
                </a:solidFill>
              </a:rPr>
              <a:t>Scenario #6</a:t>
            </a:r>
            <a:endParaRPr lang="zh-CN" altLang="en-US" sz="1200">
              <a:solidFill>
                <a:schemeClr val="tx1"/>
              </a:solidFill>
              <a:latin typeface="Arial" panose="020B0503020204020204" pitchFamily="34" charset="-122"/>
              <a:ea typeface="微软雅黑" panose="020B0503020204020204" pitchFamily="34" charset="-122"/>
            </a:endParaRPr>
          </a:p>
        </p:txBody>
      </p:sp>
      <p:sp>
        <p:nvSpPr>
          <p:cNvPr id="632" name="矩形 631"/>
          <p:cNvSpPr/>
          <p:nvPr/>
        </p:nvSpPr>
        <p:spPr>
          <a:xfrm>
            <a:off x="4970291" y="1231679"/>
            <a:ext cx="1788156" cy="1360867"/>
          </a:xfrm>
          <a:prstGeom prst="rect">
            <a:avLst/>
          </a:prstGeom>
          <a:solidFill>
            <a:schemeClr val="tx2">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t"/>
          <a:lstStyle/>
          <a:p>
            <a:pPr algn="ctr" defTabSz="913761">
              <a:defRPr/>
            </a:pPr>
            <a:r>
              <a:rPr sz="1200">
                <a:solidFill>
                  <a:schemeClr val="tx1"/>
                </a:solidFill>
              </a:rPr>
              <a:t>Scenario #3</a:t>
            </a:r>
            <a:endParaRPr lang="zh-CN" altLang="en-US" sz="1200">
              <a:solidFill>
                <a:schemeClr val="tx1"/>
              </a:solidFill>
              <a:latin typeface="Arial" panose="020B0503020204020204" pitchFamily="34" charset="-122"/>
              <a:ea typeface="微软雅黑" panose="020B0503020204020204" pitchFamily="34" charset="-122"/>
            </a:endParaRPr>
          </a:p>
        </p:txBody>
      </p:sp>
      <p:sp>
        <p:nvSpPr>
          <p:cNvPr id="164" name="副标题 1"/>
          <p:cNvSpPr txBox="1">
            <a:spLocks/>
          </p:cNvSpPr>
          <p:nvPr/>
        </p:nvSpPr>
        <p:spPr>
          <a:xfrm>
            <a:off x="442748" y="117495"/>
            <a:ext cx="10736446" cy="993012"/>
          </a:xfrm>
          <a:prstGeom prst="rect">
            <a:avLst/>
          </a:prstGeom>
        </p:spPr>
        <p:txBody>
          <a:bodyPr>
            <a:normAutofit/>
          </a:bodyPr>
          <a:lstStyle>
            <a:lvl1pPr marL="457200" indent="-457200" algn="l" defTabSz="1219200" rtl="0" eaLnBrk="1" latinLnBrk="0" hangingPunct="1">
              <a:spcBef>
                <a:spcPct val="20000"/>
              </a:spcBef>
              <a:buFont typeface="Arial" pitchFamily="34" charset="0"/>
              <a:buChar char="•"/>
              <a:defRPr sz="4299" kern="1200">
                <a:solidFill>
                  <a:schemeClr val="bg1"/>
                </a:solidFill>
                <a:latin typeface="Arial"/>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bg1"/>
                </a:solidFill>
                <a:latin typeface="Arial"/>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bg1"/>
                </a:solidFill>
                <a:latin typeface="Arial"/>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bg1"/>
                </a:solidFill>
                <a:latin typeface="Arial"/>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bg1"/>
                </a:solidFill>
                <a:latin typeface="Arial"/>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Arial"/>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Arial"/>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Arial"/>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Arial"/>
                <a:ea typeface="+mn-ea"/>
                <a:cs typeface="+mn-cs"/>
              </a:defRPr>
            </a:lvl9pPr>
          </a:lstStyle>
          <a:p>
            <a:pPr marL="0" indent="0" defTabSz="1218590" fontAlgn="base">
              <a:spcAft>
                <a:spcPct val="0"/>
              </a:spcAft>
              <a:buNone/>
              <a:defRPr/>
            </a:pPr>
            <a:r>
              <a:rPr sz="3199" b="1">
                <a:solidFill>
                  <a:schemeClr val="bg1">
                    <a:lumMod val="50000"/>
                  </a:schemeClr>
                </a:solidFill>
              </a:rPr>
              <a:t>Robust Storage HA Cluster</a:t>
            </a:r>
          </a:p>
        </p:txBody>
      </p:sp>
      <p:cxnSp>
        <p:nvCxnSpPr>
          <p:cNvPr id="48" name="直接箭头连接符 47"/>
          <p:cNvCxnSpPr/>
          <p:nvPr/>
        </p:nvCxnSpPr>
        <p:spPr bwMode="auto">
          <a:xfrm>
            <a:off x="2583075" y="917183"/>
            <a:ext cx="0" cy="633665"/>
          </a:xfrm>
          <a:prstGeom prst="straightConnector1">
            <a:avLst/>
          </a:prstGeom>
          <a:noFill/>
          <a:ln>
            <a:noFill/>
            <a:tailEnd type="triangle"/>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cxnSp>
      <p:cxnSp>
        <p:nvCxnSpPr>
          <p:cNvPr id="49" name="直接箭头连接符 48"/>
          <p:cNvCxnSpPr/>
          <p:nvPr/>
        </p:nvCxnSpPr>
        <p:spPr bwMode="auto">
          <a:xfrm>
            <a:off x="2540645" y="917183"/>
            <a:ext cx="42430" cy="557657"/>
          </a:xfrm>
          <a:prstGeom prst="straightConnector1">
            <a:avLst/>
          </a:prstGeom>
          <a:noFill/>
          <a:ln>
            <a:noFill/>
            <a:tailEnd type="triangle"/>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cxnSp>
      <p:grpSp>
        <p:nvGrpSpPr>
          <p:cNvPr id="186" name="组合 185"/>
          <p:cNvGrpSpPr/>
          <p:nvPr/>
        </p:nvGrpSpPr>
        <p:grpSpPr>
          <a:xfrm>
            <a:off x="719961" y="1456298"/>
            <a:ext cx="428152" cy="546060"/>
            <a:chOff x="8407400" y="2055813"/>
            <a:chExt cx="360363" cy="458788"/>
          </a:xfrm>
          <a:solidFill>
            <a:schemeClr val="tx2">
              <a:lumMod val="60000"/>
              <a:lumOff val="40000"/>
            </a:schemeClr>
          </a:solidFill>
        </p:grpSpPr>
        <p:sp>
          <p:nvSpPr>
            <p:cNvPr id="187" name="Freeform 219"/>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noFill/>
              <a:prstDash val="solid"/>
              <a:round/>
              <a:headEnd/>
              <a:tailEnd/>
            </a:ln>
          </p:spPr>
          <p:txBody>
            <a:bodyPr/>
            <a:lstStyle/>
            <a:p>
              <a:pPr defTabSz="543472">
                <a:defRPr/>
              </a:pPr>
              <a:endParaRPr lang="zh-CN" altLang="en-US" sz="3200"/>
            </a:p>
          </p:txBody>
        </p:sp>
        <p:sp>
          <p:nvSpPr>
            <p:cNvPr id="188" name="Freeform 220"/>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noFill/>
              <a:prstDash val="solid"/>
              <a:round/>
              <a:headEnd/>
              <a:tailEnd/>
            </a:ln>
          </p:spPr>
          <p:txBody>
            <a:bodyPr/>
            <a:lstStyle/>
            <a:p>
              <a:pPr defTabSz="543472">
                <a:defRPr/>
              </a:pPr>
              <a:endParaRPr lang="zh-CN" altLang="en-US" sz="3200"/>
            </a:p>
          </p:txBody>
        </p:sp>
        <p:sp>
          <p:nvSpPr>
            <p:cNvPr id="190" name="Freeform 221"/>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noFill/>
              <a:prstDash val="solid"/>
              <a:round/>
              <a:headEnd/>
              <a:tailEnd/>
            </a:ln>
          </p:spPr>
          <p:txBody>
            <a:bodyPr/>
            <a:lstStyle/>
            <a:p>
              <a:pPr defTabSz="543472">
                <a:defRPr/>
              </a:pPr>
              <a:endParaRPr lang="zh-CN" altLang="en-US" sz="3200"/>
            </a:p>
          </p:txBody>
        </p:sp>
        <p:sp>
          <p:nvSpPr>
            <p:cNvPr id="191" name="Freeform 222"/>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noFill/>
              <a:prstDash val="solid"/>
              <a:round/>
              <a:headEnd/>
              <a:tailEnd/>
            </a:ln>
          </p:spPr>
          <p:txBody>
            <a:bodyPr/>
            <a:lstStyle/>
            <a:p>
              <a:pPr defTabSz="543472">
                <a:defRPr/>
              </a:pPr>
              <a:endParaRPr lang="zh-CN" altLang="en-US" sz="3200"/>
            </a:p>
          </p:txBody>
        </p:sp>
      </p:grpSp>
      <p:grpSp>
        <p:nvGrpSpPr>
          <p:cNvPr id="192" name="组合 191"/>
          <p:cNvGrpSpPr/>
          <p:nvPr/>
        </p:nvGrpSpPr>
        <p:grpSpPr>
          <a:xfrm>
            <a:off x="1051841" y="2334866"/>
            <a:ext cx="867695" cy="173539"/>
            <a:chOff x="2449513" y="1096964"/>
            <a:chExt cx="650875" cy="130175"/>
          </a:xfrm>
          <a:solidFill>
            <a:schemeClr val="tx2">
              <a:lumMod val="60000"/>
              <a:lumOff val="40000"/>
            </a:schemeClr>
          </a:solidFill>
        </p:grpSpPr>
        <p:sp>
          <p:nvSpPr>
            <p:cNvPr id="193" name="Freeform 204"/>
            <p:cNvSpPr>
              <a:spLocks/>
            </p:cNvSpPr>
            <p:nvPr/>
          </p:nvSpPr>
          <p:spPr bwMode="auto">
            <a:xfrm>
              <a:off x="2449513" y="1096964"/>
              <a:ext cx="79375" cy="117475"/>
            </a:xfrm>
            <a:custGeom>
              <a:avLst/>
              <a:gdLst>
                <a:gd name="T0" fmla="*/ 84 w 94"/>
                <a:gd name="T1" fmla="*/ 137 h 137"/>
                <a:gd name="T2" fmla="*/ 84 w 94"/>
                <a:gd name="T3" fmla="*/ 137 h 137"/>
                <a:gd name="T4" fmla="*/ 21 w 94"/>
                <a:gd name="T5" fmla="*/ 137 h 137"/>
                <a:gd name="T6" fmla="*/ 0 w 94"/>
                <a:gd name="T7" fmla="*/ 116 h 137"/>
                <a:gd name="T8" fmla="*/ 0 w 94"/>
                <a:gd name="T9" fmla="*/ 21 h 137"/>
                <a:gd name="T10" fmla="*/ 21 w 94"/>
                <a:gd name="T11" fmla="*/ 0 h 137"/>
                <a:gd name="T12" fmla="*/ 84 w 94"/>
                <a:gd name="T13" fmla="*/ 0 h 137"/>
                <a:gd name="T14" fmla="*/ 94 w 94"/>
                <a:gd name="T15" fmla="*/ 10 h 137"/>
                <a:gd name="T16" fmla="*/ 84 w 94"/>
                <a:gd name="T17" fmla="*/ 20 h 137"/>
                <a:gd name="T18" fmla="*/ 21 w 94"/>
                <a:gd name="T19" fmla="*/ 20 h 137"/>
                <a:gd name="T20" fmla="*/ 20 w 94"/>
                <a:gd name="T21" fmla="*/ 21 h 137"/>
                <a:gd name="T22" fmla="*/ 20 w 94"/>
                <a:gd name="T23" fmla="*/ 116 h 137"/>
                <a:gd name="T24" fmla="*/ 21 w 94"/>
                <a:gd name="T25" fmla="*/ 117 h 137"/>
                <a:gd name="T26" fmla="*/ 84 w 94"/>
                <a:gd name="T27" fmla="*/ 117 h 137"/>
                <a:gd name="T28" fmla="*/ 94 w 94"/>
                <a:gd name="T29" fmla="*/ 127 h 137"/>
                <a:gd name="T30" fmla="*/ 84 w 94"/>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137">
                  <a:moveTo>
                    <a:pt x="84" y="137"/>
                  </a:moveTo>
                  <a:lnTo>
                    <a:pt x="84" y="137"/>
                  </a:lnTo>
                  <a:lnTo>
                    <a:pt x="21" y="137"/>
                  </a:lnTo>
                  <a:cubicBezTo>
                    <a:pt x="10" y="137"/>
                    <a:pt x="0" y="127"/>
                    <a:pt x="0" y="116"/>
                  </a:cubicBezTo>
                  <a:lnTo>
                    <a:pt x="0" y="21"/>
                  </a:lnTo>
                  <a:cubicBezTo>
                    <a:pt x="0" y="10"/>
                    <a:pt x="10" y="0"/>
                    <a:pt x="21" y="0"/>
                  </a:cubicBezTo>
                  <a:lnTo>
                    <a:pt x="84" y="0"/>
                  </a:lnTo>
                  <a:cubicBezTo>
                    <a:pt x="90" y="0"/>
                    <a:pt x="94" y="5"/>
                    <a:pt x="94" y="10"/>
                  </a:cubicBezTo>
                  <a:cubicBezTo>
                    <a:pt x="94" y="15"/>
                    <a:pt x="90" y="20"/>
                    <a:pt x="84" y="20"/>
                  </a:cubicBezTo>
                  <a:lnTo>
                    <a:pt x="21" y="20"/>
                  </a:lnTo>
                  <a:cubicBezTo>
                    <a:pt x="21" y="20"/>
                    <a:pt x="20" y="20"/>
                    <a:pt x="20" y="21"/>
                  </a:cubicBezTo>
                  <a:lnTo>
                    <a:pt x="20" y="116"/>
                  </a:lnTo>
                  <a:cubicBezTo>
                    <a:pt x="20" y="116"/>
                    <a:pt x="21" y="117"/>
                    <a:pt x="21" y="117"/>
                  </a:cubicBezTo>
                  <a:lnTo>
                    <a:pt x="84" y="117"/>
                  </a:lnTo>
                  <a:cubicBezTo>
                    <a:pt x="90" y="117"/>
                    <a:pt x="94" y="121"/>
                    <a:pt x="94" y="127"/>
                  </a:cubicBezTo>
                  <a:cubicBezTo>
                    <a:pt x="94" y="132"/>
                    <a:pt x="90" y="137"/>
                    <a:pt x="84" y="137"/>
                  </a:cubicBezTo>
                  <a:close/>
                </a:path>
              </a:pathLst>
            </a:custGeom>
            <a:grpFill/>
            <a:ln w="0">
              <a:noFill/>
              <a:prstDash val="solid"/>
              <a:round/>
              <a:headEnd/>
              <a:tailEnd/>
            </a:ln>
          </p:spPr>
          <p:txBody>
            <a:bodyPr/>
            <a:lstStyle/>
            <a:p>
              <a:pPr defTabSz="543472">
                <a:defRPr/>
              </a:pPr>
              <a:endParaRPr lang="zh-CN" altLang="en-US" sz="3200"/>
            </a:p>
          </p:txBody>
        </p:sp>
        <p:sp>
          <p:nvSpPr>
            <p:cNvPr id="196" name="Freeform 205"/>
            <p:cNvSpPr>
              <a:spLocks/>
            </p:cNvSpPr>
            <p:nvPr/>
          </p:nvSpPr>
          <p:spPr bwMode="auto">
            <a:xfrm>
              <a:off x="3005138" y="1096964"/>
              <a:ext cx="95250" cy="117475"/>
            </a:xfrm>
            <a:custGeom>
              <a:avLst/>
              <a:gdLst>
                <a:gd name="T0" fmla="*/ 91 w 112"/>
                <a:gd name="T1" fmla="*/ 137 h 137"/>
                <a:gd name="T2" fmla="*/ 91 w 112"/>
                <a:gd name="T3" fmla="*/ 137 h 137"/>
                <a:gd name="T4" fmla="*/ 10 w 112"/>
                <a:gd name="T5" fmla="*/ 137 h 137"/>
                <a:gd name="T6" fmla="*/ 0 w 112"/>
                <a:gd name="T7" fmla="*/ 127 h 137"/>
                <a:gd name="T8" fmla="*/ 10 w 112"/>
                <a:gd name="T9" fmla="*/ 117 h 137"/>
                <a:gd name="T10" fmla="*/ 91 w 112"/>
                <a:gd name="T11" fmla="*/ 117 h 137"/>
                <a:gd name="T12" fmla="*/ 92 w 112"/>
                <a:gd name="T13" fmla="*/ 116 h 137"/>
                <a:gd name="T14" fmla="*/ 92 w 112"/>
                <a:gd name="T15" fmla="*/ 21 h 137"/>
                <a:gd name="T16" fmla="*/ 91 w 112"/>
                <a:gd name="T17" fmla="*/ 20 h 137"/>
                <a:gd name="T18" fmla="*/ 17 w 112"/>
                <a:gd name="T19" fmla="*/ 20 h 137"/>
                <a:gd name="T20" fmla="*/ 7 w 112"/>
                <a:gd name="T21" fmla="*/ 10 h 137"/>
                <a:gd name="T22" fmla="*/ 17 w 112"/>
                <a:gd name="T23" fmla="*/ 0 h 137"/>
                <a:gd name="T24" fmla="*/ 91 w 112"/>
                <a:gd name="T25" fmla="*/ 0 h 137"/>
                <a:gd name="T26" fmla="*/ 112 w 112"/>
                <a:gd name="T27" fmla="*/ 21 h 137"/>
                <a:gd name="T28" fmla="*/ 112 w 112"/>
                <a:gd name="T29" fmla="*/ 116 h 137"/>
                <a:gd name="T30" fmla="*/ 91 w 112"/>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37">
                  <a:moveTo>
                    <a:pt x="91" y="137"/>
                  </a:moveTo>
                  <a:lnTo>
                    <a:pt x="91" y="137"/>
                  </a:lnTo>
                  <a:lnTo>
                    <a:pt x="10" y="137"/>
                  </a:lnTo>
                  <a:cubicBezTo>
                    <a:pt x="4" y="137"/>
                    <a:pt x="0" y="132"/>
                    <a:pt x="0" y="127"/>
                  </a:cubicBezTo>
                  <a:cubicBezTo>
                    <a:pt x="0" y="121"/>
                    <a:pt x="4" y="117"/>
                    <a:pt x="10" y="117"/>
                  </a:cubicBezTo>
                  <a:lnTo>
                    <a:pt x="91" y="117"/>
                  </a:lnTo>
                  <a:cubicBezTo>
                    <a:pt x="92" y="117"/>
                    <a:pt x="92" y="116"/>
                    <a:pt x="92" y="116"/>
                  </a:cubicBezTo>
                  <a:lnTo>
                    <a:pt x="92" y="21"/>
                  </a:lnTo>
                  <a:cubicBezTo>
                    <a:pt x="92" y="20"/>
                    <a:pt x="92" y="20"/>
                    <a:pt x="91" y="20"/>
                  </a:cubicBezTo>
                  <a:lnTo>
                    <a:pt x="17" y="20"/>
                  </a:lnTo>
                  <a:cubicBezTo>
                    <a:pt x="11" y="20"/>
                    <a:pt x="7" y="15"/>
                    <a:pt x="7" y="10"/>
                  </a:cubicBezTo>
                  <a:cubicBezTo>
                    <a:pt x="7" y="5"/>
                    <a:pt x="11" y="0"/>
                    <a:pt x="17" y="0"/>
                  </a:cubicBezTo>
                  <a:lnTo>
                    <a:pt x="91" y="0"/>
                  </a:lnTo>
                  <a:cubicBezTo>
                    <a:pt x="102" y="0"/>
                    <a:pt x="112" y="10"/>
                    <a:pt x="112" y="21"/>
                  </a:cubicBezTo>
                  <a:lnTo>
                    <a:pt x="112" y="116"/>
                  </a:lnTo>
                  <a:cubicBezTo>
                    <a:pt x="112" y="127"/>
                    <a:pt x="102" y="137"/>
                    <a:pt x="91" y="137"/>
                  </a:cubicBezTo>
                  <a:close/>
                </a:path>
              </a:pathLst>
            </a:custGeom>
            <a:grpFill/>
            <a:ln w="0">
              <a:noFill/>
              <a:prstDash val="solid"/>
              <a:round/>
              <a:headEnd/>
              <a:tailEnd/>
            </a:ln>
          </p:spPr>
          <p:txBody>
            <a:bodyPr/>
            <a:lstStyle/>
            <a:p>
              <a:pPr defTabSz="543472">
                <a:defRPr/>
              </a:pPr>
              <a:endParaRPr lang="zh-CN" altLang="en-US" sz="3200"/>
            </a:p>
          </p:txBody>
        </p:sp>
        <p:sp>
          <p:nvSpPr>
            <p:cNvPr id="197" name="Freeform 206"/>
            <p:cNvSpPr>
              <a:spLocks/>
            </p:cNvSpPr>
            <p:nvPr/>
          </p:nvSpPr>
          <p:spPr bwMode="auto">
            <a:xfrm>
              <a:off x="2944813" y="1196976"/>
              <a:ext cx="93663" cy="17463"/>
            </a:xfrm>
            <a:custGeom>
              <a:avLst/>
              <a:gdLst>
                <a:gd name="T0" fmla="*/ 99 w 109"/>
                <a:gd name="T1" fmla="*/ 20 h 20"/>
                <a:gd name="T2" fmla="*/ 99 w 109"/>
                <a:gd name="T3" fmla="*/ 20 h 20"/>
                <a:gd name="T4" fmla="*/ 10 w 109"/>
                <a:gd name="T5" fmla="*/ 20 h 20"/>
                <a:gd name="T6" fmla="*/ 0 w 109"/>
                <a:gd name="T7" fmla="*/ 10 h 20"/>
                <a:gd name="T8" fmla="*/ 10 w 109"/>
                <a:gd name="T9" fmla="*/ 0 h 20"/>
                <a:gd name="T10" fmla="*/ 99 w 109"/>
                <a:gd name="T11" fmla="*/ 0 h 20"/>
                <a:gd name="T12" fmla="*/ 109 w 109"/>
                <a:gd name="T13" fmla="*/ 10 h 20"/>
                <a:gd name="T14" fmla="*/ 99 w 10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20">
                  <a:moveTo>
                    <a:pt x="99" y="20"/>
                  </a:moveTo>
                  <a:lnTo>
                    <a:pt x="99" y="20"/>
                  </a:lnTo>
                  <a:lnTo>
                    <a:pt x="10" y="20"/>
                  </a:lnTo>
                  <a:cubicBezTo>
                    <a:pt x="4" y="20"/>
                    <a:pt x="0" y="15"/>
                    <a:pt x="0" y="10"/>
                  </a:cubicBezTo>
                  <a:cubicBezTo>
                    <a:pt x="0" y="4"/>
                    <a:pt x="4" y="0"/>
                    <a:pt x="10" y="0"/>
                  </a:cubicBezTo>
                  <a:lnTo>
                    <a:pt x="99" y="0"/>
                  </a:lnTo>
                  <a:cubicBezTo>
                    <a:pt x="104" y="0"/>
                    <a:pt x="109" y="4"/>
                    <a:pt x="109" y="10"/>
                  </a:cubicBezTo>
                  <a:cubicBezTo>
                    <a:pt x="109" y="15"/>
                    <a:pt x="104" y="20"/>
                    <a:pt x="99" y="20"/>
                  </a:cubicBezTo>
                  <a:close/>
                </a:path>
              </a:pathLst>
            </a:custGeom>
            <a:grpFill/>
            <a:ln w="0">
              <a:noFill/>
              <a:prstDash val="solid"/>
              <a:round/>
              <a:headEnd/>
              <a:tailEnd/>
            </a:ln>
          </p:spPr>
          <p:txBody>
            <a:bodyPr/>
            <a:lstStyle/>
            <a:p>
              <a:pPr defTabSz="543472">
                <a:defRPr/>
              </a:pPr>
              <a:endParaRPr lang="zh-CN" altLang="en-US" sz="3200"/>
            </a:p>
          </p:txBody>
        </p:sp>
        <p:sp>
          <p:nvSpPr>
            <p:cNvPr id="198" name="Freeform 207"/>
            <p:cNvSpPr>
              <a:spLocks/>
            </p:cNvSpPr>
            <p:nvPr/>
          </p:nvSpPr>
          <p:spPr bwMode="auto">
            <a:xfrm>
              <a:off x="2513013" y="1096964"/>
              <a:ext cx="525463" cy="17463"/>
            </a:xfrm>
            <a:custGeom>
              <a:avLst/>
              <a:gdLst>
                <a:gd name="T0" fmla="*/ 608 w 618"/>
                <a:gd name="T1" fmla="*/ 20 h 20"/>
                <a:gd name="T2" fmla="*/ 608 w 618"/>
                <a:gd name="T3" fmla="*/ 20 h 20"/>
                <a:gd name="T4" fmla="*/ 10 w 618"/>
                <a:gd name="T5" fmla="*/ 20 h 20"/>
                <a:gd name="T6" fmla="*/ 0 w 618"/>
                <a:gd name="T7" fmla="*/ 10 h 20"/>
                <a:gd name="T8" fmla="*/ 10 w 618"/>
                <a:gd name="T9" fmla="*/ 0 h 20"/>
                <a:gd name="T10" fmla="*/ 608 w 618"/>
                <a:gd name="T11" fmla="*/ 0 h 20"/>
                <a:gd name="T12" fmla="*/ 618 w 618"/>
                <a:gd name="T13" fmla="*/ 10 h 20"/>
                <a:gd name="T14" fmla="*/ 608 w 618"/>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8" h="20">
                  <a:moveTo>
                    <a:pt x="608" y="20"/>
                  </a:moveTo>
                  <a:lnTo>
                    <a:pt x="608" y="20"/>
                  </a:lnTo>
                  <a:lnTo>
                    <a:pt x="10" y="20"/>
                  </a:lnTo>
                  <a:cubicBezTo>
                    <a:pt x="5" y="20"/>
                    <a:pt x="0" y="15"/>
                    <a:pt x="0" y="10"/>
                  </a:cubicBezTo>
                  <a:cubicBezTo>
                    <a:pt x="0" y="5"/>
                    <a:pt x="5" y="0"/>
                    <a:pt x="10" y="0"/>
                  </a:cubicBezTo>
                  <a:lnTo>
                    <a:pt x="608" y="0"/>
                  </a:lnTo>
                  <a:cubicBezTo>
                    <a:pt x="613" y="0"/>
                    <a:pt x="618" y="5"/>
                    <a:pt x="618" y="10"/>
                  </a:cubicBezTo>
                  <a:cubicBezTo>
                    <a:pt x="618" y="15"/>
                    <a:pt x="613" y="20"/>
                    <a:pt x="608" y="20"/>
                  </a:cubicBezTo>
                  <a:close/>
                </a:path>
              </a:pathLst>
            </a:custGeom>
            <a:grpFill/>
            <a:ln w="0">
              <a:noFill/>
              <a:prstDash val="solid"/>
              <a:round/>
              <a:headEnd/>
              <a:tailEnd/>
            </a:ln>
          </p:spPr>
          <p:txBody>
            <a:bodyPr/>
            <a:lstStyle/>
            <a:p>
              <a:pPr defTabSz="543472">
                <a:defRPr/>
              </a:pPr>
              <a:endParaRPr lang="zh-CN" altLang="en-US" sz="3200"/>
            </a:p>
          </p:txBody>
        </p:sp>
        <p:sp>
          <p:nvSpPr>
            <p:cNvPr id="199" name="Freeform 208"/>
            <p:cNvSpPr>
              <a:spLocks/>
            </p:cNvSpPr>
            <p:nvPr/>
          </p:nvSpPr>
          <p:spPr bwMode="auto">
            <a:xfrm>
              <a:off x="2513013" y="1196976"/>
              <a:ext cx="381000" cy="17463"/>
            </a:xfrm>
            <a:custGeom>
              <a:avLst/>
              <a:gdLst>
                <a:gd name="T0" fmla="*/ 439 w 449"/>
                <a:gd name="T1" fmla="*/ 20 h 20"/>
                <a:gd name="T2" fmla="*/ 439 w 449"/>
                <a:gd name="T3" fmla="*/ 20 h 20"/>
                <a:gd name="T4" fmla="*/ 10 w 449"/>
                <a:gd name="T5" fmla="*/ 20 h 20"/>
                <a:gd name="T6" fmla="*/ 0 w 449"/>
                <a:gd name="T7" fmla="*/ 10 h 20"/>
                <a:gd name="T8" fmla="*/ 10 w 449"/>
                <a:gd name="T9" fmla="*/ 0 h 20"/>
                <a:gd name="T10" fmla="*/ 439 w 449"/>
                <a:gd name="T11" fmla="*/ 0 h 20"/>
                <a:gd name="T12" fmla="*/ 449 w 449"/>
                <a:gd name="T13" fmla="*/ 10 h 20"/>
                <a:gd name="T14" fmla="*/ 439 w 44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9" h="20">
                  <a:moveTo>
                    <a:pt x="439" y="20"/>
                  </a:moveTo>
                  <a:lnTo>
                    <a:pt x="439" y="20"/>
                  </a:lnTo>
                  <a:lnTo>
                    <a:pt x="10" y="20"/>
                  </a:lnTo>
                  <a:cubicBezTo>
                    <a:pt x="5" y="20"/>
                    <a:pt x="0" y="15"/>
                    <a:pt x="0" y="10"/>
                  </a:cubicBezTo>
                  <a:cubicBezTo>
                    <a:pt x="0" y="4"/>
                    <a:pt x="5" y="0"/>
                    <a:pt x="10" y="0"/>
                  </a:cubicBezTo>
                  <a:lnTo>
                    <a:pt x="439" y="0"/>
                  </a:lnTo>
                  <a:cubicBezTo>
                    <a:pt x="444" y="0"/>
                    <a:pt x="449" y="4"/>
                    <a:pt x="449" y="10"/>
                  </a:cubicBezTo>
                  <a:cubicBezTo>
                    <a:pt x="449" y="15"/>
                    <a:pt x="444" y="20"/>
                    <a:pt x="439" y="20"/>
                  </a:cubicBezTo>
                  <a:close/>
                </a:path>
              </a:pathLst>
            </a:custGeom>
            <a:grpFill/>
            <a:ln w="0">
              <a:noFill/>
              <a:prstDash val="solid"/>
              <a:round/>
              <a:headEnd/>
              <a:tailEnd/>
            </a:ln>
          </p:spPr>
          <p:txBody>
            <a:bodyPr/>
            <a:lstStyle/>
            <a:p>
              <a:pPr defTabSz="543472">
                <a:defRPr/>
              </a:pPr>
              <a:endParaRPr lang="zh-CN" altLang="en-US" sz="3200"/>
            </a:p>
          </p:txBody>
        </p:sp>
        <p:sp>
          <p:nvSpPr>
            <p:cNvPr id="200" name="Freeform 209"/>
            <p:cNvSpPr>
              <a:spLocks/>
            </p:cNvSpPr>
            <p:nvPr/>
          </p:nvSpPr>
          <p:spPr bwMode="auto">
            <a:xfrm>
              <a:off x="2852738" y="1182689"/>
              <a:ext cx="42863"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39" y="0"/>
                    <a:pt x="51" y="12"/>
                    <a:pt x="51" y="26"/>
                  </a:cubicBezTo>
                  <a:cubicBezTo>
                    <a:pt x="51" y="40"/>
                    <a:pt x="39" y="52"/>
                    <a:pt x="25" y="52"/>
                  </a:cubicBezTo>
                  <a:close/>
                </a:path>
              </a:pathLst>
            </a:custGeom>
            <a:grpFill/>
            <a:ln w="0">
              <a:noFill/>
              <a:prstDash val="solid"/>
              <a:round/>
              <a:headEnd/>
              <a:tailEnd/>
            </a:ln>
          </p:spPr>
          <p:txBody>
            <a:bodyPr/>
            <a:lstStyle/>
            <a:p>
              <a:pPr defTabSz="543472">
                <a:defRPr/>
              </a:pPr>
              <a:endParaRPr lang="zh-CN" altLang="en-US" sz="3200"/>
            </a:p>
          </p:txBody>
        </p:sp>
        <p:sp>
          <p:nvSpPr>
            <p:cNvPr id="201" name="Freeform 210"/>
            <p:cNvSpPr>
              <a:spLocks/>
            </p:cNvSpPr>
            <p:nvPr/>
          </p:nvSpPr>
          <p:spPr bwMode="auto">
            <a:xfrm>
              <a:off x="2919413" y="1182689"/>
              <a:ext cx="42863"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472">
                <a:defRPr/>
              </a:pPr>
              <a:endParaRPr lang="zh-CN" altLang="en-US" sz="3200"/>
            </a:p>
          </p:txBody>
        </p:sp>
        <p:sp>
          <p:nvSpPr>
            <p:cNvPr id="202" name="Freeform 211"/>
            <p:cNvSpPr>
              <a:spLocks/>
            </p:cNvSpPr>
            <p:nvPr/>
          </p:nvSpPr>
          <p:spPr bwMode="auto">
            <a:xfrm>
              <a:off x="2493963" y="1101726"/>
              <a:ext cx="7938"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7" y="0"/>
                    <a:pt x="10" y="2"/>
                    <a:pt x="10" y="5"/>
                  </a:cubicBezTo>
                  <a:lnTo>
                    <a:pt x="10" y="122"/>
                  </a:lnTo>
                  <a:cubicBezTo>
                    <a:pt x="10" y="125"/>
                    <a:pt x="7" y="127"/>
                    <a:pt x="5" y="127"/>
                  </a:cubicBezTo>
                  <a:close/>
                </a:path>
              </a:pathLst>
            </a:custGeom>
            <a:grpFill/>
            <a:ln w="0">
              <a:noFill/>
              <a:prstDash val="solid"/>
              <a:round/>
              <a:headEnd/>
              <a:tailEnd/>
            </a:ln>
          </p:spPr>
          <p:txBody>
            <a:bodyPr/>
            <a:lstStyle/>
            <a:p>
              <a:pPr defTabSz="543472">
                <a:defRPr/>
              </a:pPr>
              <a:endParaRPr lang="zh-CN" altLang="en-US" sz="3200"/>
            </a:p>
          </p:txBody>
        </p:sp>
        <p:sp>
          <p:nvSpPr>
            <p:cNvPr id="203" name="Freeform 212"/>
            <p:cNvSpPr>
              <a:spLocks/>
            </p:cNvSpPr>
            <p:nvPr/>
          </p:nvSpPr>
          <p:spPr bwMode="auto">
            <a:xfrm>
              <a:off x="3044826" y="1101726"/>
              <a:ext cx="9525"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8" y="0"/>
                    <a:pt x="10" y="2"/>
                    <a:pt x="10" y="5"/>
                  </a:cubicBezTo>
                  <a:lnTo>
                    <a:pt x="10" y="122"/>
                  </a:lnTo>
                  <a:cubicBezTo>
                    <a:pt x="10" y="125"/>
                    <a:pt x="8" y="127"/>
                    <a:pt x="5" y="127"/>
                  </a:cubicBezTo>
                  <a:close/>
                </a:path>
              </a:pathLst>
            </a:custGeom>
            <a:grpFill/>
            <a:ln w="0">
              <a:noFill/>
              <a:prstDash val="solid"/>
              <a:round/>
              <a:headEnd/>
              <a:tailEnd/>
            </a:ln>
          </p:spPr>
          <p:txBody>
            <a:bodyPr/>
            <a:lstStyle/>
            <a:p>
              <a:pPr defTabSz="543472">
                <a:defRPr/>
              </a:pPr>
              <a:endParaRPr lang="zh-CN" altLang="en-US" sz="3200"/>
            </a:p>
          </p:txBody>
        </p:sp>
        <p:sp>
          <p:nvSpPr>
            <p:cNvPr id="204" name="Freeform 213"/>
            <p:cNvSpPr>
              <a:spLocks/>
            </p:cNvSpPr>
            <p:nvPr/>
          </p:nvSpPr>
          <p:spPr bwMode="auto">
            <a:xfrm>
              <a:off x="2454276" y="1133476"/>
              <a:ext cx="47625" cy="9525"/>
            </a:xfrm>
            <a:custGeom>
              <a:avLst/>
              <a:gdLst>
                <a:gd name="T0" fmla="*/ 52 w 57"/>
                <a:gd name="T1" fmla="*/ 10 h 10"/>
                <a:gd name="T2" fmla="*/ 52 w 57"/>
                <a:gd name="T3" fmla="*/ 10 h 10"/>
                <a:gd name="T4" fmla="*/ 5 w 57"/>
                <a:gd name="T5" fmla="*/ 10 h 10"/>
                <a:gd name="T6" fmla="*/ 0 w 57"/>
                <a:gd name="T7" fmla="*/ 5 h 10"/>
                <a:gd name="T8" fmla="*/ 5 w 57"/>
                <a:gd name="T9" fmla="*/ 0 h 10"/>
                <a:gd name="T10" fmla="*/ 52 w 57"/>
                <a:gd name="T11" fmla="*/ 0 h 10"/>
                <a:gd name="T12" fmla="*/ 57 w 57"/>
                <a:gd name="T13" fmla="*/ 5 h 10"/>
                <a:gd name="T14" fmla="*/ 52 w 57"/>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
                  <a:moveTo>
                    <a:pt x="52" y="10"/>
                  </a:moveTo>
                  <a:lnTo>
                    <a:pt x="52" y="10"/>
                  </a:lnTo>
                  <a:lnTo>
                    <a:pt x="5" y="10"/>
                  </a:lnTo>
                  <a:cubicBezTo>
                    <a:pt x="2" y="10"/>
                    <a:pt x="0" y="7"/>
                    <a:pt x="0" y="5"/>
                  </a:cubicBezTo>
                  <a:cubicBezTo>
                    <a:pt x="0" y="2"/>
                    <a:pt x="2" y="0"/>
                    <a:pt x="5" y="0"/>
                  </a:cubicBezTo>
                  <a:lnTo>
                    <a:pt x="52" y="0"/>
                  </a:lnTo>
                  <a:cubicBezTo>
                    <a:pt x="54" y="0"/>
                    <a:pt x="57" y="2"/>
                    <a:pt x="57" y="5"/>
                  </a:cubicBezTo>
                  <a:cubicBezTo>
                    <a:pt x="57" y="7"/>
                    <a:pt x="54" y="10"/>
                    <a:pt x="52" y="10"/>
                  </a:cubicBezTo>
                  <a:close/>
                </a:path>
              </a:pathLst>
            </a:custGeom>
            <a:grpFill/>
            <a:ln w="0">
              <a:noFill/>
              <a:prstDash val="solid"/>
              <a:round/>
              <a:headEnd/>
              <a:tailEnd/>
            </a:ln>
          </p:spPr>
          <p:txBody>
            <a:bodyPr/>
            <a:lstStyle/>
            <a:p>
              <a:pPr defTabSz="543472">
                <a:defRPr/>
              </a:pPr>
              <a:endParaRPr lang="zh-CN" altLang="en-US" sz="3200"/>
            </a:p>
          </p:txBody>
        </p:sp>
        <p:sp>
          <p:nvSpPr>
            <p:cNvPr id="205" name="Freeform 214"/>
            <p:cNvSpPr>
              <a:spLocks/>
            </p:cNvSpPr>
            <p:nvPr/>
          </p:nvSpPr>
          <p:spPr bwMode="auto">
            <a:xfrm>
              <a:off x="2473326"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defTabSz="543472">
                <a:defRPr/>
              </a:pPr>
              <a:endParaRPr lang="zh-CN" altLang="en-US" sz="3200"/>
            </a:p>
          </p:txBody>
        </p:sp>
        <p:sp>
          <p:nvSpPr>
            <p:cNvPr id="206" name="Freeform 215"/>
            <p:cNvSpPr>
              <a:spLocks/>
            </p:cNvSpPr>
            <p:nvPr/>
          </p:nvSpPr>
          <p:spPr bwMode="auto">
            <a:xfrm>
              <a:off x="3046413" y="1133476"/>
              <a:ext cx="46038" cy="9525"/>
            </a:xfrm>
            <a:custGeom>
              <a:avLst/>
              <a:gdLst>
                <a:gd name="T0" fmla="*/ 50 w 55"/>
                <a:gd name="T1" fmla="*/ 10 h 10"/>
                <a:gd name="T2" fmla="*/ 50 w 55"/>
                <a:gd name="T3" fmla="*/ 10 h 10"/>
                <a:gd name="T4" fmla="*/ 5 w 55"/>
                <a:gd name="T5" fmla="*/ 10 h 10"/>
                <a:gd name="T6" fmla="*/ 0 w 55"/>
                <a:gd name="T7" fmla="*/ 5 h 10"/>
                <a:gd name="T8" fmla="*/ 5 w 55"/>
                <a:gd name="T9" fmla="*/ 0 h 10"/>
                <a:gd name="T10" fmla="*/ 50 w 55"/>
                <a:gd name="T11" fmla="*/ 0 h 10"/>
                <a:gd name="T12" fmla="*/ 55 w 55"/>
                <a:gd name="T13" fmla="*/ 5 h 10"/>
                <a:gd name="T14" fmla="*/ 50 w 5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0">
                  <a:moveTo>
                    <a:pt x="50" y="10"/>
                  </a:moveTo>
                  <a:lnTo>
                    <a:pt x="50" y="10"/>
                  </a:lnTo>
                  <a:lnTo>
                    <a:pt x="5" y="10"/>
                  </a:lnTo>
                  <a:cubicBezTo>
                    <a:pt x="2" y="10"/>
                    <a:pt x="0" y="7"/>
                    <a:pt x="0" y="5"/>
                  </a:cubicBezTo>
                  <a:cubicBezTo>
                    <a:pt x="0" y="2"/>
                    <a:pt x="2" y="0"/>
                    <a:pt x="5" y="0"/>
                  </a:cubicBezTo>
                  <a:lnTo>
                    <a:pt x="50" y="0"/>
                  </a:lnTo>
                  <a:cubicBezTo>
                    <a:pt x="53" y="0"/>
                    <a:pt x="55" y="2"/>
                    <a:pt x="55" y="5"/>
                  </a:cubicBezTo>
                  <a:cubicBezTo>
                    <a:pt x="55" y="7"/>
                    <a:pt x="53" y="10"/>
                    <a:pt x="50" y="10"/>
                  </a:cubicBezTo>
                  <a:close/>
                </a:path>
              </a:pathLst>
            </a:custGeom>
            <a:grpFill/>
            <a:ln w="0">
              <a:noFill/>
              <a:prstDash val="solid"/>
              <a:round/>
              <a:headEnd/>
              <a:tailEnd/>
            </a:ln>
          </p:spPr>
          <p:txBody>
            <a:bodyPr/>
            <a:lstStyle/>
            <a:p>
              <a:pPr defTabSz="543472">
                <a:defRPr/>
              </a:pPr>
              <a:endParaRPr lang="zh-CN" altLang="en-US" sz="3200"/>
            </a:p>
          </p:txBody>
        </p:sp>
        <p:sp>
          <p:nvSpPr>
            <p:cNvPr id="207" name="Freeform 216"/>
            <p:cNvSpPr>
              <a:spLocks/>
            </p:cNvSpPr>
            <p:nvPr/>
          </p:nvSpPr>
          <p:spPr bwMode="auto">
            <a:xfrm>
              <a:off x="3062288"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defTabSz="543472">
                <a:defRPr/>
              </a:pPr>
              <a:endParaRPr lang="zh-CN" altLang="en-US" sz="3200"/>
            </a:p>
          </p:txBody>
        </p:sp>
        <p:sp>
          <p:nvSpPr>
            <p:cNvPr id="208" name="Freeform 217"/>
            <p:cNvSpPr>
              <a:spLocks/>
            </p:cNvSpPr>
            <p:nvPr/>
          </p:nvSpPr>
          <p:spPr bwMode="auto">
            <a:xfrm>
              <a:off x="2559051" y="1125539"/>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472">
                <a:defRPr/>
              </a:pPr>
              <a:endParaRPr lang="zh-CN" altLang="en-US" sz="3200"/>
            </a:p>
          </p:txBody>
        </p:sp>
        <p:sp>
          <p:nvSpPr>
            <p:cNvPr id="209" name="Freeform 218"/>
            <p:cNvSpPr>
              <a:spLocks/>
            </p:cNvSpPr>
            <p:nvPr/>
          </p:nvSpPr>
          <p:spPr bwMode="auto">
            <a:xfrm>
              <a:off x="2619376" y="1130301"/>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210" name="Freeform 219"/>
            <p:cNvSpPr>
              <a:spLocks/>
            </p:cNvSpPr>
            <p:nvPr/>
          </p:nvSpPr>
          <p:spPr bwMode="auto">
            <a:xfrm>
              <a:off x="2559051" y="1155701"/>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472">
                <a:defRPr/>
              </a:pPr>
              <a:endParaRPr lang="zh-CN" altLang="en-US" sz="3200"/>
            </a:p>
          </p:txBody>
        </p:sp>
        <p:sp>
          <p:nvSpPr>
            <p:cNvPr id="211" name="Freeform 220"/>
            <p:cNvSpPr>
              <a:spLocks/>
            </p:cNvSpPr>
            <p:nvPr/>
          </p:nvSpPr>
          <p:spPr bwMode="auto">
            <a:xfrm>
              <a:off x="2619376" y="1158876"/>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212" name="Freeform 221"/>
            <p:cNvSpPr>
              <a:spLocks/>
            </p:cNvSpPr>
            <p:nvPr/>
          </p:nvSpPr>
          <p:spPr bwMode="auto">
            <a:xfrm>
              <a:off x="2674938" y="1125539"/>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defTabSz="543472">
                <a:defRPr/>
              </a:pPr>
              <a:endParaRPr lang="zh-CN" altLang="en-US" sz="3200"/>
            </a:p>
          </p:txBody>
        </p:sp>
        <p:sp>
          <p:nvSpPr>
            <p:cNvPr id="213" name="Freeform 222"/>
            <p:cNvSpPr>
              <a:spLocks/>
            </p:cNvSpPr>
            <p:nvPr/>
          </p:nvSpPr>
          <p:spPr bwMode="auto">
            <a:xfrm>
              <a:off x="2735263" y="1130301"/>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214" name="Freeform 223"/>
            <p:cNvSpPr>
              <a:spLocks/>
            </p:cNvSpPr>
            <p:nvPr/>
          </p:nvSpPr>
          <p:spPr bwMode="auto">
            <a:xfrm>
              <a:off x="2674938" y="1155701"/>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defTabSz="543472">
                <a:defRPr/>
              </a:pPr>
              <a:endParaRPr lang="zh-CN" altLang="en-US" sz="3200"/>
            </a:p>
          </p:txBody>
        </p:sp>
        <p:sp>
          <p:nvSpPr>
            <p:cNvPr id="215" name="Freeform 224"/>
            <p:cNvSpPr>
              <a:spLocks/>
            </p:cNvSpPr>
            <p:nvPr/>
          </p:nvSpPr>
          <p:spPr bwMode="auto">
            <a:xfrm>
              <a:off x="2735263" y="1158876"/>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216" name="Freeform 226"/>
            <p:cNvSpPr>
              <a:spLocks/>
            </p:cNvSpPr>
            <p:nvPr/>
          </p:nvSpPr>
          <p:spPr bwMode="auto">
            <a:xfrm>
              <a:off x="2794001"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472">
                <a:defRPr/>
              </a:pPr>
              <a:endParaRPr lang="zh-CN" altLang="en-US" sz="3200"/>
            </a:p>
          </p:txBody>
        </p:sp>
        <p:sp>
          <p:nvSpPr>
            <p:cNvPr id="217" name="Freeform 227"/>
            <p:cNvSpPr>
              <a:spLocks/>
            </p:cNvSpPr>
            <p:nvPr/>
          </p:nvSpPr>
          <p:spPr bwMode="auto">
            <a:xfrm>
              <a:off x="2854326"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218" name="Freeform 228"/>
            <p:cNvSpPr>
              <a:spLocks/>
            </p:cNvSpPr>
            <p:nvPr/>
          </p:nvSpPr>
          <p:spPr bwMode="auto">
            <a:xfrm>
              <a:off x="2794001"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472">
                <a:defRPr/>
              </a:pPr>
              <a:endParaRPr lang="zh-CN" altLang="en-US" sz="3200"/>
            </a:p>
          </p:txBody>
        </p:sp>
        <p:sp>
          <p:nvSpPr>
            <p:cNvPr id="219" name="Freeform 229"/>
            <p:cNvSpPr>
              <a:spLocks/>
            </p:cNvSpPr>
            <p:nvPr/>
          </p:nvSpPr>
          <p:spPr bwMode="auto">
            <a:xfrm>
              <a:off x="2854326"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220" name="Freeform 230"/>
            <p:cNvSpPr>
              <a:spLocks/>
            </p:cNvSpPr>
            <p:nvPr/>
          </p:nvSpPr>
          <p:spPr bwMode="auto">
            <a:xfrm>
              <a:off x="2913063"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472">
                <a:defRPr/>
              </a:pPr>
              <a:endParaRPr lang="zh-CN" altLang="en-US" sz="3200"/>
            </a:p>
          </p:txBody>
        </p:sp>
        <p:sp>
          <p:nvSpPr>
            <p:cNvPr id="221" name="Freeform 231"/>
            <p:cNvSpPr>
              <a:spLocks/>
            </p:cNvSpPr>
            <p:nvPr/>
          </p:nvSpPr>
          <p:spPr bwMode="auto">
            <a:xfrm>
              <a:off x="2973388"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222" name="Freeform 232"/>
            <p:cNvSpPr>
              <a:spLocks/>
            </p:cNvSpPr>
            <p:nvPr/>
          </p:nvSpPr>
          <p:spPr bwMode="auto">
            <a:xfrm>
              <a:off x="2913063"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472">
                <a:defRPr/>
              </a:pPr>
              <a:endParaRPr lang="zh-CN" altLang="en-US" sz="3200"/>
            </a:p>
          </p:txBody>
        </p:sp>
        <p:sp>
          <p:nvSpPr>
            <p:cNvPr id="223" name="Freeform 233"/>
            <p:cNvSpPr>
              <a:spLocks/>
            </p:cNvSpPr>
            <p:nvPr/>
          </p:nvSpPr>
          <p:spPr bwMode="auto">
            <a:xfrm>
              <a:off x="2973388"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472">
                <a:defRPr/>
              </a:pPr>
              <a:endParaRPr lang="zh-CN" altLang="en-US" sz="3200"/>
            </a:p>
          </p:txBody>
        </p:sp>
      </p:grpSp>
      <p:grpSp>
        <p:nvGrpSpPr>
          <p:cNvPr id="224" name="组合 223"/>
          <p:cNvGrpSpPr/>
          <p:nvPr/>
        </p:nvGrpSpPr>
        <p:grpSpPr>
          <a:xfrm>
            <a:off x="1782274" y="1456298"/>
            <a:ext cx="428152" cy="546060"/>
            <a:chOff x="8407400" y="2055813"/>
            <a:chExt cx="360363" cy="458788"/>
          </a:xfrm>
          <a:solidFill>
            <a:schemeClr val="tx2">
              <a:lumMod val="60000"/>
              <a:lumOff val="40000"/>
            </a:schemeClr>
          </a:solidFill>
        </p:grpSpPr>
        <p:sp>
          <p:nvSpPr>
            <p:cNvPr id="225" name="Freeform 219"/>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noFill/>
              <a:prstDash val="solid"/>
              <a:round/>
              <a:headEnd/>
              <a:tailEnd/>
            </a:ln>
          </p:spPr>
          <p:txBody>
            <a:bodyPr/>
            <a:lstStyle/>
            <a:p>
              <a:pPr defTabSz="543472">
                <a:defRPr/>
              </a:pPr>
              <a:endParaRPr lang="zh-CN" altLang="en-US" sz="3200"/>
            </a:p>
          </p:txBody>
        </p:sp>
        <p:sp>
          <p:nvSpPr>
            <p:cNvPr id="226" name="Freeform 220"/>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noFill/>
              <a:prstDash val="solid"/>
              <a:round/>
              <a:headEnd/>
              <a:tailEnd/>
            </a:ln>
          </p:spPr>
          <p:txBody>
            <a:bodyPr/>
            <a:lstStyle/>
            <a:p>
              <a:pPr defTabSz="543472">
                <a:defRPr/>
              </a:pPr>
              <a:endParaRPr lang="zh-CN" altLang="en-US" sz="3200"/>
            </a:p>
          </p:txBody>
        </p:sp>
        <p:sp>
          <p:nvSpPr>
            <p:cNvPr id="227" name="Freeform 221"/>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noFill/>
              <a:prstDash val="solid"/>
              <a:round/>
              <a:headEnd/>
              <a:tailEnd/>
            </a:ln>
          </p:spPr>
          <p:txBody>
            <a:bodyPr/>
            <a:lstStyle/>
            <a:p>
              <a:pPr defTabSz="543472">
                <a:defRPr/>
              </a:pPr>
              <a:endParaRPr lang="zh-CN" altLang="en-US" sz="3200"/>
            </a:p>
          </p:txBody>
        </p:sp>
        <p:sp>
          <p:nvSpPr>
            <p:cNvPr id="228" name="Freeform 222"/>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noFill/>
              <a:prstDash val="solid"/>
              <a:round/>
              <a:headEnd/>
              <a:tailEnd/>
            </a:ln>
          </p:spPr>
          <p:txBody>
            <a:bodyPr/>
            <a:lstStyle/>
            <a:p>
              <a:pPr defTabSz="543472">
                <a:defRPr/>
              </a:pPr>
              <a:endParaRPr lang="zh-CN" altLang="en-US" sz="3200"/>
            </a:p>
          </p:txBody>
        </p:sp>
      </p:grpSp>
      <p:cxnSp>
        <p:nvCxnSpPr>
          <p:cNvPr id="3" name="直接箭头连接符 2"/>
          <p:cNvCxnSpPr>
            <a:stCxn id="187" idx="13"/>
            <a:endCxn id="225" idx="11"/>
          </p:cNvCxnSpPr>
          <p:nvPr/>
        </p:nvCxnSpPr>
        <p:spPr>
          <a:xfrm>
            <a:off x="1126593" y="1724777"/>
            <a:ext cx="678334" cy="0"/>
          </a:xfrm>
          <a:prstGeom prst="straightConnector1">
            <a:avLst/>
          </a:prstGeom>
          <a:ln>
            <a:prstDash val="sys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29" name="直接箭头连接符 228"/>
          <p:cNvCxnSpPr>
            <a:stCxn id="187" idx="14"/>
            <a:endCxn id="225" idx="10"/>
          </p:cNvCxnSpPr>
          <p:nvPr/>
        </p:nvCxnSpPr>
        <p:spPr>
          <a:xfrm>
            <a:off x="1126593" y="1774832"/>
            <a:ext cx="678334" cy="0"/>
          </a:xfrm>
          <a:prstGeom prst="straightConnector1">
            <a:avLst/>
          </a:prstGeom>
          <a:ln>
            <a:prstDash val="sys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30" name="直接箭头连接符 229"/>
          <p:cNvCxnSpPr>
            <a:stCxn id="187" idx="32"/>
          </p:cNvCxnSpPr>
          <p:nvPr/>
        </p:nvCxnSpPr>
        <p:spPr>
          <a:xfrm>
            <a:off x="980477" y="1984156"/>
            <a:ext cx="441448" cy="369757"/>
          </a:xfrm>
          <a:prstGeom prst="straightConnector1">
            <a:avLst/>
          </a:prstGeom>
          <a:ln>
            <a:prstDash val="sys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31" name="直接箭头连接符 230"/>
          <p:cNvCxnSpPr>
            <a:stCxn id="187" idx="34"/>
          </p:cNvCxnSpPr>
          <p:nvPr/>
        </p:nvCxnSpPr>
        <p:spPr>
          <a:xfrm>
            <a:off x="1033713" y="1961404"/>
            <a:ext cx="465088" cy="390391"/>
          </a:xfrm>
          <a:prstGeom prst="straightConnector1">
            <a:avLst/>
          </a:prstGeom>
          <a:ln>
            <a:prstDash val="sys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32" name="直接箭头连接符 231"/>
          <p:cNvCxnSpPr/>
          <p:nvPr/>
        </p:nvCxnSpPr>
        <p:spPr>
          <a:xfrm flipV="1">
            <a:off x="1486747" y="1970294"/>
            <a:ext cx="391521" cy="383621"/>
          </a:xfrm>
          <a:prstGeom prst="straightConnector1">
            <a:avLst/>
          </a:prstGeom>
          <a:ln>
            <a:prstDash val="sys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33" name="直接箭头连接符 232"/>
          <p:cNvCxnSpPr/>
          <p:nvPr/>
        </p:nvCxnSpPr>
        <p:spPr>
          <a:xfrm flipV="1">
            <a:off x="1562946" y="1971688"/>
            <a:ext cx="383770" cy="380832"/>
          </a:xfrm>
          <a:prstGeom prst="straightConnector1">
            <a:avLst/>
          </a:prstGeom>
          <a:ln>
            <a:prstDash val="sys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40" name="直接箭头连接符 239"/>
          <p:cNvCxnSpPr/>
          <p:nvPr/>
        </p:nvCxnSpPr>
        <p:spPr bwMode="auto">
          <a:xfrm>
            <a:off x="5020523" y="917183"/>
            <a:ext cx="0" cy="633665"/>
          </a:xfrm>
          <a:prstGeom prst="straightConnector1">
            <a:avLst/>
          </a:prstGeom>
          <a:noFill/>
          <a:ln>
            <a:noFill/>
            <a:tailEnd type="triangle"/>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cxnSp>
      <p:cxnSp>
        <p:nvCxnSpPr>
          <p:cNvPr id="241" name="直接箭头连接符 240"/>
          <p:cNvCxnSpPr/>
          <p:nvPr/>
        </p:nvCxnSpPr>
        <p:spPr bwMode="auto">
          <a:xfrm>
            <a:off x="4978094" y="917183"/>
            <a:ext cx="42430" cy="557657"/>
          </a:xfrm>
          <a:prstGeom prst="straightConnector1">
            <a:avLst/>
          </a:prstGeom>
          <a:noFill/>
          <a:ln>
            <a:noFill/>
            <a:tailEnd type="triangle"/>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cxnSp>
      <p:grpSp>
        <p:nvGrpSpPr>
          <p:cNvPr id="242" name="组合 241"/>
          <p:cNvGrpSpPr/>
          <p:nvPr/>
        </p:nvGrpSpPr>
        <p:grpSpPr>
          <a:xfrm>
            <a:off x="2928173" y="1456298"/>
            <a:ext cx="428152" cy="546060"/>
            <a:chOff x="8407400" y="2055813"/>
            <a:chExt cx="360363" cy="458788"/>
          </a:xfrm>
          <a:solidFill>
            <a:schemeClr val="tx2">
              <a:lumMod val="60000"/>
              <a:lumOff val="40000"/>
            </a:schemeClr>
          </a:solidFill>
        </p:grpSpPr>
        <p:sp>
          <p:nvSpPr>
            <p:cNvPr id="243" name="Freeform 219"/>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noFill/>
              <a:prstDash val="solid"/>
              <a:round/>
              <a:headEnd/>
              <a:tailEnd/>
            </a:ln>
          </p:spPr>
          <p:txBody>
            <a:bodyPr/>
            <a:lstStyle/>
            <a:p>
              <a:pPr defTabSz="543472">
                <a:defRPr/>
              </a:pPr>
              <a:endParaRPr lang="zh-CN" altLang="en-US" sz="3200"/>
            </a:p>
          </p:txBody>
        </p:sp>
        <p:sp>
          <p:nvSpPr>
            <p:cNvPr id="244" name="Freeform 220"/>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noFill/>
              <a:prstDash val="solid"/>
              <a:round/>
              <a:headEnd/>
              <a:tailEnd/>
            </a:ln>
          </p:spPr>
          <p:txBody>
            <a:bodyPr/>
            <a:lstStyle/>
            <a:p>
              <a:pPr defTabSz="543472">
                <a:defRPr/>
              </a:pPr>
              <a:endParaRPr lang="zh-CN" altLang="en-US" sz="3200"/>
            </a:p>
          </p:txBody>
        </p:sp>
        <p:sp>
          <p:nvSpPr>
            <p:cNvPr id="245" name="Freeform 221"/>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noFill/>
              <a:prstDash val="solid"/>
              <a:round/>
              <a:headEnd/>
              <a:tailEnd/>
            </a:ln>
          </p:spPr>
          <p:txBody>
            <a:bodyPr/>
            <a:lstStyle/>
            <a:p>
              <a:pPr defTabSz="543472">
                <a:defRPr/>
              </a:pPr>
              <a:endParaRPr lang="zh-CN" altLang="en-US" sz="3200"/>
            </a:p>
          </p:txBody>
        </p:sp>
        <p:sp>
          <p:nvSpPr>
            <p:cNvPr id="246" name="Freeform 222"/>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noFill/>
              <a:prstDash val="solid"/>
              <a:round/>
              <a:headEnd/>
              <a:tailEnd/>
            </a:ln>
          </p:spPr>
          <p:txBody>
            <a:bodyPr/>
            <a:lstStyle/>
            <a:p>
              <a:pPr defTabSz="543472">
                <a:defRPr/>
              </a:pPr>
              <a:endParaRPr lang="zh-CN" altLang="en-US" sz="3200"/>
            </a:p>
          </p:txBody>
        </p:sp>
      </p:grpSp>
      <p:grpSp>
        <p:nvGrpSpPr>
          <p:cNvPr id="247" name="组合 246"/>
          <p:cNvGrpSpPr/>
          <p:nvPr/>
        </p:nvGrpSpPr>
        <p:grpSpPr>
          <a:xfrm>
            <a:off x="3260053" y="2334866"/>
            <a:ext cx="867695" cy="173539"/>
            <a:chOff x="2449513" y="1096964"/>
            <a:chExt cx="650875" cy="130175"/>
          </a:xfrm>
          <a:solidFill>
            <a:schemeClr val="tx2">
              <a:lumMod val="60000"/>
              <a:lumOff val="40000"/>
            </a:schemeClr>
          </a:solidFill>
        </p:grpSpPr>
        <p:sp>
          <p:nvSpPr>
            <p:cNvPr id="248" name="Freeform 204"/>
            <p:cNvSpPr>
              <a:spLocks/>
            </p:cNvSpPr>
            <p:nvPr/>
          </p:nvSpPr>
          <p:spPr bwMode="auto">
            <a:xfrm>
              <a:off x="2449513" y="1096964"/>
              <a:ext cx="79375" cy="117475"/>
            </a:xfrm>
            <a:custGeom>
              <a:avLst/>
              <a:gdLst>
                <a:gd name="T0" fmla="*/ 84 w 94"/>
                <a:gd name="T1" fmla="*/ 137 h 137"/>
                <a:gd name="T2" fmla="*/ 84 w 94"/>
                <a:gd name="T3" fmla="*/ 137 h 137"/>
                <a:gd name="T4" fmla="*/ 21 w 94"/>
                <a:gd name="T5" fmla="*/ 137 h 137"/>
                <a:gd name="T6" fmla="*/ 0 w 94"/>
                <a:gd name="T7" fmla="*/ 116 h 137"/>
                <a:gd name="T8" fmla="*/ 0 w 94"/>
                <a:gd name="T9" fmla="*/ 21 h 137"/>
                <a:gd name="T10" fmla="*/ 21 w 94"/>
                <a:gd name="T11" fmla="*/ 0 h 137"/>
                <a:gd name="T12" fmla="*/ 84 w 94"/>
                <a:gd name="T13" fmla="*/ 0 h 137"/>
                <a:gd name="T14" fmla="*/ 94 w 94"/>
                <a:gd name="T15" fmla="*/ 10 h 137"/>
                <a:gd name="T16" fmla="*/ 84 w 94"/>
                <a:gd name="T17" fmla="*/ 20 h 137"/>
                <a:gd name="T18" fmla="*/ 21 w 94"/>
                <a:gd name="T19" fmla="*/ 20 h 137"/>
                <a:gd name="T20" fmla="*/ 20 w 94"/>
                <a:gd name="T21" fmla="*/ 21 h 137"/>
                <a:gd name="T22" fmla="*/ 20 w 94"/>
                <a:gd name="T23" fmla="*/ 116 h 137"/>
                <a:gd name="T24" fmla="*/ 21 w 94"/>
                <a:gd name="T25" fmla="*/ 117 h 137"/>
                <a:gd name="T26" fmla="*/ 84 w 94"/>
                <a:gd name="T27" fmla="*/ 117 h 137"/>
                <a:gd name="T28" fmla="*/ 94 w 94"/>
                <a:gd name="T29" fmla="*/ 127 h 137"/>
                <a:gd name="T30" fmla="*/ 84 w 94"/>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137">
                  <a:moveTo>
                    <a:pt x="84" y="137"/>
                  </a:moveTo>
                  <a:lnTo>
                    <a:pt x="84" y="137"/>
                  </a:lnTo>
                  <a:lnTo>
                    <a:pt x="21" y="137"/>
                  </a:lnTo>
                  <a:cubicBezTo>
                    <a:pt x="10" y="137"/>
                    <a:pt x="0" y="127"/>
                    <a:pt x="0" y="116"/>
                  </a:cubicBezTo>
                  <a:lnTo>
                    <a:pt x="0" y="21"/>
                  </a:lnTo>
                  <a:cubicBezTo>
                    <a:pt x="0" y="10"/>
                    <a:pt x="10" y="0"/>
                    <a:pt x="21" y="0"/>
                  </a:cubicBezTo>
                  <a:lnTo>
                    <a:pt x="84" y="0"/>
                  </a:lnTo>
                  <a:cubicBezTo>
                    <a:pt x="90" y="0"/>
                    <a:pt x="94" y="5"/>
                    <a:pt x="94" y="10"/>
                  </a:cubicBezTo>
                  <a:cubicBezTo>
                    <a:pt x="94" y="15"/>
                    <a:pt x="90" y="20"/>
                    <a:pt x="84" y="20"/>
                  </a:cubicBezTo>
                  <a:lnTo>
                    <a:pt x="21" y="20"/>
                  </a:lnTo>
                  <a:cubicBezTo>
                    <a:pt x="21" y="20"/>
                    <a:pt x="20" y="20"/>
                    <a:pt x="20" y="21"/>
                  </a:cubicBezTo>
                  <a:lnTo>
                    <a:pt x="20" y="116"/>
                  </a:lnTo>
                  <a:cubicBezTo>
                    <a:pt x="20" y="116"/>
                    <a:pt x="21" y="117"/>
                    <a:pt x="21" y="117"/>
                  </a:cubicBezTo>
                  <a:lnTo>
                    <a:pt x="84" y="117"/>
                  </a:lnTo>
                  <a:cubicBezTo>
                    <a:pt x="90" y="117"/>
                    <a:pt x="94" y="121"/>
                    <a:pt x="94" y="127"/>
                  </a:cubicBezTo>
                  <a:cubicBezTo>
                    <a:pt x="94" y="132"/>
                    <a:pt x="90" y="137"/>
                    <a:pt x="84" y="137"/>
                  </a:cubicBezTo>
                  <a:close/>
                </a:path>
              </a:pathLst>
            </a:custGeom>
            <a:grpFill/>
            <a:ln w="0">
              <a:noFill/>
              <a:prstDash val="solid"/>
              <a:round/>
              <a:headEnd/>
              <a:tailEnd/>
            </a:ln>
          </p:spPr>
          <p:txBody>
            <a:bodyPr/>
            <a:lstStyle/>
            <a:p>
              <a:pPr defTabSz="543472">
                <a:defRPr/>
              </a:pPr>
              <a:endParaRPr lang="zh-CN" altLang="en-US" sz="3200"/>
            </a:p>
          </p:txBody>
        </p:sp>
        <p:sp>
          <p:nvSpPr>
            <p:cNvPr id="249" name="Freeform 205"/>
            <p:cNvSpPr>
              <a:spLocks/>
            </p:cNvSpPr>
            <p:nvPr/>
          </p:nvSpPr>
          <p:spPr bwMode="auto">
            <a:xfrm>
              <a:off x="3005138" y="1096964"/>
              <a:ext cx="95250" cy="117475"/>
            </a:xfrm>
            <a:custGeom>
              <a:avLst/>
              <a:gdLst>
                <a:gd name="T0" fmla="*/ 91 w 112"/>
                <a:gd name="T1" fmla="*/ 137 h 137"/>
                <a:gd name="T2" fmla="*/ 91 w 112"/>
                <a:gd name="T3" fmla="*/ 137 h 137"/>
                <a:gd name="T4" fmla="*/ 10 w 112"/>
                <a:gd name="T5" fmla="*/ 137 h 137"/>
                <a:gd name="T6" fmla="*/ 0 w 112"/>
                <a:gd name="T7" fmla="*/ 127 h 137"/>
                <a:gd name="T8" fmla="*/ 10 w 112"/>
                <a:gd name="T9" fmla="*/ 117 h 137"/>
                <a:gd name="T10" fmla="*/ 91 w 112"/>
                <a:gd name="T11" fmla="*/ 117 h 137"/>
                <a:gd name="T12" fmla="*/ 92 w 112"/>
                <a:gd name="T13" fmla="*/ 116 h 137"/>
                <a:gd name="T14" fmla="*/ 92 w 112"/>
                <a:gd name="T15" fmla="*/ 21 h 137"/>
                <a:gd name="T16" fmla="*/ 91 w 112"/>
                <a:gd name="T17" fmla="*/ 20 h 137"/>
                <a:gd name="T18" fmla="*/ 17 w 112"/>
                <a:gd name="T19" fmla="*/ 20 h 137"/>
                <a:gd name="T20" fmla="*/ 7 w 112"/>
                <a:gd name="T21" fmla="*/ 10 h 137"/>
                <a:gd name="T22" fmla="*/ 17 w 112"/>
                <a:gd name="T23" fmla="*/ 0 h 137"/>
                <a:gd name="T24" fmla="*/ 91 w 112"/>
                <a:gd name="T25" fmla="*/ 0 h 137"/>
                <a:gd name="T26" fmla="*/ 112 w 112"/>
                <a:gd name="T27" fmla="*/ 21 h 137"/>
                <a:gd name="T28" fmla="*/ 112 w 112"/>
                <a:gd name="T29" fmla="*/ 116 h 137"/>
                <a:gd name="T30" fmla="*/ 91 w 112"/>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37">
                  <a:moveTo>
                    <a:pt x="91" y="137"/>
                  </a:moveTo>
                  <a:lnTo>
                    <a:pt x="91" y="137"/>
                  </a:lnTo>
                  <a:lnTo>
                    <a:pt x="10" y="137"/>
                  </a:lnTo>
                  <a:cubicBezTo>
                    <a:pt x="4" y="137"/>
                    <a:pt x="0" y="132"/>
                    <a:pt x="0" y="127"/>
                  </a:cubicBezTo>
                  <a:cubicBezTo>
                    <a:pt x="0" y="121"/>
                    <a:pt x="4" y="117"/>
                    <a:pt x="10" y="117"/>
                  </a:cubicBezTo>
                  <a:lnTo>
                    <a:pt x="91" y="117"/>
                  </a:lnTo>
                  <a:cubicBezTo>
                    <a:pt x="92" y="117"/>
                    <a:pt x="92" y="116"/>
                    <a:pt x="92" y="116"/>
                  </a:cubicBezTo>
                  <a:lnTo>
                    <a:pt x="92" y="21"/>
                  </a:lnTo>
                  <a:cubicBezTo>
                    <a:pt x="92" y="20"/>
                    <a:pt x="92" y="20"/>
                    <a:pt x="91" y="20"/>
                  </a:cubicBezTo>
                  <a:lnTo>
                    <a:pt x="17" y="20"/>
                  </a:lnTo>
                  <a:cubicBezTo>
                    <a:pt x="11" y="20"/>
                    <a:pt x="7" y="15"/>
                    <a:pt x="7" y="10"/>
                  </a:cubicBezTo>
                  <a:cubicBezTo>
                    <a:pt x="7" y="5"/>
                    <a:pt x="11" y="0"/>
                    <a:pt x="17" y="0"/>
                  </a:cubicBezTo>
                  <a:lnTo>
                    <a:pt x="91" y="0"/>
                  </a:lnTo>
                  <a:cubicBezTo>
                    <a:pt x="102" y="0"/>
                    <a:pt x="112" y="10"/>
                    <a:pt x="112" y="21"/>
                  </a:cubicBezTo>
                  <a:lnTo>
                    <a:pt x="112" y="116"/>
                  </a:lnTo>
                  <a:cubicBezTo>
                    <a:pt x="112" y="127"/>
                    <a:pt x="102" y="137"/>
                    <a:pt x="91" y="137"/>
                  </a:cubicBezTo>
                  <a:close/>
                </a:path>
              </a:pathLst>
            </a:custGeom>
            <a:grpFill/>
            <a:ln w="0">
              <a:noFill/>
              <a:prstDash val="solid"/>
              <a:round/>
              <a:headEnd/>
              <a:tailEnd/>
            </a:ln>
          </p:spPr>
          <p:txBody>
            <a:bodyPr/>
            <a:lstStyle/>
            <a:p>
              <a:pPr defTabSz="543472">
                <a:defRPr/>
              </a:pPr>
              <a:endParaRPr lang="zh-CN" altLang="en-US" sz="3200"/>
            </a:p>
          </p:txBody>
        </p:sp>
        <p:sp>
          <p:nvSpPr>
            <p:cNvPr id="250" name="Freeform 206"/>
            <p:cNvSpPr>
              <a:spLocks/>
            </p:cNvSpPr>
            <p:nvPr/>
          </p:nvSpPr>
          <p:spPr bwMode="auto">
            <a:xfrm>
              <a:off x="2944813" y="1196976"/>
              <a:ext cx="93663" cy="17463"/>
            </a:xfrm>
            <a:custGeom>
              <a:avLst/>
              <a:gdLst>
                <a:gd name="T0" fmla="*/ 99 w 109"/>
                <a:gd name="T1" fmla="*/ 20 h 20"/>
                <a:gd name="T2" fmla="*/ 99 w 109"/>
                <a:gd name="T3" fmla="*/ 20 h 20"/>
                <a:gd name="T4" fmla="*/ 10 w 109"/>
                <a:gd name="T5" fmla="*/ 20 h 20"/>
                <a:gd name="T6" fmla="*/ 0 w 109"/>
                <a:gd name="T7" fmla="*/ 10 h 20"/>
                <a:gd name="T8" fmla="*/ 10 w 109"/>
                <a:gd name="T9" fmla="*/ 0 h 20"/>
                <a:gd name="T10" fmla="*/ 99 w 109"/>
                <a:gd name="T11" fmla="*/ 0 h 20"/>
                <a:gd name="T12" fmla="*/ 109 w 109"/>
                <a:gd name="T13" fmla="*/ 10 h 20"/>
                <a:gd name="T14" fmla="*/ 99 w 10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20">
                  <a:moveTo>
                    <a:pt x="99" y="20"/>
                  </a:moveTo>
                  <a:lnTo>
                    <a:pt x="99" y="20"/>
                  </a:lnTo>
                  <a:lnTo>
                    <a:pt x="10" y="20"/>
                  </a:lnTo>
                  <a:cubicBezTo>
                    <a:pt x="4" y="20"/>
                    <a:pt x="0" y="15"/>
                    <a:pt x="0" y="10"/>
                  </a:cubicBezTo>
                  <a:cubicBezTo>
                    <a:pt x="0" y="4"/>
                    <a:pt x="4" y="0"/>
                    <a:pt x="10" y="0"/>
                  </a:cubicBezTo>
                  <a:lnTo>
                    <a:pt x="99" y="0"/>
                  </a:lnTo>
                  <a:cubicBezTo>
                    <a:pt x="104" y="0"/>
                    <a:pt x="109" y="4"/>
                    <a:pt x="109" y="10"/>
                  </a:cubicBezTo>
                  <a:cubicBezTo>
                    <a:pt x="109" y="15"/>
                    <a:pt x="104" y="20"/>
                    <a:pt x="99" y="20"/>
                  </a:cubicBezTo>
                  <a:close/>
                </a:path>
              </a:pathLst>
            </a:custGeom>
            <a:grpFill/>
            <a:ln w="0">
              <a:noFill/>
              <a:prstDash val="solid"/>
              <a:round/>
              <a:headEnd/>
              <a:tailEnd/>
            </a:ln>
          </p:spPr>
          <p:txBody>
            <a:bodyPr/>
            <a:lstStyle/>
            <a:p>
              <a:pPr defTabSz="543472">
                <a:defRPr/>
              </a:pPr>
              <a:endParaRPr lang="zh-CN" altLang="en-US" sz="3200"/>
            </a:p>
          </p:txBody>
        </p:sp>
        <p:sp>
          <p:nvSpPr>
            <p:cNvPr id="251" name="Freeform 207"/>
            <p:cNvSpPr>
              <a:spLocks/>
            </p:cNvSpPr>
            <p:nvPr/>
          </p:nvSpPr>
          <p:spPr bwMode="auto">
            <a:xfrm>
              <a:off x="2513013" y="1096964"/>
              <a:ext cx="525463" cy="17463"/>
            </a:xfrm>
            <a:custGeom>
              <a:avLst/>
              <a:gdLst>
                <a:gd name="T0" fmla="*/ 608 w 618"/>
                <a:gd name="T1" fmla="*/ 20 h 20"/>
                <a:gd name="T2" fmla="*/ 608 w 618"/>
                <a:gd name="T3" fmla="*/ 20 h 20"/>
                <a:gd name="T4" fmla="*/ 10 w 618"/>
                <a:gd name="T5" fmla="*/ 20 h 20"/>
                <a:gd name="T6" fmla="*/ 0 w 618"/>
                <a:gd name="T7" fmla="*/ 10 h 20"/>
                <a:gd name="T8" fmla="*/ 10 w 618"/>
                <a:gd name="T9" fmla="*/ 0 h 20"/>
                <a:gd name="T10" fmla="*/ 608 w 618"/>
                <a:gd name="T11" fmla="*/ 0 h 20"/>
                <a:gd name="T12" fmla="*/ 618 w 618"/>
                <a:gd name="T13" fmla="*/ 10 h 20"/>
                <a:gd name="T14" fmla="*/ 608 w 618"/>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8" h="20">
                  <a:moveTo>
                    <a:pt x="608" y="20"/>
                  </a:moveTo>
                  <a:lnTo>
                    <a:pt x="608" y="20"/>
                  </a:lnTo>
                  <a:lnTo>
                    <a:pt x="10" y="20"/>
                  </a:lnTo>
                  <a:cubicBezTo>
                    <a:pt x="5" y="20"/>
                    <a:pt x="0" y="15"/>
                    <a:pt x="0" y="10"/>
                  </a:cubicBezTo>
                  <a:cubicBezTo>
                    <a:pt x="0" y="5"/>
                    <a:pt x="5" y="0"/>
                    <a:pt x="10" y="0"/>
                  </a:cubicBezTo>
                  <a:lnTo>
                    <a:pt x="608" y="0"/>
                  </a:lnTo>
                  <a:cubicBezTo>
                    <a:pt x="613" y="0"/>
                    <a:pt x="618" y="5"/>
                    <a:pt x="618" y="10"/>
                  </a:cubicBezTo>
                  <a:cubicBezTo>
                    <a:pt x="618" y="15"/>
                    <a:pt x="613" y="20"/>
                    <a:pt x="608" y="20"/>
                  </a:cubicBezTo>
                  <a:close/>
                </a:path>
              </a:pathLst>
            </a:custGeom>
            <a:grpFill/>
            <a:ln w="0">
              <a:noFill/>
              <a:prstDash val="solid"/>
              <a:round/>
              <a:headEnd/>
              <a:tailEnd/>
            </a:ln>
          </p:spPr>
          <p:txBody>
            <a:bodyPr/>
            <a:lstStyle/>
            <a:p>
              <a:pPr defTabSz="543472">
                <a:defRPr/>
              </a:pPr>
              <a:endParaRPr lang="zh-CN" altLang="en-US" sz="3200"/>
            </a:p>
          </p:txBody>
        </p:sp>
        <p:sp>
          <p:nvSpPr>
            <p:cNvPr id="252" name="Freeform 208"/>
            <p:cNvSpPr>
              <a:spLocks/>
            </p:cNvSpPr>
            <p:nvPr/>
          </p:nvSpPr>
          <p:spPr bwMode="auto">
            <a:xfrm>
              <a:off x="2513013" y="1196976"/>
              <a:ext cx="381000" cy="17463"/>
            </a:xfrm>
            <a:custGeom>
              <a:avLst/>
              <a:gdLst>
                <a:gd name="T0" fmla="*/ 439 w 449"/>
                <a:gd name="T1" fmla="*/ 20 h 20"/>
                <a:gd name="T2" fmla="*/ 439 w 449"/>
                <a:gd name="T3" fmla="*/ 20 h 20"/>
                <a:gd name="T4" fmla="*/ 10 w 449"/>
                <a:gd name="T5" fmla="*/ 20 h 20"/>
                <a:gd name="T6" fmla="*/ 0 w 449"/>
                <a:gd name="T7" fmla="*/ 10 h 20"/>
                <a:gd name="T8" fmla="*/ 10 w 449"/>
                <a:gd name="T9" fmla="*/ 0 h 20"/>
                <a:gd name="T10" fmla="*/ 439 w 449"/>
                <a:gd name="T11" fmla="*/ 0 h 20"/>
                <a:gd name="T12" fmla="*/ 449 w 449"/>
                <a:gd name="T13" fmla="*/ 10 h 20"/>
                <a:gd name="T14" fmla="*/ 439 w 44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9" h="20">
                  <a:moveTo>
                    <a:pt x="439" y="20"/>
                  </a:moveTo>
                  <a:lnTo>
                    <a:pt x="439" y="20"/>
                  </a:lnTo>
                  <a:lnTo>
                    <a:pt x="10" y="20"/>
                  </a:lnTo>
                  <a:cubicBezTo>
                    <a:pt x="5" y="20"/>
                    <a:pt x="0" y="15"/>
                    <a:pt x="0" y="10"/>
                  </a:cubicBezTo>
                  <a:cubicBezTo>
                    <a:pt x="0" y="4"/>
                    <a:pt x="5" y="0"/>
                    <a:pt x="10" y="0"/>
                  </a:cubicBezTo>
                  <a:lnTo>
                    <a:pt x="439" y="0"/>
                  </a:lnTo>
                  <a:cubicBezTo>
                    <a:pt x="444" y="0"/>
                    <a:pt x="449" y="4"/>
                    <a:pt x="449" y="10"/>
                  </a:cubicBezTo>
                  <a:cubicBezTo>
                    <a:pt x="449" y="15"/>
                    <a:pt x="444" y="20"/>
                    <a:pt x="439" y="20"/>
                  </a:cubicBezTo>
                  <a:close/>
                </a:path>
              </a:pathLst>
            </a:custGeom>
            <a:grpFill/>
            <a:ln w="0">
              <a:noFill/>
              <a:prstDash val="solid"/>
              <a:round/>
              <a:headEnd/>
              <a:tailEnd/>
            </a:ln>
          </p:spPr>
          <p:txBody>
            <a:bodyPr/>
            <a:lstStyle/>
            <a:p>
              <a:pPr defTabSz="543472">
                <a:defRPr/>
              </a:pPr>
              <a:endParaRPr lang="zh-CN" altLang="en-US" sz="3200"/>
            </a:p>
          </p:txBody>
        </p:sp>
        <p:sp>
          <p:nvSpPr>
            <p:cNvPr id="253" name="Freeform 209"/>
            <p:cNvSpPr>
              <a:spLocks/>
            </p:cNvSpPr>
            <p:nvPr/>
          </p:nvSpPr>
          <p:spPr bwMode="auto">
            <a:xfrm>
              <a:off x="2852738" y="1182689"/>
              <a:ext cx="42863"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39" y="0"/>
                    <a:pt x="51" y="12"/>
                    <a:pt x="51" y="26"/>
                  </a:cubicBezTo>
                  <a:cubicBezTo>
                    <a:pt x="51" y="40"/>
                    <a:pt x="39" y="52"/>
                    <a:pt x="25" y="52"/>
                  </a:cubicBezTo>
                  <a:close/>
                </a:path>
              </a:pathLst>
            </a:custGeom>
            <a:grpFill/>
            <a:ln w="0">
              <a:noFill/>
              <a:prstDash val="solid"/>
              <a:round/>
              <a:headEnd/>
              <a:tailEnd/>
            </a:ln>
          </p:spPr>
          <p:txBody>
            <a:bodyPr/>
            <a:lstStyle/>
            <a:p>
              <a:pPr defTabSz="543472">
                <a:defRPr/>
              </a:pPr>
              <a:endParaRPr lang="zh-CN" altLang="en-US" sz="3200"/>
            </a:p>
          </p:txBody>
        </p:sp>
        <p:sp>
          <p:nvSpPr>
            <p:cNvPr id="254" name="Freeform 210"/>
            <p:cNvSpPr>
              <a:spLocks/>
            </p:cNvSpPr>
            <p:nvPr/>
          </p:nvSpPr>
          <p:spPr bwMode="auto">
            <a:xfrm>
              <a:off x="2919413" y="1182689"/>
              <a:ext cx="42863"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472">
                <a:defRPr/>
              </a:pPr>
              <a:endParaRPr lang="zh-CN" altLang="en-US" sz="3200"/>
            </a:p>
          </p:txBody>
        </p:sp>
        <p:sp>
          <p:nvSpPr>
            <p:cNvPr id="255" name="Freeform 211"/>
            <p:cNvSpPr>
              <a:spLocks/>
            </p:cNvSpPr>
            <p:nvPr/>
          </p:nvSpPr>
          <p:spPr bwMode="auto">
            <a:xfrm>
              <a:off x="2493963" y="1101726"/>
              <a:ext cx="7938"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7" y="0"/>
                    <a:pt x="10" y="2"/>
                    <a:pt x="10" y="5"/>
                  </a:cubicBezTo>
                  <a:lnTo>
                    <a:pt x="10" y="122"/>
                  </a:lnTo>
                  <a:cubicBezTo>
                    <a:pt x="10" y="125"/>
                    <a:pt x="7" y="127"/>
                    <a:pt x="5" y="127"/>
                  </a:cubicBezTo>
                  <a:close/>
                </a:path>
              </a:pathLst>
            </a:custGeom>
            <a:grpFill/>
            <a:ln w="0">
              <a:noFill/>
              <a:prstDash val="solid"/>
              <a:round/>
              <a:headEnd/>
              <a:tailEnd/>
            </a:ln>
          </p:spPr>
          <p:txBody>
            <a:bodyPr/>
            <a:lstStyle/>
            <a:p>
              <a:pPr defTabSz="543472">
                <a:defRPr/>
              </a:pPr>
              <a:endParaRPr lang="zh-CN" altLang="en-US" sz="3200"/>
            </a:p>
          </p:txBody>
        </p:sp>
        <p:sp>
          <p:nvSpPr>
            <p:cNvPr id="256" name="Freeform 212"/>
            <p:cNvSpPr>
              <a:spLocks/>
            </p:cNvSpPr>
            <p:nvPr/>
          </p:nvSpPr>
          <p:spPr bwMode="auto">
            <a:xfrm>
              <a:off x="3044826" y="1101726"/>
              <a:ext cx="9525"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8" y="0"/>
                    <a:pt x="10" y="2"/>
                    <a:pt x="10" y="5"/>
                  </a:cubicBezTo>
                  <a:lnTo>
                    <a:pt x="10" y="122"/>
                  </a:lnTo>
                  <a:cubicBezTo>
                    <a:pt x="10" y="125"/>
                    <a:pt x="8" y="127"/>
                    <a:pt x="5" y="127"/>
                  </a:cubicBezTo>
                  <a:close/>
                </a:path>
              </a:pathLst>
            </a:custGeom>
            <a:grpFill/>
            <a:ln w="0">
              <a:noFill/>
              <a:prstDash val="solid"/>
              <a:round/>
              <a:headEnd/>
              <a:tailEnd/>
            </a:ln>
          </p:spPr>
          <p:txBody>
            <a:bodyPr/>
            <a:lstStyle/>
            <a:p>
              <a:pPr defTabSz="543472">
                <a:defRPr/>
              </a:pPr>
              <a:endParaRPr lang="zh-CN" altLang="en-US" sz="3200"/>
            </a:p>
          </p:txBody>
        </p:sp>
        <p:sp>
          <p:nvSpPr>
            <p:cNvPr id="257" name="Freeform 213"/>
            <p:cNvSpPr>
              <a:spLocks/>
            </p:cNvSpPr>
            <p:nvPr/>
          </p:nvSpPr>
          <p:spPr bwMode="auto">
            <a:xfrm>
              <a:off x="2454276" y="1133476"/>
              <a:ext cx="47625" cy="9525"/>
            </a:xfrm>
            <a:custGeom>
              <a:avLst/>
              <a:gdLst>
                <a:gd name="T0" fmla="*/ 52 w 57"/>
                <a:gd name="T1" fmla="*/ 10 h 10"/>
                <a:gd name="T2" fmla="*/ 52 w 57"/>
                <a:gd name="T3" fmla="*/ 10 h 10"/>
                <a:gd name="T4" fmla="*/ 5 w 57"/>
                <a:gd name="T5" fmla="*/ 10 h 10"/>
                <a:gd name="T6" fmla="*/ 0 w 57"/>
                <a:gd name="T7" fmla="*/ 5 h 10"/>
                <a:gd name="T8" fmla="*/ 5 w 57"/>
                <a:gd name="T9" fmla="*/ 0 h 10"/>
                <a:gd name="T10" fmla="*/ 52 w 57"/>
                <a:gd name="T11" fmla="*/ 0 h 10"/>
                <a:gd name="T12" fmla="*/ 57 w 57"/>
                <a:gd name="T13" fmla="*/ 5 h 10"/>
                <a:gd name="T14" fmla="*/ 52 w 57"/>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
                  <a:moveTo>
                    <a:pt x="52" y="10"/>
                  </a:moveTo>
                  <a:lnTo>
                    <a:pt x="52" y="10"/>
                  </a:lnTo>
                  <a:lnTo>
                    <a:pt x="5" y="10"/>
                  </a:lnTo>
                  <a:cubicBezTo>
                    <a:pt x="2" y="10"/>
                    <a:pt x="0" y="7"/>
                    <a:pt x="0" y="5"/>
                  </a:cubicBezTo>
                  <a:cubicBezTo>
                    <a:pt x="0" y="2"/>
                    <a:pt x="2" y="0"/>
                    <a:pt x="5" y="0"/>
                  </a:cubicBezTo>
                  <a:lnTo>
                    <a:pt x="52" y="0"/>
                  </a:lnTo>
                  <a:cubicBezTo>
                    <a:pt x="54" y="0"/>
                    <a:pt x="57" y="2"/>
                    <a:pt x="57" y="5"/>
                  </a:cubicBezTo>
                  <a:cubicBezTo>
                    <a:pt x="57" y="7"/>
                    <a:pt x="54" y="10"/>
                    <a:pt x="52" y="10"/>
                  </a:cubicBezTo>
                  <a:close/>
                </a:path>
              </a:pathLst>
            </a:custGeom>
            <a:grpFill/>
            <a:ln w="0">
              <a:noFill/>
              <a:prstDash val="solid"/>
              <a:round/>
              <a:headEnd/>
              <a:tailEnd/>
            </a:ln>
          </p:spPr>
          <p:txBody>
            <a:bodyPr/>
            <a:lstStyle/>
            <a:p>
              <a:pPr defTabSz="543472">
                <a:defRPr/>
              </a:pPr>
              <a:endParaRPr lang="zh-CN" altLang="en-US" sz="3200"/>
            </a:p>
          </p:txBody>
        </p:sp>
        <p:sp>
          <p:nvSpPr>
            <p:cNvPr id="258" name="Freeform 214"/>
            <p:cNvSpPr>
              <a:spLocks/>
            </p:cNvSpPr>
            <p:nvPr/>
          </p:nvSpPr>
          <p:spPr bwMode="auto">
            <a:xfrm>
              <a:off x="2473326"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defTabSz="543472">
                <a:defRPr/>
              </a:pPr>
              <a:endParaRPr lang="zh-CN" altLang="en-US" sz="3200"/>
            </a:p>
          </p:txBody>
        </p:sp>
        <p:sp>
          <p:nvSpPr>
            <p:cNvPr id="259" name="Freeform 215"/>
            <p:cNvSpPr>
              <a:spLocks/>
            </p:cNvSpPr>
            <p:nvPr/>
          </p:nvSpPr>
          <p:spPr bwMode="auto">
            <a:xfrm>
              <a:off x="3046413" y="1133476"/>
              <a:ext cx="46038" cy="9525"/>
            </a:xfrm>
            <a:custGeom>
              <a:avLst/>
              <a:gdLst>
                <a:gd name="T0" fmla="*/ 50 w 55"/>
                <a:gd name="T1" fmla="*/ 10 h 10"/>
                <a:gd name="T2" fmla="*/ 50 w 55"/>
                <a:gd name="T3" fmla="*/ 10 h 10"/>
                <a:gd name="T4" fmla="*/ 5 w 55"/>
                <a:gd name="T5" fmla="*/ 10 h 10"/>
                <a:gd name="T6" fmla="*/ 0 w 55"/>
                <a:gd name="T7" fmla="*/ 5 h 10"/>
                <a:gd name="T8" fmla="*/ 5 w 55"/>
                <a:gd name="T9" fmla="*/ 0 h 10"/>
                <a:gd name="T10" fmla="*/ 50 w 55"/>
                <a:gd name="T11" fmla="*/ 0 h 10"/>
                <a:gd name="T12" fmla="*/ 55 w 55"/>
                <a:gd name="T13" fmla="*/ 5 h 10"/>
                <a:gd name="T14" fmla="*/ 50 w 5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0">
                  <a:moveTo>
                    <a:pt x="50" y="10"/>
                  </a:moveTo>
                  <a:lnTo>
                    <a:pt x="50" y="10"/>
                  </a:lnTo>
                  <a:lnTo>
                    <a:pt x="5" y="10"/>
                  </a:lnTo>
                  <a:cubicBezTo>
                    <a:pt x="2" y="10"/>
                    <a:pt x="0" y="7"/>
                    <a:pt x="0" y="5"/>
                  </a:cubicBezTo>
                  <a:cubicBezTo>
                    <a:pt x="0" y="2"/>
                    <a:pt x="2" y="0"/>
                    <a:pt x="5" y="0"/>
                  </a:cubicBezTo>
                  <a:lnTo>
                    <a:pt x="50" y="0"/>
                  </a:lnTo>
                  <a:cubicBezTo>
                    <a:pt x="53" y="0"/>
                    <a:pt x="55" y="2"/>
                    <a:pt x="55" y="5"/>
                  </a:cubicBezTo>
                  <a:cubicBezTo>
                    <a:pt x="55" y="7"/>
                    <a:pt x="53" y="10"/>
                    <a:pt x="50" y="10"/>
                  </a:cubicBezTo>
                  <a:close/>
                </a:path>
              </a:pathLst>
            </a:custGeom>
            <a:grpFill/>
            <a:ln w="0">
              <a:noFill/>
              <a:prstDash val="solid"/>
              <a:round/>
              <a:headEnd/>
              <a:tailEnd/>
            </a:ln>
          </p:spPr>
          <p:txBody>
            <a:bodyPr/>
            <a:lstStyle/>
            <a:p>
              <a:pPr defTabSz="543472">
                <a:defRPr/>
              </a:pPr>
              <a:endParaRPr lang="zh-CN" altLang="en-US" sz="3200"/>
            </a:p>
          </p:txBody>
        </p:sp>
        <p:sp>
          <p:nvSpPr>
            <p:cNvPr id="260" name="Freeform 216"/>
            <p:cNvSpPr>
              <a:spLocks/>
            </p:cNvSpPr>
            <p:nvPr/>
          </p:nvSpPr>
          <p:spPr bwMode="auto">
            <a:xfrm>
              <a:off x="3062288"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defTabSz="543472">
                <a:defRPr/>
              </a:pPr>
              <a:endParaRPr lang="zh-CN" altLang="en-US" sz="3200"/>
            </a:p>
          </p:txBody>
        </p:sp>
        <p:sp>
          <p:nvSpPr>
            <p:cNvPr id="261" name="Freeform 217"/>
            <p:cNvSpPr>
              <a:spLocks/>
            </p:cNvSpPr>
            <p:nvPr/>
          </p:nvSpPr>
          <p:spPr bwMode="auto">
            <a:xfrm>
              <a:off x="2559051" y="1125539"/>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472">
                <a:defRPr/>
              </a:pPr>
              <a:endParaRPr lang="zh-CN" altLang="en-US" sz="3200"/>
            </a:p>
          </p:txBody>
        </p:sp>
        <p:sp>
          <p:nvSpPr>
            <p:cNvPr id="262" name="Freeform 218"/>
            <p:cNvSpPr>
              <a:spLocks/>
            </p:cNvSpPr>
            <p:nvPr/>
          </p:nvSpPr>
          <p:spPr bwMode="auto">
            <a:xfrm>
              <a:off x="2619376" y="1130301"/>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263" name="Freeform 219"/>
            <p:cNvSpPr>
              <a:spLocks/>
            </p:cNvSpPr>
            <p:nvPr/>
          </p:nvSpPr>
          <p:spPr bwMode="auto">
            <a:xfrm>
              <a:off x="2559051" y="1155701"/>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472">
                <a:defRPr/>
              </a:pPr>
              <a:endParaRPr lang="zh-CN" altLang="en-US" sz="3200"/>
            </a:p>
          </p:txBody>
        </p:sp>
        <p:sp>
          <p:nvSpPr>
            <p:cNvPr id="264" name="Freeform 220"/>
            <p:cNvSpPr>
              <a:spLocks/>
            </p:cNvSpPr>
            <p:nvPr/>
          </p:nvSpPr>
          <p:spPr bwMode="auto">
            <a:xfrm>
              <a:off x="2619376" y="1158876"/>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265" name="Freeform 221"/>
            <p:cNvSpPr>
              <a:spLocks/>
            </p:cNvSpPr>
            <p:nvPr/>
          </p:nvSpPr>
          <p:spPr bwMode="auto">
            <a:xfrm>
              <a:off x="2674938" y="1125539"/>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defTabSz="543472">
                <a:defRPr/>
              </a:pPr>
              <a:endParaRPr lang="zh-CN" altLang="en-US" sz="3200"/>
            </a:p>
          </p:txBody>
        </p:sp>
        <p:sp>
          <p:nvSpPr>
            <p:cNvPr id="266" name="Freeform 222"/>
            <p:cNvSpPr>
              <a:spLocks/>
            </p:cNvSpPr>
            <p:nvPr/>
          </p:nvSpPr>
          <p:spPr bwMode="auto">
            <a:xfrm>
              <a:off x="2735263" y="1130301"/>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267" name="Freeform 223"/>
            <p:cNvSpPr>
              <a:spLocks/>
            </p:cNvSpPr>
            <p:nvPr/>
          </p:nvSpPr>
          <p:spPr bwMode="auto">
            <a:xfrm>
              <a:off x="2674938" y="1155701"/>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defTabSz="543472">
                <a:defRPr/>
              </a:pPr>
              <a:endParaRPr lang="zh-CN" altLang="en-US" sz="3200"/>
            </a:p>
          </p:txBody>
        </p:sp>
        <p:sp>
          <p:nvSpPr>
            <p:cNvPr id="268" name="Freeform 224"/>
            <p:cNvSpPr>
              <a:spLocks/>
            </p:cNvSpPr>
            <p:nvPr/>
          </p:nvSpPr>
          <p:spPr bwMode="auto">
            <a:xfrm>
              <a:off x="2735263" y="1158876"/>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269" name="Freeform 226"/>
            <p:cNvSpPr>
              <a:spLocks/>
            </p:cNvSpPr>
            <p:nvPr/>
          </p:nvSpPr>
          <p:spPr bwMode="auto">
            <a:xfrm>
              <a:off x="2794001"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472">
                <a:defRPr/>
              </a:pPr>
              <a:endParaRPr lang="zh-CN" altLang="en-US" sz="3200"/>
            </a:p>
          </p:txBody>
        </p:sp>
        <p:sp>
          <p:nvSpPr>
            <p:cNvPr id="270" name="Freeform 227"/>
            <p:cNvSpPr>
              <a:spLocks/>
            </p:cNvSpPr>
            <p:nvPr/>
          </p:nvSpPr>
          <p:spPr bwMode="auto">
            <a:xfrm>
              <a:off x="2854326"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271" name="Freeform 228"/>
            <p:cNvSpPr>
              <a:spLocks/>
            </p:cNvSpPr>
            <p:nvPr/>
          </p:nvSpPr>
          <p:spPr bwMode="auto">
            <a:xfrm>
              <a:off x="2794001"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472">
                <a:defRPr/>
              </a:pPr>
              <a:endParaRPr lang="zh-CN" altLang="en-US" sz="3200"/>
            </a:p>
          </p:txBody>
        </p:sp>
        <p:sp>
          <p:nvSpPr>
            <p:cNvPr id="272" name="Freeform 229"/>
            <p:cNvSpPr>
              <a:spLocks/>
            </p:cNvSpPr>
            <p:nvPr/>
          </p:nvSpPr>
          <p:spPr bwMode="auto">
            <a:xfrm>
              <a:off x="2854326"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273" name="Freeform 230"/>
            <p:cNvSpPr>
              <a:spLocks/>
            </p:cNvSpPr>
            <p:nvPr/>
          </p:nvSpPr>
          <p:spPr bwMode="auto">
            <a:xfrm>
              <a:off x="2913063"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472">
                <a:defRPr/>
              </a:pPr>
              <a:endParaRPr lang="zh-CN" altLang="en-US" sz="3200"/>
            </a:p>
          </p:txBody>
        </p:sp>
        <p:sp>
          <p:nvSpPr>
            <p:cNvPr id="274" name="Freeform 231"/>
            <p:cNvSpPr>
              <a:spLocks/>
            </p:cNvSpPr>
            <p:nvPr/>
          </p:nvSpPr>
          <p:spPr bwMode="auto">
            <a:xfrm>
              <a:off x="2973388"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275" name="Freeform 232"/>
            <p:cNvSpPr>
              <a:spLocks/>
            </p:cNvSpPr>
            <p:nvPr/>
          </p:nvSpPr>
          <p:spPr bwMode="auto">
            <a:xfrm>
              <a:off x="2913063"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472">
                <a:defRPr/>
              </a:pPr>
              <a:endParaRPr lang="zh-CN" altLang="en-US" sz="3200"/>
            </a:p>
          </p:txBody>
        </p:sp>
        <p:sp>
          <p:nvSpPr>
            <p:cNvPr id="276" name="Freeform 233"/>
            <p:cNvSpPr>
              <a:spLocks/>
            </p:cNvSpPr>
            <p:nvPr/>
          </p:nvSpPr>
          <p:spPr bwMode="auto">
            <a:xfrm>
              <a:off x="2973388"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472">
                <a:defRPr/>
              </a:pPr>
              <a:endParaRPr lang="zh-CN" altLang="en-US" sz="3200"/>
            </a:p>
          </p:txBody>
        </p:sp>
      </p:grpSp>
      <p:grpSp>
        <p:nvGrpSpPr>
          <p:cNvPr id="277" name="组合 276"/>
          <p:cNvGrpSpPr/>
          <p:nvPr/>
        </p:nvGrpSpPr>
        <p:grpSpPr>
          <a:xfrm>
            <a:off x="3990485" y="1456298"/>
            <a:ext cx="428152" cy="546060"/>
            <a:chOff x="8407400" y="2055813"/>
            <a:chExt cx="360363" cy="458788"/>
          </a:xfrm>
          <a:solidFill>
            <a:schemeClr val="tx2">
              <a:lumMod val="60000"/>
              <a:lumOff val="40000"/>
            </a:schemeClr>
          </a:solidFill>
        </p:grpSpPr>
        <p:sp>
          <p:nvSpPr>
            <p:cNvPr id="278" name="Freeform 219"/>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noFill/>
              <a:prstDash val="solid"/>
              <a:round/>
              <a:headEnd/>
              <a:tailEnd/>
            </a:ln>
          </p:spPr>
          <p:txBody>
            <a:bodyPr/>
            <a:lstStyle/>
            <a:p>
              <a:pPr defTabSz="543472">
                <a:defRPr/>
              </a:pPr>
              <a:endParaRPr lang="zh-CN" altLang="en-US" sz="3200"/>
            </a:p>
          </p:txBody>
        </p:sp>
        <p:sp>
          <p:nvSpPr>
            <p:cNvPr id="279" name="Freeform 220"/>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noFill/>
              <a:prstDash val="solid"/>
              <a:round/>
              <a:headEnd/>
              <a:tailEnd/>
            </a:ln>
          </p:spPr>
          <p:txBody>
            <a:bodyPr/>
            <a:lstStyle/>
            <a:p>
              <a:pPr defTabSz="543472">
                <a:defRPr/>
              </a:pPr>
              <a:endParaRPr lang="zh-CN" altLang="en-US" sz="3200"/>
            </a:p>
          </p:txBody>
        </p:sp>
        <p:sp>
          <p:nvSpPr>
            <p:cNvPr id="280" name="Freeform 221"/>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noFill/>
              <a:prstDash val="solid"/>
              <a:round/>
              <a:headEnd/>
              <a:tailEnd/>
            </a:ln>
          </p:spPr>
          <p:txBody>
            <a:bodyPr/>
            <a:lstStyle/>
            <a:p>
              <a:pPr defTabSz="543472">
                <a:defRPr/>
              </a:pPr>
              <a:endParaRPr lang="zh-CN" altLang="en-US" sz="3200"/>
            </a:p>
          </p:txBody>
        </p:sp>
        <p:sp>
          <p:nvSpPr>
            <p:cNvPr id="281" name="Freeform 222"/>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noFill/>
              <a:prstDash val="solid"/>
              <a:round/>
              <a:headEnd/>
              <a:tailEnd/>
            </a:ln>
          </p:spPr>
          <p:txBody>
            <a:bodyPr/>
            <a:lstStyle/>
            <a:p>
              <a:pPr defTabSz="543472">
                <a:defRPr/>
              </a:pPr>
              <a:endParaRPr lang="zh-CN" altLang="en-US" sz="3200"/>
            </a:p>
          </p:txBody>
        </p:sp>
      </p:grpSp>
      <p:cxnSp>
        <p:nvCxnSpPr>
          <p:cNvPr id="282" name="直接箭头连接符 281"/>
          <p:cNvCxnSpPr>
            <a:stCxn id="243" idx="13"/>
            <a:endCxn id="278" idx="11"/>
          </p:cNvCxnSpPr>
          <p:nvPr/>
        </p:nvCxnSpPr>
        <p:spPr>
          <a:xfrm>
            <a:off x="3334805" y="1724777"/>
            <a:ext cx="678334" cy="0"/>
          </a:xfrm>
          <a:prstGeom prst="straightConnector1">
            <a:avLst/>
          </a:prstGeom>
          <a:ln>
            <a:prstDash val="sys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83" name="直接箭头连接符 282"/>
          <p:cNvCxnSpPr>
            <a:stCxn id="243" idx="14"/>
            <a:endCxn id="278" idx="10"/>
          </p:cNvCxnSpPr>
          <p:nvPr/>
        </p:nvCxnSpPr>
        <p:spPr>
          <a:xfrm>
            <a:off x="3334805" y="1774832"/>
            <a:ext cx="678334" cy="0"/>
          </a:xfrm>
          <a:prstGeom prst="straightConnector1">
            <a:avLst/>
          </a:prstGeom>
          <a:ln>
            <a:prstDash val="sys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84" name="直接箭头连接符 283"/>
          <p:cNvCxnSpPr>
            <a:stCxn id="243" idx="32"/>
          </p:cNvCxnSpPr>
          <p:nvPr/>
        </p:nvCxnSpPr>
        <p:spPr>
          <a:xfrm>
            <a:off x="3188688" y="1984156"/>
            <a:ext cx="441448" cy="369757"/>
          </a:xfrm>
          <a:prstGeom prst="straightConnector1">
            <a:avLst/>
          </a:prstGeom>
          <a:ln>
            <a:prstDash val="sys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85" name="直接箭头连接符 284"/>
          <p:cNvCxnSpPr>
            <a:stCxn id="243" idx="34"/>
          </p:cNvCxnSpPr>
          <p:nvPr/>
        </p:nvCxnSpPr>
        <p:spPr>
          <a:xfrm>
            <a:off x="3241925" y="1961404"/>
            <a:ext cx="465088" cy="390391"/>
          </a:xfrm>
          <a:prstGeom prst="straightConnector1">
            <a:avLst/>
          </a:prstGeom>
          <a:ln>
            <a:prstDash val="sys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86" name="直接箭头连接符 285"/>
          <p:cNvCxnSpPr/>
          <p:nvPr/>
        </p:nvCxnSpPr>
        <p:spPr>
          <a:xfrm flipV="1">
            <a:off x="3694958" y="1970294"/>
            <a:ext cx="391521" cy="383621"/>
          </a:xfrm>
          <a:prstGeom prst="straightConnector1">
            <a:avLst/>
          </a:prstGeom>
          <a:ln>
            <a:prstDash val="sys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87" name="直接箭头连接符 286"/>
          <p:cNvCxnSpPr/>
          <p:nvPr/>
        </p:nvCxnSpPr>
        <p:spPr>
          <a:xfrm flipV="1">
            <a:off x="3771156" y="1971688"/>
            <a:ext cx="383770" cy="380832"/>
          </a:xfrm>
          <a:prstGeom prst="straightConnector1">
            <a:avLst/>
          </a:prstGeom>
          <a:ln>
            <a:prstDash val="sys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290" name="组合 289"/>
          <p:cNvGrpSpPr/>
          <p:nvPr/>
        </p:nvGrpSpPr>
        <p:grpSpPr>
          <a:xfrm>
            <a:off x="5120275" y="1456298"/>
            <a:ext cx="428152" cy="546060"/>
            <a:chOff x="8407400" y="2055813"/>
            <a:chExt cx="360363" cy="458788"/>
          </a:xfrm>
          <a:solidFill>
            <a:schemeClr val="tx2">
              <a:lumMod val="60000"/>
              <a:lumOff val="40000"/>
            </a:schemeClr>
          </a:solidFill>
        </p:grpSpPr>
        <p:sp>
          <p:nvSpPr>
            <p:cNvPr id="291" name="Freeform 219"/>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noFill/>
              <a:prstDash val="solid"/>
              <a:round/>
              <a:headEnd/>
              <a:tailEnd/>
            </a:ln>
          </p:spPr>
          <p:txBody>
            <a:bodyPr/>
            <a:lstStyle/>
            <a:p>
              <a:pPr defTabSz="543472">
                <a:defRPr/>
              </a:pPr>
              <a:endParaRPr lang="zh-CN" altLang="en-US" sz="3200"/>
            </a:p>
          </p:txBody>
        </p:sp>
        <p:sp>
          <p:nvSpPr>
            <p:cNvPr id="292" name="Freeform 220"/>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noFill/>
              <a:prstDash val="solid"/>
              <a:round/>
              <a:headEnd/>
              <a:tailEnd/>
            </a:ln>
          </p:spPr>
          <p:txBody>
            <a:bodyPr/>
            <a:lstStyle/>
            <a:p>
              <a:pPr defTabSz="543472">
                <a:defRPr/>
              </a:pPr>
              <a:endParaRPr lang="zh-CN" altLang="en-US" sz="3200"/>
            </a:p>
          </p:txBody>
        </p:sp>
        <p:sp>
          <p:nvSpPr>
            <p:cNvPr id="293" name="Freeform 221"/>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noFill/>
              <a:prstDash val="solid"/>
              <a:round/>
              <a:headEnd/>
              <a:tailEnd/>
            </a:ln>
          </p:spPr>
          <p:txBody>
            <a:bodyPr/>
            <a:lstStyle/>
            <a:p>
              <a:pPr defTabSz="543472">
                <a:defRPr/>
              </a:pPr>
              <a:endParaRPr lang="zh-CN" altLang="en-US" sz="3200"/>
            </a:p>
          </p:txBody>
        </p:sp>
        <p:sp>
          <p:nvSpPr>
            <p:cNvPr id="294" name="Freeform 222"/>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noFill/>
              <a:prstDash val="solid"/>
              <a:round/>
              <a:headEnd/>
              <a:tailEnd/>
            </a:ln>
          </p:spPr>
          <p:txBody>
            <a:bodyPr/>
            <a:lstStyle/>
            <a:p>
              <a:pPr defTabSz="543472">
                <a:defRPr/>
              </a:pPr>
              <a:endParaRPr lang="zh-CN" altLang="en-US" sz="3200"/>
            </a:p>
          </p:txBody>
        </p:sp>
      </p:grpSp>
      <p:grpSp>
        <p:nvGrpSpPr>
          <p:cNvPr id="295" name="组合 294"/>
          <p:cNvGrpSpPr/>
          <p:nvPr/>
        </p:nvGrpSpPr>
        <p:grpSpPr>
          <a:xfrm>
            <a:off x="5452156" y="2334866"/>
            <a:ext cx="867695" cy="173539"/>
            <a:chOff x="2449513" y="1096964"/>
            <a:chExt cx="650875" cy="130175"/>
          </a:xfrm>
          <a:solidFill>
            <a:schemeClr val="tx2">
              <a:lumMod val="60000"/>
              <a:lumOff val="40000"/>
            </a:schemeClr>
          </a:solidFill>
        </p:grpSpPr>
        <p:sp>
          <p:nvSpPr>
            <p:cNvPr id="296" name="Freeform 204"/>
            <p:cNvSpPr>
              <a:spLocks/>
            </p:cNvSpPr>
            <p:nvPr/>
          </p:nvSpPr>
          <p:spPr bwMode="auto">
            <a:xfrm>
              <a:off x="2449513" y="1096964"/>
              <a:ext cx="79375" cy="117475"/>
            </a:xfrm>
            <a:custGeom>
              <a:avLst/>
              <a:gdLst>
                <a:gd name="T0" fmla="*/ 84 w 94"/>
                <a:gd name="T1" fmla="*/ 137 h 137"/>
                <a:gd name="T2" fmla="*/ 84 w 94"/>
                <a:gd name="T3" fmla="*/ 137 h 137"/>
                <a:gd name="T4" fmla="*/ 21 w 94"/>
                <a:gd name="T5" fmla="*/ 137 h 137"/>
                <a:gd name="T6" fmla="*/ 0 w 94"/>
                <a:gd name="T7" fmla="*/ 116 h 137"/>
                <a:gd name="T8" fmla="*/ 0 w 94"/>
                <a:gd name="T9" fmla="*/ 21 h 137"/>
                <a:gd name="T10" fmla="*/ 21 w 94"/>
                <a:gd name="T11" fmla="*/ 0 h 137"/>
                <a:gd name="T12" fmla="*/ 84 w 94"/>
                <a:gd name="T13" fmla="*/ 0 h 137"/>
                <a:gd name="T14" fmla="*/ 94 w 94"/>
                <a:gd name="T15" fmla="*/ 10 h 137"/>
                <a:gd name="T16" fmla="*/ 84 w 94"/>
                <a:gd name="T17" fmla="*/ 20 h 137"/>
                <a:gd name="T18" fmla="*/ 21 w 94"/>
                <a:gd name="T19" fmla="*/ 20 h 137"/>
                <a:gd name="T20" fmla="*/ 20 w 94"/>
                <a:gd name="T21" fmla="*/ 21 h 137"/>
                <a:gd name="T22" fmla="*/ 20 w 94"/>
                <a:gd name="T23" fmla="*/ 116 h 137"/>
                <a:gd name="T24" fmla="*/ 21 w 94"/>
                <a:gd name="T25" fmla="*/ 117 h 137"/>
                <a:gd name="T26" fmla="*/ 84 w 94"/>
                <a:gd name="T27" fmla="*/ 117 h 137"/>
                <a:gd name="T28" fmla="*/ 94 w 94"/>
                <a:gd name="T29" fmla="*/ 127 h 137"/>
                <a:gd name="T30" fmla="*/ 84 w 94"/>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137">
                  <a:moveTo>
                    <a:pt x="84" y="137"/>
                  </a:moveTo>
                  <a:lnTo>
                    <a:pt x="84" y="137"/>
                  </a:lnTo>
                  <a:lnTo>
                    <a:pt x="21" y="137"/>
                  </a:lnTo>
                  <a:cubicBezTo>
                    <a:pt x="10" y="137"/>
                    <a:pt x="0" y="127"/>
                    <a:pt x="0" y="116"/>
                  </a:cubicBezTo>
                  <a:lnTo>
                    <a:pt x="0" y="21"/>
                  </a:lnTo>
                  <a:cubicBezTo>
                    <a:pt x="0" y="10"/>
                    <a:pt x="10" y="0"/>
                    <a:pt x="21" y="0"/>
                  </a:cubicBezTo>
                  <a:lnTo>
                    <a:pt x="84" y="0"/>
                  </a:lnTo>
                  <a:cubicBezTo>
                    <a:pt x="90" y="0"/>
                    <a:pt x="94" y="5"/>
                    <a:pt x="94" y="10"/>
                  </a:cubicBezTo>
                  <a:cubicBezTo>
                    <a:pt x="94" y="15"/>
                    <a:pt x="90" y="20"/>
                    <a:pt x="84" y="20"/>
                  </a:cubicBezTo>
                  <a:lnTo>
                    <a:pt x="21" y="20"/>
                  </a:lnTo>
                  <a:cubicBezTo>
                    <a:pt x="21" y="20"/>
                    <a:pt x="20" y="20"/>
                    <a:pt x="20" y="21"/>
                  </a:cubicBezTo>
                  <a:lnTo>
                    <a:pt x="20" y="116"/>
                  </a:lnTo>
                  <a:cubicBezTo>
                    <a:pt x="20" y="116"/>
                    <a:pt x="21" y="117"/>
                    <a:pt x="21" y="117"/>
                  </a:cubicBezTo>
                  <a:lnTo>
                    <a:pt x="84" y="117"/>
                  </a:lnTo>
                  <a:cubicBezTo>
                    <a:pt x="90" y="117"/>
                    <a:pt x="94" y="121"/>
                    <a:pt x="94" y="127"/>
                  </a:cubicBezTo>
                  <a:cubicBezTo>
                    <a:pt x="94" y="132"/>
                    <a:pt x="90" y="137"/>
                    <a:pt x="84" y="137"/>
                  </a:cubicBezTo>
                  <a:close/>
                </a:path>
              </a:pathLst>
            </a:custGeom>
            <a:grpFill/>
            <a:ln w="0">
              <a:noFill/>
              <a:prstDash val="solid"/>
              <a:round/>
              <a:headEnd/>
              <a:tailEnd/>
            </a:ln>
          </p:spPr>
          <p:txBody>
            <a:bodyPr/>
            <a:lstStyle/>
            <a:p>
              <a:pPr defTabSz="543472">
                <a:defRPr/>
              </a:pPr>
              <a:endParaRPr lang="zh-CN" altLang="en-US" sz="3200"/>
            </a:p>
          </p:txBody>
        </p:sp>
        <p:sp>
          <p:nvSpPr>
            <p:cNvPr id="297" name="Freeform 205"/>
            <p:cNvSpPr>
              <a:spLocks/>
            </p:cNvSpPr>
            <p:nvPr/>
          </p:nvSpPr>
          <p:spPr bwMode="auto">
            <a:xfrm>
              <a:off x="3005138" y="1096964"/>
              <a:ext cx="95250" cy="117475"/>
            </a:xfrm>
            <a:custGeom>
              <a:avLst/>
              <a:gdLst>
                <a:gd name="T0" fmla="*/ 91 w 112"/>
                <a:gd name="T1" fmla="*/ 137 h 137"/>
                <a:gd name="T2" fmla="*/ 91 w 112"/>
                <a:gd name="T3" fmla="*/ 137 h 137"/>
                <a:gd name="T4" fmla="*/ 10 w 112"/>
                <a:gd name="T5" fmla="*/ 137 h 137"/>
                <a:gd name="T6" fmla="*/ 0 w 112"/>
                <a:gd name="T7" fmla="*/ 127 h 137"/>
                <a:gd name="T8" fmla="*/ 10 w 112"/>
                <a:gd name="T9" fmla="*/ 117 h 137"/>
                <a:gd name="T10" fmla="*/ 91 w 112"/>
                <a:gd name="T11" fmla="*/ 117 h 137"/>
                <a:gd name="T12" fmla="*/ 92 w 112"/>
                <a:gd name="T13" fmla="*/ 116 h 137"/>
                <a:gd name="T14" fmla="*/ 92 w 112"/>
                <a:gd name="T15" fmla="*/ 21 h 137"/>
                <a:gd name="T16" fmla="*/ 91 w 112"/>
                <a:gd name="T17" fmla="*/ 20 h 137"/>
                <a:gd name="T18" fmla="*/ 17 w 112"/>
                <a:gd name="T19" fmla="*/ 20 h 137"/>
                <a:gd name="T20" fmla="*/ 7 w 112"/>
                <a:gd name="T21" fmla="*/ 10 h 137"/>
                <a:gd name="T22" fmla="*/ 17 w 112"/>
                <a:gd name="T23" fmla="*/ 0 h 137"/>
                <a:gd name="T24" fmla="*/ 91 w 112"/>
                <a:gd name="T25" fmla="*/ 0 h 137"/>
                <a:gd name="T26" fmla="*/ 112 w 112"/>
                <a:gd name="T27" fmla="*/ 21 h 137"/>
                <a:gd name="T28" fmla="*/ 112 w 112"/>
                <a:gd name="T29" fmla="*/ 116 h 137"/>
                <a:gd name="T30" fmla="*/ 91 w 112"/>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37">
                  <a:moveTo>
                    <a:pt x="91" y="137"/>
                  </a:moveTo>
                  <a:lnTo>
                    <a:pt x="91" y="137"/>
                  </a:lnTo>
                  <a:lnTo>
                    <a:pt x="10" y="137"/>
                  </a:lnTo>
                  <a:cubicBezTo>
                    <a:pt x="4" y="137"/>
                    <a:pt x="0" y="132"/>
                    <a:pt x="0" y="127"/>
                  </a:cubicBezTo>
                  <a:cubicBezTo>
                    <a:pt x="0" y="121"/>
                    <a:pt x="4" y="117"/>
                    <a:pt x="10" y="117"/>
                  </a:cubicBezTo>
                  <a:lnTo>
                    <a:pt x="91" y="117"/>
                  </a:lnTo>
                  <a:cubicBezTo>
                    <a:pt x="92" y="117"/>
                    <a:pt x="92" y="116"/>
                    <a:pt x="92" y="116"/>
                  </a:cubicBezTo>
                  <a:lnTo>
                    <a:pt x="92" y="21"/>
                  </a:lnTo>
                  <a:cubicBezTo>
                    <a:pt x="92" y="20"/>
                    <a:pt x="92" y="20"/>
                    <a:pt x="91" y="20"/>
                  </a:cubicBezTo>
                  <a:lnTo>
                    <a:pt x="17" y="20"/>
                  </a:lnTo>
                  <a:cubicBezTo>
                    <a:pt x="11" y="20"/>
                    <a:pt x="7" y="15"/>
                    <a:pt x="7" y="10"/>
                  </a:cubicBezTo>
                  <a:cubicBezTo>
                    <a:pt x="7" y="5"/>
                    <a:pt x="11" y="0"/>
                    <a:pt x="17" y="0"/>
                  </a:cubicBezTo>
                  <a:lnTo>
                    <a:pt x="91" y="0"/>
                  </a:lnTo>
                  <a:cubicBezTo>
                    <a:pt x="102" y="0"/>
                    <a:pt x="112" y="10"/>
                    <a:pt x="112" y="21"/>
                  </a:cubicBezTo>
                  <a:lnTo>
                    <a:pt x="112" y="116"/>
                  </a:lnTo>
                  <a:cubicBezTo>
                    <a:pt x="112" y="127"/>
                    <a:pt x="102" y="137"/>
                    <a:pt x="91" y="137"/>
                  </a:cubicBezTo>
                  <a:close/>
                </a:path>
              </a:pathLst>
            </a:custGeom>
            <a:grpFill/>
            <a:ln w="0">
              <a:noFill/>
              <a:prstDash val="solid"/>
              <a:round/>
              <a:headEnd/>
              <a:tailEnd/>
            </a:ln>
          </p:spPr>
          <p:txBody>
            <a:bodyPr/>
            <a:lstStyle/>
            <a:p>
              <a:pPr defTabSz="543472">
                <a:defRPr/>
              </a:pPr>
              <a:endParaRPr lang="zh-CN" altLang="en-US" sz="3200"/>
            </a:p>
          </p:txBody>
        </p:sp>
        <p:sp>
          <p:nvSpPr>
            <p:cNvPr id="298" name="Freeform 206"/>
            <p:cNvSpPr>
              <a:spLocks/>
            </p:cNvSpPr>
            <p:nvPr/>
          </p:nvSpPr>
          <p:spPr bwMode="auto">
            <a:xfrm>
              <a:off x="2944813" y="1196976"/>
              <a:ext cx="93663" cy="17463"/>
            </a:xfrm>
            <a:custGeom>
              <a:avLst/>
              <a:gdLst>
                <a:gd name="T0" fmla="*/ 99 w 109"/>
                <a:gd name="T1" fmla="*/ 20 h 20"/>
                <a:gd name="T2" fmla="*/ 99 w 109"/>
                <a:gd name="T3" fmla="*/ 20 h 20"/>
                <a:gd name="T4" fmla="*/ 10 w 109"/>
                <a:gd name="T5" fmla="*/ 20 h 20"/>
                <a:gd name="T6" fmla="*/ 0 w 109"/>
                <a:gd name="T7" fmla="*/ 10 h 20"/>
                <a:gd name="T8" fmla="*/ 10 w 109"/>
                <a:gd name="T9" fmla="*/ 0 h 20"/>
                <a:gd name="T10" fmla="*/ 99 w 109"/>
                <a:gd name="T11" fmla="*/ 0 h 20"/>
                <a:gd name="T12" fmla="*/ 109 w 109"/>
                <a:gd name="T13" fmla="*/ 10 h 20"/>
                <a:gd name="T14" fmla="*/ 99 w 10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20">
                  <a:moveTo>
                    <a:pt x="99" y="20"/>
                  </a:moveTo>
                  <a:lnTo>
                    <a:pt x="99" y="20"/>
                  </a:lnTo>
                  <a:lnTo>
                    <a:pt x="10" y="20"/>
                  </a:lnTo>
                  <a:cubicBezTo>
                    <a:pt x="4" y="20"/>
                    <a:pt x="0" y="15"/>
                    <a:pt x="0" y="10"/>
                  </a:cubicBezTo>
                  <a:cubicBezTo>
                    <a:pt x="0" y="4"/>
                    <a:pt x="4" y="0"/>
                    <a:pt x="10" y="0"/>
                  </a:cubicBezTo>
                  <a:lnTo>
                    <a:pt x="99" y="0"/>
                  </a:lnTo>
                  <a:cubicBezTo>
                    <a:pt x="104" y="0"/>
                    <a:pt x="109" y="4"/>
                    <a:pt x="109" y="10"/>
                  </a:cubicBezTo>
                  <a:cubicBezTo>
                    <a:pt x="109" y="15"/>
                    <a:pt x="104" y="20"/>
                    <a:pt x="99" y="20"/>
                  </a:cubicBezTo>
                  <a:close/>
                </a:path>
              </a:pathLst>
            </a:custGeom>
            <a:grpFill/>
            <a:ln w="0">
              <a:noFill/>
              <a:prstDash val="solid"/>
              <a:round/>
              <a:headEnd/>
              <a:tailEnd/>
            </a:ln>
          </p:spPr>
          <p:txBody>
            <a:bodyPr/>
            <a:lstStyle/>
            <a:p>
              <a:pPr defTabSz="543472">
                <a:defRPr/>
              </a:pPr>
              <a:endParaRPr lang="zh-CN" altLang="en-US" sz="3200"/>
            </a:p>
          </p:txBody>
        </p:sp>
        <p:sp>
          <p:nvSpPr>
            <p:cNvPr id="299" name="Freeform 207"/>
            <p:cNvSpPr>
              <a:spLocks/>
            </p:cNvSpPr>
            <p:nvPr/>
          </p:nvSpPr>
          <p:spPr bwMode="auto">
            <a:xfrm>
              <a:off x="2513013" y="1096964"/>
              <a:ext cx="525463" cy="17463"/>
            </a:xfrm>
            <a:custGeom>
              <a:avLst/>
              <a:gdLst>
                <a:gd name="T0" fmla="*/ 608 w 618"/>
                <a:gd name="T1" fmla="*/ 20 h 20"/>
                <a:gd name="T2" fmla="*/ 608 w 618"/>
                <a:gd name="T3" fmla="*/ 20 h 20"/>
                <a:gd name="T4" fmla="*/ 10 w 618"/>
                <a:gd name="T5" fmla="*/ 20 h 20"/>
                <a:gd name="T6" fmla="*/ 0 w 618"/>
                <a:gd name="T7" fmla="*/ 10 h 20"/>
                <a:gd name="T8" fmla="*/ 10 w 618"/>
                <a:gd name="T9" fmla="*/ 0 h 20"/>
                <a:gd name="T10" fmla="*/ 608 w 618"/>
                <a:gd name="T11" fmla="*/ 0 h 20"/>
                <a:gd name="T12" fmla="*/ 618 w 618"/>
                <a:gd name="T13" fmla="*/ 10 h 20"/>
                <a:gd name="T14" fmla="*/ 608 w 618"/>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8" h="20">
                  <a:moveTo>
                    <a:pt x="608" y="20"/>
                  </a:moveTo>
                  <a:lnTo>
                    <a:pt x="608" y="20"/>
                  </a:lnTo>
                  <a:lnTo>
                    <a:pt x="10" y="20"/>
                  </a:lnTo>
                  <a:cubicBezTo>
                    <a:pt x="5" y="20"/>
                    <a:pt x="0" y="15"/>
                    <a:pt x="0" y="10"/>
                  </a:cubicBezTo>
                  <a:cubicBezTo>
                    <a:pt x="0" y="5"/>
                    <a:pt x="5" y="0"/>
                    <a:pt x="10" y="0"/>
                  </a:cubicBezTo>
                  <a:lnTo>
                    <a:pt x="608" y="0"/>
                  </a:lnTo>
                  <a:cubicBezTo>
                    <a:pt x="613" y="0"/>
                    <a:pt x="618" y="5"/>
                    <a:pt x="618" y="10"/>
                  </a:cubicBezTo>
                  <a:cubicBezTo>
                    <a:pt x="618" y="15"/>
                    <a:pt x="613" y="20"/>
                    <a:pt x="608" y="20"/>
                  </a:cubicBezTo>
                  <a:close/>
                </a:path>
              </a:pathLst>
            </a:custGeom>
            <a:grpFill/>
            <a:ln w="0">
              <a:noFill/>
              <a:prstDash val="solid"/>
              <a:round/>
              <a:headEnd/>
              <a:tailEnd/>
            </a:ln>
          </p:spPr>
          <p:txBody>
            <a:bodyPr/>
            <a:lstStyle/>
            <a:p>
              <a:pPr defTabSz="543472">
                <a:defRPr/>
              </a:pPr>
              <a:endParaRPr lang="zh-CN" altLang="en-US" sz="3200"/>
            </a:p>
          </p:txBody>
        </p:sp>
        <p:sp>
          <p:nvSpPr>
            <p:cNvPr id="300" name="Freeform 208"/>
            <p:cNvSpPr>
              <a:spLocks/>
            </p:cNvSpPr>
            <p:nvPr/>
          </p:nvSpPr>
          <p:spPr bwMode="auto">
            <a:xfrm>
              <a:off x="2513013" y="1196976"/>
              <a:ext cx="381000" cy="17463"/>
            </a:xfrm>
            <a:custGeom>
              <a:avLst/>
              <a:gdLst>
                <a:gd name="T0" fmla="*/ 439 w 449"/>
                <a:gd name="T1" fmla="*/ 20 h 20"/>
                <a:gd name="T2" fmla="*/ 439 w 449"/>
                <a:gd name="T3" fmla="*/ 20 h 20"/>
                <a:gd name="T4" fmla="*/ 10 w 449"/>
                <a:gd name="T5" fmla="*/ 20 h 20"/>
                <a:gd name="T6" fmla="*/ 0 w 449"/>
                <a:gd name="T7" fmla="*/ 10 h 20"/>
                <a:gd name="T8" fmla="*/ 10 w 449"/>
                <a:gd name="T9" fmla="*/ 0 h 20"/>
                <a:gd name="T10" fmla="*/ 439 w 449"/>
                <a:gd name="T11" fmla="*/ 0 h 20"/>
                <a:gd name="T12" fmla="*/ 449 w 449"/>
                <a:gd name="T13" fmla="*/ 10 h 20"/>
                <a:gd name="T14" fmla="*/ 439 w 44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9" h="20">
                  <a:moveTo>
                    <a:pt x="439" y="20"/>
                  </a:moveTo>
                  <a:lnTo>
                    <a:pt x="439" y="20"/>
                  </a:lnTo>
                  <a:lnTo>
                    <a:pt x="10" y="20"/>
                  </a:lnTo>
                  <a:cubicBezTo>
                    <a:pt x="5" y="20"/>
                    <a:pt x="0" y="15"/>
                    <a:pt x="0" y="10"/>
                  </a:cubicBezTo>
                  <a:cubicBezTo>
                    <a:pt x="0" y="4"/>
                    <a:pt x="5" y="0"/>
                    <a:pt x="10" y="0"/>
                  </a:cubicBezTo>
                  <a:lnTo>
                    <a:pt x="439" y="0"/>
                  </a:lnTo>
                  <a:cubicBezTo>
                    <a:pt x="444" y="0"/>
                    <a:pt x="449" y="4"/>
                    <a:pt x="449" y="10"/>
                  </a:cubicBezTo>
                  <a:cubicBezTo>
                    <a:pt x="449" y="15"/>
                    <a:pt x="444" y="20"/>
                    <a:pt x="439" y="20"/>
                  </a:cubicBezTo>
                  <a:close/>
                </a:path>
              </a:pathLst>
            </a:custGeom>
            <a:grpFill/>
            <a:ln w="0">
              <a:noFill/>
              <a:prstDash val="solid"/>
              <a:round/>
              <a:headEnd/>
              <a:tailEnd/>
            </a:ln>
          </p:spPr>
          <p:txBody>
            <a:bodyPr/>
            <a:lstStyle/>
            <a:p>
              <a:pPr defTabSz="543472">
                <a:defRPr/>
              </a:pPr>
              <a:endParaRPr lang="zh-CN" altLang="en-US" sz="3200"/>
            </a:p>
          </p:txBody>
        </p:sp>
        <p:sp>
          <p:nvSpPr>
            <p:cNvPr id="301" name="Freeform 209"/>
            <p:cNvSpPr>
              <a:spLocks/>
            </p:cNvSpPr>
            <p:nvPr/>
          </p:nvSpPr>
          <p:spPr bwMode="auto">
            <a:xfrm>
              <a:off x="2852738" y="1182689"/>
              <a:ext cx="42863"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39" y="0"/>
                    <a:pt x="51" y="12"/>
                    <a:pt x="51" y="26"/>
                  </a:cubicBezTo>
                  <a:cubicBezTo>
                    <a:pt x="51" y="40"/>
                    <a:pt x="39" y="52"/>
                    <a:pt x="25" y="52"/>
                  </a:cubicBezTo>
                  <a:close/>
                </a:path>
              </a:pathLst>
            </a:custGeom>
            <a:grpFill/>
            <a:ln w="0">
              <a:noFill/>
              <a:prstDash val="solid"/>
              <a:round/>
              <a:headEnd/>
              <a:tailEnd/>
            </a:ln>
          </p:spPr>
          <p:txBody>
            <a:bodyPr/>
            <a:lstStyle/>
            <a:p>
              <a:pPr defTabSz="543472">
                <a:defRPr/>
              </a:pPr>
              <a:endParaRPr lang="zh-CN" altLang="en-US" sz="3200"/>
            </a:p>
          </p:txBody>
        </p:sp>
        <p:sp>
          <p:nvSpPr>
            <p:cNvPr id="302" name="Freeform 210"/>
            <p:cNvSpPr>
              <a:spLocks/>
            </p:cNvSpPr>
            <p:nvPr/>
          </p:nvSpPr>
          <p:spPr bwMode="auto">
            <a:xfrm>
              <a:off x="2919413" y="1182689"/>
              <a:ext cx="42863"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472">
                <a:defRPr/>
              </a:pPr>
              <a:endParaRPr lang="zh-CN" altLang="en-US" sz="3200"/>
            </a:p>
          </p:txBody>
        </p:sp>
        <p:sp>
          <p:nvSpPr>
            <p:cNvPr id="303" name="Freeform 211"/>
            <p:cNvSpPr>
              <a:spLocks/>
            </p:cNvSpPr>
            <p:nvPr/>
          </p:nvSpPr>
          <p:spPr bwMode="auto">
            <a:xfrm>
              <a:off x="2493963" y="1101726"/>
              <a:ext cx="7938"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7" y="0"/>
                    <a:pt x="10" y="2"/>
                    <a:pt x="10" y="5"/>
                  </a:cubicBezTo>
                  <a:lnTo>
                    <a:pt x="10" y="122"/>
                  </a:lnTo>
                  <a:cubicBezTo>
                    <a:pt x="10" y="125"/>
                    <a:pt x="7" y="127"/>
                    <a:pt x="5" y="127"/>
                  </a:cubicBezTo>
                  <a:close/>
                </a:path>
              </a:pathLst>
            </a:custGeom>
            <a:grpFill/>
            <a:ln w="0">
              <a:noFill/>
              <a:prstDash val="solid"/>
              <a:round/>
              <a:headEnd/>
              <a:tailEnd/>
            </a:ln>
          </p:spPr>
          <p:txBody>
            <a:bodyPr/>
            <a:lstStyle/>
            <a:p>
              <a:pPr defTabSz="543472">
                <a:defRPr/>
              </a:pPr>
              <a:endParaRPr lang="zh-CN" altLang="en-US" sz="3200"/>
            </a:p>
          </p:txBody>
        </p:sp>
        <p:sp>
          <p:nvSpPr>
            <p:cNvPr id="304" name="Freeform 212"/>
            <p:cNvSpPr>
              <a:spLocks/>
            </p:cNvSpPr>
            <p:nvPr/>
          </p:nvSpPr>
          <p:spPr bwMode="auto">
            <a:xfrm>
              <a:off x="3044826" y="1101726"/>
              <a:ext cx="9525"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8" y="0"/>
                    <a:pt x="10" y="2"/>
                    <a:pt x="10" y="5"/>
                  </a:cubicBezTo>
                  <a:lnTo>
                    <a:pt x="10" y="122"/>
                  </a:lnTo>
                  <a:cubicBezTo>
                    <a:pt x="10" y="125"/>
                    <a:pt x="8" y="127"/>
                    <a:pt x="5" y="127"/>
                  </a:cubicBezTo>
                  <a:close/>
                </a:path>
              </a:pathLst>
            </a:custGeom>
            <a:grpFill/>
            <a:ln w="0">
              <a:noFill/>
              <a:prstDash val="solid"/>
              <a:round/>
              <a:headEnd/>
              <a:tailEnd/>
            </a:ln>
          </p:spPr>
          <p:txBody>
            <a:bodyPr/>
            <a:lstStyle/>
            <a:p>
              <a:pPr defTabSz="543472">
                <a:defRPr/>
              </a:pPr>
              <a:endParaRPr lang="zh-CN" altLang="en-US" sz="3200"/>
            </a:p>
          </p:txBody>
        </p:sp>
        <p:sp>
          <p:nvSpPr>
            <p:cNvPr id="305" name="Freeform 213"/>
            <p:cNvSpPr>
              <a:spLocks/>
            </p:cNvSpPr>
            <p:nvPr/>
          </p:nvSpPr>
          <p:spPr bwMode="auto">
            <a:xfrm>
              <a:off x="2454276" y="1133476"/>
              <a:ext cx="47625" cy="9525"/>
            </a:xfrm>
            <a:custGeom>
              <a:avLst/>
              <a:gdLst>
                <a:gd name="T0" fmla="*/ 52 w 57"/>
                <a:gd name="T1" fmla="*/ 10 h 10"/>
                <a:gd name="T2" fmla="*/ 52 w 57"/>
                <a:gd name="T3" fmla="*/ 10 h 10"/>
                <a:gd name="T4" fmla="*/ 5 w 57"/>
                <a:gd name="T5" fmla="*/ 10 h 10"/>
                <a:gd name="T6" fmla="*/ 0 w 57"/>
                <a:gd name="T7" fmla="*/ 5 h 10"/>
                <a:gd name="T8" fmla="*/ 5 w 57"/>
                <a:gd name="T9" fmla="*/ 0 h 10"/>
                <a:gd name="T10" fmla="*/ 52 w 57"/>
                <a:gd name="T11" fmla="*/ 0 h 10"/>
                <a:gd name="T12" fmla="*/ 57 w 57"/>
                <a:gd name="T13" fmla="*/ 5 h 10"/>
                <a:gd name="T14" fmla="*/ 52 w 57"/>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
                  <a:moveTo>
                    <a:pt x="52" y="10"/>
                  </a:moveTo>
                  <a:lnTo>
                    <a:pt x="52" y="10"/>
                  </a:lnTo>
                  <a:lnTo>
                    <a:pt x="5" y="10"/>
                  </a:lnTo>
                  <a:cubicBezTo>
                    <a:pt x="2" y="10"/>
                    <a:pt x="0" y="7"/>
                    <a:pt x="0" y="5"/>
                  </a:cubicBezTo>
                  <a:cubicBezTo>
                    <a:pt x="0" y="2"/>
                    <a:pt x="2" y="0"/>
                    <a:pt x="5" y="0"/>
                  </a:cubicBezTo>
                  <a:lnTo>
                    <a:pt x="52" y="0"/>
                  </a:lnTo>
                  <a:cubicBezTo>
                    <a:pt x="54" y="0"/>
                    <a:pt x="57" y="2"/>
                    <a:pt x="57" y="5"/>
                  </a:cubicBezTo>
                  <a:cubicBezTo>
                    <a:pt x="57" y="7"/>
                    <a:pt x="54" y="10"/>
                    <a:pt x="52" y="10"/>
                  </a:cubicBezTo>
                  <a:close/>
                </a:path>
              </a:pathLst>
            </a:custGeom>
            <a:grpFill/>
            <a:ln w="0">
              <a:noFill/>
              <a:prstDash val="solid"/>
              <a:round/>
              <a:headEnd/>
              <a:tailEnd/>
            </a:ln>
          </p:spPr>
          <p:txBody>
            <a:bodyPr/>
            <a:lstStyle/>
            <a:p>
              <a:pPr defTabSz="543472">
                <a:defRPr/>
              </a:pPr>
              <a:endParaRPr lang="zh-CN" altLang="en-US" sz="3200"/>
            </a:p>
          </p:txBody>
        </p:sp>
        <p:sp>
          <p:nvSpPr>
            <p:cNvPr id="306" name="Freeform 214"/>
            <p:cNvSpPr>
              <a:spLocks/>
            </p:cNvSpPr>
            <p:nvPr/>
          </p:nvSpPr>
          <p:spPr bwMode="auto">
            <a:xfrm>
              <a:off x="2473326"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defTabSz="543472">
                <a:defRPr/>
              </a:pPr>
              <a:endParaRPr lang="zh-CN" altLang="en-US" sz="3200"/>
            </a:p>
          </p:txBody>
        </p:sp>
        <p:sp>
          <p:nvSpPr>
            <p:cNvPr id="307" name="Freeform 215"/>
            <p:cNvSpPr>
              <a:spLocks/>
            </p:cNvSpPr>
            <p:nvPr/>
          </p:nvSpPr>
          <p:spPr bwMode="auto">
            <a:xfrm>
              <a:off x="3046413" y="1133476"/>
              <a:ext cx="46038" cy="9525"/>
            </a:xfrm>
            <a:custGeom>
              <a:avLst/>
              <a:gdLst>
                <a:gd name="T0" fmla="*/ 50 w 55"/>
                <a:gd name="T1" fmla="*/ 10 h 10"/>
                <a:gd name="T2" fmla="*/ 50 w 55"/>
                <a:gd name="T3" fmla="*/ 10 h 10"/>
                <a:gd name="T4" fmla="*/ 5 w 55"/>
                <a:gd name="T5" fmla="*/ 10 h 10"/>
                <a:gd name="T6" fmla="*/ 0 w 55"/>
                <a:gd name="T7" fmla="*/ 5 h 10"/>
                <a:gd name="T8" fmla="*/ 5 w 55"/>
                <a:gd name="T9" fmla="*/ 0 h 10"/>
                <a:gd name="T10" fmla="*/ 50 w 55"/>
                <a:gd name="T11" fmla="*/ 0 h 10"/>
                <a:gd name="T12" fmla="*/ 55 w 55"/>
                <a:gd name="T13" fmla="*/ 5 h 10"/>
                <a:gd name="T14" fmla="*/ 50 w 5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0">
                  <a:moveTo>
                    <a:pt x="50" y="10"/>
                  </a:moveTo>
                  <a:lnTo>
                    <a:pt x="50" y="10"/>
                  </a:lnTo>
                  <a:lnTo>
                    <a:pt x="5" y="10"/>
                  </a:lnTo>
                  <a:cubicBezTo>
                    <a:pt x="2" y="10"/>
                    <a:pt x="0" y="7"/>
                    <a:pt x="0" y="5"/>
                  </a:cubicBezTo>
                  <a:cubicBezTo>
                    <a:pt x="0" y="2"/>
                    <a:pt x="2" y="0"/>
                    <a:pt x="5" y="0"/>
                  </a:cubicBezTo>
                  <a:lnTo>
                    <a:pt x="50" y="0"/>
                  </a:lnTo>
                  <a:cubicBezTo>
                    <a:pt x="53" y="0"/>
                    <a:pt x="55" y="2"/>
                    <a:pt x="55" y="5"/>
                  </a:cubicBezTo>
                  <a:cubicBezTo>
                    <a:pt x="55" y="7"/>
                    <a:pt x="53" y="10"/>
                    <a:pt x="50" y="10"/>
                  </a:cubicBezTo>
                  <a:close/>
                </a:path>
              </a:pathLst>
            </a:custGeom>
            <a:grpFill/>
            <a:ln w="0">
              <a:noFill/>
              <a:prstDash val="solid"/>
              <a:round/>
              <a:headEnd/>
              <a:tailEnd/>
            </a:ln>
          </p:spPr>
          <p:txBody>
            <a:bodyPr/>
            <a:lstStyle/>
            <a:p>
              <a:pPr defTabSz="543472">
                <a:defRPr/>
              </a:pPr>
              <a:endParaRPr lang="zh-CN" altLang="en-US" sz="3200"/>
            </a:p>
          </p:txBody>
        </p:sp>
        <p:sp>
          <p:nvSpPr>
            <p:cNvPr id="308" name="Freeform 216"/>
            <p:cNvSpPr>
              <a:spLocks/>
            </p:cNvSpPr>
            <p:nvPr/>
          </p:nvSpPr>
          <p:spPr bwMode="auto">
            <a:xfrm>
              <a:off x="3062288"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defTabSz="543472">
                <a:defRPr/>
              </a:pPr>
              <a:endParaRPr lang="zh-CN" altLang="en-US" sz="3200"/>
            </a:p>
          </p:txBody>
        </p:sp>
        <p:sp>
          <p:nvSpPr>
            <p:cNvPr id="309" name="Freeform 217"/>
            <p:cNvSpPr>
              <a:spLocks/>
            </p:cNvSpPr>
            <p:nvPr/>
          </p:nvSpPr>
          <p:spPr bwMode="auto">
            <a:xfrm>
              <a:off x="2559051" y="1125539"/>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472">
                <a:defRPr/>
              </a:pPr>
              <a:endParaRPr lang="zh-CN" altLang="en-US" sz="3200"/>
            </a:p>
          </p:txBody>
        </p:sp>
        <p:sp>
          <p:nvSpPr>
            <p:cNvPr id="310" name="Freeform 218"/>
            <p:cNvSpPr>
              <a:spLocks/>
            </p:cNvSpPr>
            <p:nvPr/>
          </p:nvSpPr>
          <p:spPr bwMode="auto">
            <a:xfrm>
              <a:off x="2619376" y="1130301"/>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311" name="Freeform 219"/>
            <p:cNvSpPr>
              <a:spLocks/>
            </p:cNvSpPr>
            <p:nvPr/>
          </p:nvSpPr>
          <p:spPr bwMode="auto">
            <a:xfrm>
              <a:off x="2559051" y="1155701"/>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472">
                <a:defRPr/>
              </a:pPr>
              <a:endParaRPr lang="zh-CN" altLang="en-US" sz="3200"/>
            </a:p>
          </p:txBody>
        </p:sp>
        <p:sp>
          <p:nvSpPr>
            <p:cNvPr id="312" name="Freeform 220"/>
            <p:cNvSpPr>
              <a:spLocks/>
            </p:cNvSpPr>
            <p:nvPr/>
          </p:nvSpPr>
          <p:spPr bwMode="auto">
            <a:xfrm>
              <a:off x="2619376" y="1158876"/>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313" name="Freeform 221"/>
            <p:cNvSpPr>
              <a:spLocks/>
            </p:cNvSpPr>
            <p:nvPr/>
          </p:nvSpPr>
          <p:spPr bwMode="auto">
            <a:xfrm>
              <a:off x="2674938" y="1125539"/>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defTabSz="543472">
                <a:defRPr/>
              </a:pPr>
              <a:endParaRPr lang="zh-CN" altLang="en-US" sz="3200"/>
            </a:p>
          </p:txBody>
        </p:sp>
        <p:sp>
          <p:nvSpPr>
            <p:cNvPr id="314" name="Freeform 222"/>
            <p:cNvSpPr>
              <a:spLocks/>
            </p:cNvSpPr>
            <p:nvPr/>
          </p:nvSpPr>
          <p:spPr bwMode="auto">
            <a:xfrm>
              <a:off x="2735263" y="1130301"/>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315" name="Freeform 223"/>
            <p:cNvSpPr>
              <a:spLocks/>
            </p:cNvSpPr>
            <p:nvPr/>
          </p:nvSpPr>
          <p:spPr bwMode="auto">
            <a:xfrm>
              <a:off x="2674938" y="1155701"/>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defTabSz="543472">
                <a:defRPr/>
              </a:pPr>
              <a:endParaRPr lang="zh-CN" altLang="en-US" sz="3200"/>
            </a:p>
          </p:txBody>
        </p:sp>
        <p:sp>
          <p:nvSpPr>
            <p:cNvPr id="316" name="Freeform 224"/>
            <p:cNvSpPr>
              <a:spLocks/>
            </p:cNvSpPr>
            <p:nvPr/>
          </p:nvSpPr>
          <p:spPr bwMode="auto">
            <a:xfrm>
              <a:off x="2735263" y="1158876"/>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317" name="Freeform 226"/>
            <p:cNvSpPr>
              <a:spLocks/>
            </p:cNvSpPr>
            <p:nvPr/>
          </p:nvSpPr>
          <p:spPr bwMode="auto">
            <a:xfrm>
              <a:off x="2794001"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472">
                <a:defRPr/>
              </a:pPr>
              <a:endParaRPr lang="zh-CN" altLang="en-US" sz="3200"/>
            </a:p>
          </p:txBody>
        </p:sp>
        <p:sp>
          <p:nvSpPr>
            <p:cNvPr id="318" name="Freeform 227"/>
            <p:cNvSpPr>
              <a:spLocks/>
            </p:cNvSpPr>
            <p:nvPr/>
          </p:nvSpPr>
          <p:spPr bwMode="auto">
            <a:xfrm>
              <a:off x="2854326"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319" name="Freeform 228"/>
            <p:cNvSpPr>
              <a:spLocks/>
            </p:cNvSpPr>
            <p:nvPr/>
          </p:nvSpPr>
          <p:spPr bwMode="auto">
            <a:xfrm>
              <a:off x="2794001"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472">
                <a:defRPr/>
              </a:pPr>
              <a:endParaRPr lang="zh-CN" altLang="en-US" sz="3200"/>
            </a:p>
          </p:txBody>
        </p:sp>
        <p:sp>
          <p:nvSpPr>
            <p:cNvPr id="320" name="Freeform 229"/>
            <p:cNvSpPr>
              <a:spLocks/>
            </p:cNvSpPr>
            <p:nvPr/>
          </p:nvSpPr>
          <p:spPr bwMode="auto">
            <a:xfrm>
              <a:off x="2854326"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321" name="Freeform 230"/>
            <p:cNvSpPr>
              <a:spLocks/>
            </p:cNvSpPr>
            <p:nvPr/>
          </p:nvSpPr>
          <p:spPr bwMode="auto">
            <a:xfrm>
              <a:off x="2913063"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472">
                <a:defRPr/>
              </a:pPr>
              <a:endParaRPr lang="zh-CN" altLang="en-US" sz="3200"/>
            </a:p>
          </p:txBody>
        </p:sp>
        <p:sp>
          <p:nvSpPr>
            <p:cNvPr id="322" name="Freeform 231"/>
            <p:cNvSpPr>
              <a:spLocks/>
            </p:cNvSpPr>
            <p:nvPr/>
          </p:nvSpPr>
          <p:spPr bwMode="auto">
            <a:xfrm>
              <a:off x="2973388"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323" name="Freeform 232"/>
            <p:cNvSpPr>
              <a:spLocks/>
            </p:cNvSpPr>
            <p:nvPr/>
          </p:nvSpPr>
          <p:spPr bwMode="auto">
            <a:xfrm>
              <a:off x="2913063"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472">
                <a:defRPr/>
              </a:pPr>
              <a:endParaRPr lang="zh-CN" altLang="en-US" sz="3200"/>
            </a:p>
          </p:txBody>
        </p:sp>
        <p:sp>
          <p:nvSpPr>
            <p:cNvPr id="324" name="Freeform 233"/>
            <p:cNvSpPr>
              <a:spLocks/>
            </p:cNvSpPr>
            <p:nvPr/>
          </p:nvSpPr>
          <p:spPr bwMode="auto">
            <a:xfrm>
              <a:off x="2973388"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472">
                <a:defRPr/>
              </a:pPr>
              <a:endParaRPr lang="zh-CN" altLang="en-US" sz="3200"/>
            </a:p>
          </p:txBody>
        </p:sp>
      </p:grpSp>
      <p:grpSp>
        <p:nvGrpSpPr>
          <p:cNvPr id="325" name="组合 324"/>
          <p:cNvGrpSpPr/>
          <p:nvPr/>
        </p:nvGrpSpPr>
        <p:grpSpPr>
          <a:xfrm>
            <a:off x="6182588" y="1456298"/>
            <a:ext cx="428152" cy="546060"/>
            <a:chOff x="8407400" y="2055813"/>
            <a:chExt cx="360363" cy="458788"/>
          </a:xfrm>
          <a:solidFill>
            <a:schemeClr val="tx2">
              <a:lumMod val="60000"/>
              <a:lumOff val="40000"/>
            </a:schemeClr>
          </a:solidFill>
        </p:grpSpPr>
        <p:sp>
          <p:nvSpPr>
            <p:cNvPr id="326" name="Freeform 219"/>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noFill/>
              <a:prstDash val="solid"/>
              <a:round/>
              <a:headEnd/>
              <a:tailEnd/>
            </a:ln>
          </p:spPr>
          <p:txBody>
            <a:bodyPr/>
            <a:lstStyle/>
            <a:p>
              <a:pPr defTabSz="543472">
                <a:defRPr/>
              </a:pPr>
              <a:endParaRPr lang="zh-CN" altLang="en-US" sz="3200"/>
            </a:p>
          </p:txBody>
        </p:sp>
        <p:sp>
          <p:nvSpPr>
            <p:cNvPr id="327" name="Freeform 220"/>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noFill/>
              <a:prstDash val="solid"/>
              <a:round/>
              <a:headEnd/>
              <a:tailEnd/>
            </a:ln>
          </p:spPr>
          <p:txBody>
            <a:bodyPr/>
            <a:lstStyle/>
            <a:p>
              <a:pPr defTabSz="543472">
                <a:defRPr/>
              </a:pPr>
              <a:endParaRPr lang="zh-CN" altLang="en-US" sz="3200"/>
            </a:p>
          </p:txBody>
        </p:sp>
        <p:sp>
          <p:nvSpPr>
            <p:cNvPr id="328" name="Freeform 221"/>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noFill/>
              <a:prstDash val="solid"/>
              <a:round/>
              <a:headEnd/>
              <a:tailEnd/>
            </a:ln>
          </p:spPr>
          <p:txBody>
            <a:bodyPr/>
            <a:lstStyle/>
            <a:p>
              <a:pPr defTabSz="543472">
                <a:defRPr/>
              </a:pPr>
              <a:endParaRPr lang="zh-CN" altLang="en-US" sz="3200"/>
            </a:p>
          </p:txBody>
        </p:sp>
        <p:sp>
          <p:nvSpPr>
            <p:cNvPr id="329" name="Freeform 222"/>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noFill/>
              <a:prstDash val="solid"/>
              <a:round/>
              <a:headEnd/>
              <a:tailEnd/>
            </a:ln>
          </p:spPr>
          <p:txBody>
            <a:bodyPr/>
            <a:lstStyle/>
            <a:p>
              <a:pPr defTabSz="543472">
                <a:defRPr/>
              </a:pPr>
              <a:endParaRPr lang="zh-CN" altLang="en-US" sz="3200"/>
            </a:p>
          </p:txBody>
        </p:sp>
      </p:grpSp>
      <p:cxnSp>
        <p:nvCxnSpPr>
          <p:cNvPr id="330" name="直接箭头连接符 329"/>
          <p:cNvCxnSpPr>
            <a:stCxn id="291" idx="13"/>
            <a:endCxn id="326" idx="11"/>
          </p:cNvCxnSpPr>
          <p:nvPr/>
        </p:nvCxnSpPr>
        <p:spPr>
          <a:xfrm>
            <a:off x="5526907" y="1724777"/>
            <a:ext cx="678334" cy="0"/>
          </a:xfrm>
          <a:prstGeom prst="straightConnector1">
            <a:avLst/>
          </a:prstGeom>
          <a:ln>
            <a:prstDash val="sys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31" name="直接箭头连接符 330"/>
          <p:cNvCxnSpPr>
            <a:stCxn id="291" idx="14"/>
            <a:endCxn id="326" idx="10"/>
          </p:cNvCxnSpPr>
          <p:nvPr/>
        </p:nvCxnSpPr>
        <p:spPr>
          <a:xfrm>
            <a:off x="5526907" y="1774832"/>
            <a:ext cx="678334" cy="0"/>
          </a:xfrm>
          <a:prstGeom prst="straightConnector1">
            <a:avLst/>
          </a:prstGeom>
          <a:ln>
            <a:prstDash val="sys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32" name="直接箭头连接符 331"/>
          <p:cNvCxnSpPr>
            <a:stCxn id="291" idx="32"/>
          </p:cNvCxnSpPr>
          <p:nvPr/>
        </p:nvCxnSpPr>
        <p:spPr>
          <a:xfrm>
            <a:off x="5380791" y="1984156"/>
            <a:ext cx="441448" cy="369757"/>
          </a:xfrm>
          <a:prstGeom prst="straightConnector1">
            <a:avLst/>
          </a:prstGeom>
          <a:ln>
            <a:prstDash val="sys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33" name="直接箭头连接符 332"/>
          <p:cNvCxnSpPr>
            <a:stCxn id="291" idx="34"/>
          </p:cNvCxnSpPr>
          <p:nvPr/>
        </p:nvCxnSpPr>
        <p:spPr>
          <a:xfrm>
            <a:off x="5434027" y="1961404"/>
            <a:ext cx="465088" cy="390391"/>
          </a:xfrm>
          <a:prstGeom prst="straightConnector1">
            <a:avLst/>
          </a:prstGeom>
          <a:ln>
            <a:prstDash val="sys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34" name="直接箭头连接符 333"/>
          <p:cNvCxnSpPr/>
          <p:nvPr/>
        </p:nvCxnSpPr>
        <p:spPr>
          <a:xfrm flipV="1">
            <a:off x="5887061" y="1970294"/>
            <a:ext cx="391521" cy="383621"/>
          </a:xfrm>
          <a:prstGeom prst="straightConnector1">
            <a:avLst/>
          </a:prstGeom>
          <a:ln>
            <a:prstDash val="sys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35" name="直接箭头连接符 334"/>
          <p:cNvCxnSpPr/>
          <p:nvPr/>
        </p:nvCxnSpPr>
        <p:spPr>
          <a:xfrm flipV="1">
            <a:off x="5963260" y="1971688"/>
            <a:ext cx="383770" cy="380832"/>
          </a:xfrm>
          <a:prstGeom prst="straightConnector1">
            <a:avLst/>
          </a:prstGeom>
          <a:ln>
            <a:prstDash val="sys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36" name="直接箭头连接符 335"/>
          <p:cNvCxnSpPr/>
          <p:nvPr/>
        </p:nvCxnSpPr>
        <p:spPr bwMode="auto">
          <a:xfrm>
            <a:off x="2433137" y="2525351"/>
            <a:ext cx="0" cy="633665"/>
          </a:xfrm>
          <a:prstGeom prst="straightConnector1">
            <a:avLst/>
          </a:prstGeom>
          <a:noFill/>
          <a:ln>
            <a:noFill/>
            <a:tailEnd type="triangle"/>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cxnSp>
      <p:cxnSp>
        <p:nvCxnSpPr>
          <p:cNvPr id="337" name="直接箭头连接符 336"/>
          <p:cNvCxnSpPr/>
          <p:nvPr/>
        </p:nvCxnSpPr>
        <p:spPr bwMode="auto">
          <a:xfrm>
            <a:off x="2390707" y="2525351"/>
            <a:ext cx="42430" cy="557657"/>
          </a:xfrm>
          <a:prstGeom prst="straightConnector1">
            <a:avLst/>
          </a:prstGeom>
          <a:noFill/>
          <a:ln>
            <a:noFill/>
            <a:tailEnd type="triangle"/>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cxnSp>
      <p:grpSp>
        <p:nvGrpSpPr>
          <p:cNvPr id="338" name="组合 337"/>
          <p:cNvGrpSpPr/>
          <p:nvPr/>
        </p:nvGrpSpPr>
        <p:grpSpPr>
          <a:xfrm>
            <a:off x="715270" y="3052609"/>
            <a:ext cx="428152" cy="546060"/>
            <a:chOff x="8407400" y="2055813"/>
            <a:chExt cx="360363" cy="458788"/>
          </a:xfrm>
          <a:solidFill>
            <a:schemeClr val="tx2">
              <a:lumMod val="60000"/>
              <a:lumOff val="40000"/>
            </a:schemeClr>
          </a:solidFill>
        </p:grpSpPr>
        <p:sp>
          <p:nvSpPr>
            <p:cNvPr id="339" name="Freeform 219"/>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noFill/>
              <a:prstDash val="solid"/>
              <a:round/>
              <a:headEnd/>
              <a:tailEnd/>
            </a:ln>
          </p:spPr>
          <p:txBody>
            <a:bodyPr/>
            <a:lstStyle/>
            <a:p>
              <a:pPr defTabSz="543472">
                <a:defRPr/>
              </a:pPr>
              <a:endParaRPr lang="zh-CN" altLang="en-US" sz="3200"/>
            </a:p>
          </p:txBody>
        </p:sp>
        <p:sp>
          <p:nvSpPr>
            <p:cNvPr id="340" name="Freeform 220"/>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noFill/>
              <a:prstDash val="solid"/>
              <a:round/>
              <a:headEnd/>
              <a:tailEnd/>
            </a:ln>
          </p:spPr>
          <p:txBody>
            <a:bodyPr/>
            <a:lstStyle/>
            <a:p>
              <a:pPr defTabSz="543472">
                <a:defRPr/>
              </a:pPr>
              <a:endParaRPr lang="zh-CN" altLang="en-US" sz="3200"/>
            </a:p>
          </p:txBody>
        </p:sp>
        <p:sp>
          <p:nvSpPr>
            <p:cNvPr id="341" name="Freeform 221"/>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noFill/>
              <a:prstDash val="solid"/>
              <a:round/>
              <a:headEnd/>
              <a:tailEnd/>
            </a:ln>
          </p:spPr>
          <p:txBody>
            <a:bodyPr/>
            <a:lstStyle/>
            <a:p>
              <a:pPr defTabSz="543472">
                <a:defRPr/>
              </a:pPr>
              <a:endParaRPr lang="zh-CN" altLang="en-US" sz="3200"/>
            </a:p>
          </p:txBody>
        </p:sp>
        <p:sp>
          <p:nvSpPr>
            <p:cNvPr id="342" name="Freeform 222"/>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noFill/>
              <a:prstDash val="solid"/>
              <a:round/>
              <a:headEnd/>
              <a:tailEnd/>
            </a:ln>
          </p:spPr>
          <p:txBody>
            <a:bodyPr/>
            <a:lstStyle/>
            <a:p>
              <a:pPr defTabSz="543472">
                <a:defRPr/>
              </a:pPr>
              <a:endParaRPr lang="zh-CN" altLang="en-US" sz="3200"/>
            </a:p>
          </p:txBody>
        </p:sp>
      </p:grpSp>
      <p:grpSp>
        <p:nvGrpSpPr>
          <p:cNvPr id="343" name="组合 342"/>
          <p:cNvGrpSpPr/>
          <p:nvPr/>
        </p:nvGrpSpPr>
        <p:grpSpPr>
          <a:xfrm>
            <a:off x="1047150" y="3931177"/>
            <a:ext cx="867695" cy="173539"/>
            <a:chOff x="2449513" y="1096964"/>
            <a:chExt cx="650875" cy="130175"/>
          </a:xfrm>
          <a:solidFill>
            <a:schemeClr val="tx2">
              <a:lumMod val="60000"/>
              <a:lumOff val="40000"/>
            </a:schemeClr>
          </a:solidFill>
        </p:grpSpPr>
        <p:sp>
          <p:nvSpPr>
            <p:cNvPr id="344" name="Freeform 204"/>
            <p:cNvSpPr>
              <a:spLocks/>
            </p:cNvSpPr>
            <p:nvPr/>
          </p:nvSpPr>
          <p:spPr bwMode="auto">
            <a:xfrm>
              <a:off x="2449513" y="1096964"/>
              <a:ext cx="79375" cy="117475"/>
            </a:xfrm>
            <a:custGeom>
              <a:avLst/>
              <a:gdLst>
                <a:gd name="T0" fmla="*/ 84 w 94"/>
                <a:gd name="T1" fmla="*/ 137 h 137"/>
                <a:gd name="T2" fmla="*/ 84 w 94"/>
                <a:gd name="T3" fmla="*/ 137 h 137"/>
                <a:gd name="T4" fmla="*/ 21 w 94"/>
                <a:gd name="T5" fmla="*/ 137 h 137"/>
                <a:gd name="T6" fmla="*/ 0 w 94"/>
                <a:gd name="T7" fmla="*/ 116 h 137"/>
                <a:gd name="T8" fmla="*/ 0 w 94"/>
                <a:gd name="T9" fmla="*/ 21 h 137"/>
                <a:gd name="T10" fmla="*/ 21 w 94"/>
                <a:gd name="T11" fmla="*/ 0 h 137"/>
                <a:gd name="T12" fmla="*/ 84 w 94"/>
                <a:gd name="T13" fmla="*/ 0 h 137"/>
                <a:gd name="T14" fmla="*/ 94 w 94"/>
                <a:gd name="T15" fmla="*/ 10 h 137"/>
                <a:gd name="T16" fmla="*/ 84 w 94"/>
                <a:gd name="T17" fmla="*/ 20 h 137"/>
                <a:gd name="T18" fmla="*/ 21 w 94"/>
                <a:gd name="T19" fmla="*/ 20 h 137"/>
                <a:gd name="T20" fmla="*/ 20 w 94"/>
                <a:gd name="T21" fmla="*/ 21 h 137"/>
                <a:gd name="T22" fmla="*/ 20 w 94"/>
                <a:gd name="T23" fmla="*/ 116 h 137"/>
                <a:gd name="T24" fmla="*/ 21 w 94"/>
                <a:gd name="T25" fmla="*/ 117 h 137"/>
                <a:gd name="T26" fmla="*/ 84 w 94"/>
                <a:gd name="T27" fmla="*/ 117 h 137"/>
                <a:gd name="T28" fmla="*/ 94 w 94"/>
                <a:gd name="T29" fmla="*/ 127 h 137"/>
                <a:gd name="T30" fmla="*/ 84 w 94"/>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137">
                  <a:moveTo>
                    <a:pt x="84" y="137"/>
                  </a:moveTo>
                  <a:lnTo>
                    <a:pt x="84" y="137"/>
                  </a:lnTo>
                  <a:lnTo>
                    <a:pt x="21" y="137"/>
                  </a:lnTo>
                  <a:cubicBezTo>
                    <a:pt x="10" y="137"/>
                    <a:pt x="0" y="127"/>
                    <a:pt x="0" y="116"/>
                  </a:cubicBezTo>
                  <a:lnTo>
                    <a:pt x="0" y="21"/>
                  </a:lnTo>
                  <a:cubicBezTo>
                    <a:pt x="0" y="10"/>
                    <a:pt x="10" y="0"/>
                    <a:pt x="21" y="0"/>
                  </a:cubicBezTo>
                  <a:lnTo>
                    <a:pt x="84" y="0"/>
                  </a:lnTo>
                  <a:cubicBezTo>
                    <a:pt x="90" y="0"/>
                    <a:pt x="94" y="5"/>
                    <a:pt x="94" y="10"/>
                  </a:cubicBezTo>
                  <a:cubicBezTo>
                    <a:pt x="94" y="15"/>
                    <a:pt x="90" y="20"/>
                    <a:pt x="84" y="20"/>
                  </a:cubicBezTo>
                  <a:lnTo>
                    <a:pt x="21" y="20"/>
                  </a:lnTo>
                  <a:cubicBezTo>
                    <a:pt x="21" y="20"/>
                    <a:pt x="20" y="20"/>
                    <a:pt x="20" y="21"/>
                  </a:cubicBezTo>
                  <a:lnTo>
                    <a:pt x="20" y="116"/>
                  </a:lnTo>
                  <a:cubicBezTo>
                    <a:pt x="20" y="116"/>
                    <a:pt x="21" y="117"/>
                    <a:pt x="21" y="117"/>
                  </a:cubicBezTo>
                  <a:lnTo>
                    <a:pt x="84" y="117"/>
                  </a:lnTo>
                  <a:cubicBezTo>
                    <a:pt x="90" y="117"/>
                    <a:pt x="94" y="121"/>
                    <a:pt x="94" y="127"/>
                  </a:cubicBezTo>
                  <a:cubicBezTo>
                    <a:pt x="94" y="132"/>
                    <a:pt x="90" y="137"/>
                    <a:pt x="84" y="137"/>
                  </a:cubicBezTo>
                  <a:close/>
                </a:path>
              </a:pathLst>
            </a:custGeom>
            <a:grpFill/>
            <a:ln w="0">
              <a:noFill/>
              <a:prstDash val="solid"/>
              <a:round/>
              <a:headEnd/>
              <a:tailEnd/>
            </a:ln>
          </p:spPr>
          <p:txBody>
            <a:bodyPr/>
            <a:lstStyle/>
            <a:p>
              <a:pPr defTabSz="543472">
                <a:defRPr/>
              </a:pPr>
              <a:endParaRPr lang="zh-CN" altLang="en-US" sz="3200"/>
            </a:p>
          </p:txBody>
        </p:sp>
        <p:sp>
          <p:nvSpPr>
            <p:cNvPr id="345" name="Freeform 205"/>
            <p:cNvSpPr>
              <a:spLocks/>
            </p:cNvSpPr>
            <p:nvPr/>
          </p:nvSpPr>
          <p:spPr bwMode="auto">
            <a:xfrm>
              <a:off x="3005138" y="1096964"/>
              <a:ext cx="95250" cy="117475"/>
            </a:xfrm>
            <a:custGeom>
              <a:avLst/>
              <a:gdLst>
                <a:gd name="T0" fmla="*/ 91 w 112"/>
                <a:gd name="T1" fmla="*/ 137 h 137"/>
                <a:gd name="T2" fmla="*/ 91 w 112"/>
                <a:gd name="T3" fmla="*/ 137 h 137"/>
                <a:gd name="T4" fmla="*/ 10 w 112"/>
                <a:gd name="T5" fmla="*/ 137 h 137"/>
                <a:gd name="T6" fmla="*/ 0 w 112"/>
                <a:gd name="T7" fmla="*/ 127 h 137"/>
                <a:gd name="T8" fmla="*/ 10 w 112"/>
                <a:gd name="T9" fmla="*/ 117 h 137"/>
                <a:gd name="T10" fmla="*/ 91 w 112"/>
                <a:gd name="T11" fmla="*/ 117 h 137"/>
                <a:gd name="T12" fmla="*/ 92 w 112"/>
                <a:gd name="T13" fmla="*/ 116 h 137"/>
                <a:gd name="T14" fmla="*/ 92 w 112"/>
                <a:gd name="T15" fmla="*/ 21 h 137"/>
                <a:gd name="T16" fmla="*/ 91 w 112"/>
                <a:gd name="T17" fmla="*/ 20 h 137"/>
                <a:gd name="T18" fmla="*/ 17 w 112"/>
                <a:gd name="T19" fmla="*/ 20 h 137"/>
                <a:gd name="T20" fmla="*/ 7 w 112"/>
                <a:gd name="T21" fmla="*/ 10 h 137"/>
                <a:gd name="T22" fmla="*/ 17 w 112"/>
                <a:gd name="T23" fmla="*/ 0 h 137"/>
                <a:gd name="T24" fmla="*/ 91 w 112"/>
                <a:gd name="T25" fmla="*/ 0 h 137"/>
                <a:gd name="T26" fmla="*/ 112 w 112"/>
                <a:gd name="T27" fmla="*/ 21 h 137"/>
                <a:gd name="T28" fmla="*/ 112 w 112"/>
                <a:gd name="T29" fmla="*/ 116 h 137"/>
                <a:gd name="T30" fmla="*/ 91 w 112"/>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37">
                  <a:moveTo>
                    <a:pt x="91" y="137"/>
                  </a:moveTo>
                  <a:lnTo>
                    <a:pt x="91" y="137"/>
                  </a:lnTo>
                  <a:lnTo>
                    <a:pt x="10" y="137"/>
                  </a:lnTo>
                  <a:cubicBezTo>
                    <a:pt x="4" y="137"/>
                    <a:pt x="0" y="132"/>
                    <a:pt x="0" y="127"/>
                  </a:cubicBezTo>
                  <a:cubicBezTo>
                    <a:pt x="0" y="121"/>
                    <a:pt x="4" y="117"/>
                    <a:pt x="10" y="117"/>
                  </a:cubicBezTo>
                  <a:lnTo>
                    <a:pt x="91" y="117"/>
                  </a:lnTo>
                  <a:cubicBezTo>
                    <a:pt x="92" y="117"/>
                    <a:pt x="92" y="116"/>
                    <a:pt x="92" y="116"/>
                  </a:cubicBezTo>
                  <a:lnTo>
                    <a:pt x="92" y="21"/>
                  </a:lnTo>
                  <a:cubicBezTo>
                    <a:pt x="92" y="20"/>
                    <a:pt x="92" y="20"/>
                    <a:pt x="91" y="20"/>
                  </a:cubicBezTo>
                  <a:lnTo>
                    <a:pt x="17" y="20"/>
                  </a:lnTo>
                  <a:cubicBezTo>
                    <a:pt x="11" y="20"/>
                    <a:pt x="7" y="15"/>
                    <a:pt x="7" y="10"/>
                  </a:cubicBezTo>
                  <a:cubicBezTo>
                    <a:pt x="7" y="5"/>
                    <a:pt x="11" y="0"/>
                    <a:pt x="17" y="0"/>
                  </a:cubicBezTo>
                  <a:lnTo>
                    <a:pt x="91" y="0"/>
                  </a:lnTo>
                  <a:cubicBezTo>
                    <a:pt x="102" y="0"/>
                    <a:pt x="112" y="10"/>
                    <a:pt x="112" y="21"/>
                  </a:cubicBezTo>
                  <a:lnTo>
                    <a:pt x="112" y="116"/>
                  </a:lnTo>
                  <a:cubicBezTo>
                    <a:pt x="112" y="127"/>
                    <a:pt x="102" y="137"/>
                    <a:pt x="91" y="137"/>
                  </a:cubicBezTo>
                  <a:close/>
                </a:path>
              </a:pathLst>
            </a:custGeom>
            <a:grpFill/>
            <a:ln w="0">
              <a:noFill/>
              <a:prstDash val="solid"/>
              <a:round/>
              <a:headEnd/>
              <a:tailEnd/>
            </a:ln>
          </p:spPr>
          <p:txBody>
            <a:bodyPr/>
            <a:lstStyle/>
            <a:p>
              <a:pPr defTabSz="543472">
                <a:defRPr/>
              </a:pPr>
              <a:endParaRPr lang="zh-CN" altLang="en-US" sz="3200"/>
            </a:p>
          </p:txBody>
        </p:sp>
        <p:sp>
          <p:nvSpPr>
            <p:cNvPr id="346" name="Freeform 206"/>
            <p:cNvSpPr>
              <a:spLocks/>
            </p:cNvSpPr>
            <p:nvPr/>
          </p:nvSpPr>
          <p:spPr bwMode="auto">
            <a:xfrm>
              <a:off x="2944813" y="1196976"/>
              <a:ext cx="93663" cy="17463"/>
            </a:xfrm>
            <a:custGeom>
              <a:avLst/>
              <a:gdLst>
                <a:gd name="T0" fmla="*/ 99 w 109"/>
                <a:gd name="T1" fmla="*/ 20 h 20"/>
                <a:gd name="T2" fmla="*/ 99 w 109"/>
                <a:gd name="T3" fmla="*/ 20 h 20"/>
                <a:gd name="T4" fmla="*/ 10 w 109"/>
                <a:gd name="T5" fmla="*/ 20 h 20"/>
                <a:gd name="T6" fmla="*/ 0 w 109"/>
                <a:gd name="T7" fmla="*/ 10 h 20"/>
                <a:gd name="T8" fmla="*/ 10 w 109"/>
                <a:gd name="T9" fmla="*/ 0 h 20"/>
                <a:gd name="T10" fmla="*/ 99 w 109"/>
                <a:gd name="T11" fmla="*/ 0 h 20"/>
                <a:gd name="T12" fmla="*/ 109 w 109"/>
                <a:gd name="T13" fmla="*/ 10 h 20"/>
                <a:gd name="T14" fmla="*/ 99 w 10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20">
                  <a:moveTo>
                    <a:pt x="99" y="20"/>
                  </a:moveTo>
                  <a:lnTo>
                    <a:pt x="99" y="20"/>
                  </a:lnTo>
                  <a:lnTo>
                    <a:pt x="10" y="20"/>
                  </a:lnTo>
                  <a:cubicBezTo>
                    <a:pt x="4" y="20"/>
                    <a:pt x="0" y="15"/>
                    <a:pt x="0" y="10"/>
                  </a:cubicBezTo>
                  <a:cubicBezTo>
                    <a:pt x="0" y="4"/>
                    <a:pt x="4" y="0"/>
                    <a:pt x="10" y="0"/>
                  </a:cubicBezTo>
                  <a:lnTo>
                    <a:pt x="99" y="0"/>
                  </a:lnTo>
                  <a:cubicBezTo>
                    <a:pt x="104" y="0"/>
                    <a:pt x="109" y="4"/>
                    <a:pt x="109" y="10"/>
                  </a:cubicBezTo>
                  <a:cubicBezTo>
                    <a:pt x="109" y="15"/>
                    <a:pt x="104" y="20"/>
                    <a:pt x="99" y="20"/>
                  </a:cubicBezTo>
                  <a:close/>
                </a:path>
              </a:pathLst>
            </a:custGeom>
            <a:grpFill/>
            <a:ln w="0">
              <a:noFill/>
              <a:prstDash val="solid"/>
              <a:round/>
              <a:headEnd/>
              <a:tailEnd/>
            </a:ln>
          </p:spPr>
          <p:txBody>
            <a:bodyPr/>
            <a:lstStyle/>
            <a:p>
              <a:pPr defTabSz="543472">
                <a:defRPr/>
              </a:pPr>
              <a:endParaRPr lang="zh-CN" altLang="en-US" sz="3200"/>
            </a:p>
          </p:txBody>
        </p:sp>
        <p:sp>
          <p:nvSpPr>
            <p:cNvPr id="347" name="Freeform 207"/>
            <p:cNvSpPr>
              <a:spLocks/>
            </p:cNvSpPr>
            <p:nvPr/>
          </p:nvSpPr>
          <p:spPr bwMode="auto">
            <a:xfrm>
              <a:off x="2513013" y="1096964"/>
              <a:ext cx="525463" cy="17463"/>
            </a:xfrm>
            <a:custGeom>
              <a:avLst/>
              <a:gdLst>
                <a:gd name="T0" fmla="*/ 608 w 618"/>
                <a:gd name="T1" fmla="*/ 20 h 20"/>
                <a:gd name="T2" fmla="*/ 608 w 618"/>
                <a:gd name="T3" fmla="*/ 20 h 20"/>
                <a:gd name="T4" fmla="*/ 10 w 618"/>
                <a:gd name="T5" fmla="*/ 20 h 20"/>
                <a:gd name="T6" fmla="*/ 0 w 618"/>
                <a:gd name="T7" fmla="*/ 10 h 20"/>
                <a:gd name="T8" fmla="*/ 10 w 618"/>
                <a:gd name="T9" fmla="*/ 0 h 20"/>
                <a:gd name="T10" fmla="*/ 608 w 618"/>
                <a:gd name="T11" fmla="*/ 0 h 20"/>
                <a:gd name="T12" fmla="*/ 618 w 618"/>
                <a:gd name="T13" fmla="*/ 10 h 20"/>
                <a:gd name="T14" fmla="*/ 608 w 618"/>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8" h="20">
                  <a:moveTo>
                    <a:pt x="608" y="20"/>
                  </a:moveTo>
                  <a:lnTo>
                    <a:pt x="608" y="20"/>
                  </a:lnTo>
                  <a:lnTo>
                    <a:pt x="10" y="20"/>
                  </a:lnTo>
                  <a:cubicBezTo>
                    <a:pt x="5" y="20"/>
                    <a:pt x="0" y="15"/>
                    <a:pt x="0" y="10"/>
                  </a:cubicBezTo>
                  <a:cubicBezTo>
                    <a:pt x="0" y="5"/>
                    <a:pt x="5" y="0"/>
                    <a:pt x="10" y="0"/>
                  </a:cubicBezTo>
                  <a:lnTo>
                    <a:pt x="608" y="0"/>
                  </a:lnTo>
                  <a:cubicBezTo>
                    <a:pt x="613" y="0"/>
                    <a:pt x="618" y="5"/>
                    <a:pt x="618" y="10"/>
                  </a:cubicBezTo>
                  <a:cubicBezTo>
                    <a:pt x="618" y="15"/>
                    <a:pt x="613" y="20"/>
                    <a:pt x="608" y="20"/>
                  </a:cubicBezTo>
                  <a:close/>
                </a:path>
              </a:pathLst>
            </a:custGeom>
            <a:grpFill/>
            <a:ln w="0">
              <a:noFill/>
              <a:prstDash val="solid"/>
              <a:round/>
              <a:headEnd/>
              <a:tailEnd/>
            </a:ln>
          </p:spPr>
          <p:txBody>
            <a:bodyPr/>
            <a:lstStyle/>
            <a:p>
              <a:pPr defTabSz="543472">
                <a:defRPr/>
              </a:pPr>
              <a:endParaRPr lang="zh-CN" altLang="en-US" sz="3200"/>
            </a:p>
          </p:txBody>
        </p:sp>
        <p:sp>
          <p:nvSpPr>
            <p:cNvPr id="348" name="Freeform 208"/>
            <p:cNvSpPr>
              <a:spLocks/>
            </p:cNvSpPr>
            <p:nvPr/>
          </p:nvSpPr>
          <p:spPr bwMode="auto">
            <a:xfrm>
              <a:off x="2513013" y="1196976"/>
              <a:ext cx="381000" cy="17463"/>
            </a:xfrm>
            <a:custGeom>
              <a:avLst/>
              <a:gdLst>
                <a:gd name="T0" fmla="*/ 439 w 449"/>
                <a:gd name="T1" fmla="*/ 20 h 20"/>
                <a:gd name="T2" fmla="*/ 439 w 449"/>
                <a:gd name="T3" fmla="*/ 20 h 20"/>
                <a:gd name="T4" fmla="*/ 10 w 449"/>
                <a:gd name="T5" fmla="*/ 20 h 20"/>
                <a:gd name="T6" fmla="*/ 0 w 449"/>
                <a:gd name="T7" fmla="*/ 10 h 20"/>
                <a:gd name="T8" fmla="*/ 10 w 449"/>
                <a:gd name="T9" fmla="*/ 0 h 20"/>
                <a:gd name="T10" fmla="*/ 439 w 449"/>
                <a:gd name="T11" fmla="*/ 0 h 20"/>
                <a:gd name="T12" fmla="*/ 449 w 449"/>
                <a:gd name="T13" fmla="*/ 10 h 20"/>
                <a:gd name="T14" fmla="*/ 439 w 44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9" h="20">
                  <a:moveTo>
                    <a:pt x="439" y="20"/>
                  </a:moveTo>
                  <a:lnTo>
                    <a:pt x="439" y="20"/>
                  </a:lnTo>
                  <a:lnTo>
                    <a:pt x="10" y="20"/>
                  </a:lnTo>
                  <a:cubicBezTo>
                    <a:pt x="5" y="20"/>
                    <a:pt x="0" y="15"/>
                    <a:pt x="0" y="10"/>
                  </a:cubicBezTo>
                  <a:cubicBezTo>
                    <a:pt x="0" y="4"/>
                    <a:pt x="5" y="0"/>
                    <a:pt x="10" y="0"/>
                  </a:cubicBezTo>
                  <a:lnTo>
                    <a:pt x="439" y="0"/>
                  </a:lnTo>
                  <a:cubicBezTo>
                    <a:pt x="444" y="0"/>
                    <a:pt x="449" y="4"/>
                    <a:pt x="449" y="10"/>
                  </a:cubicBezTo>
                  <a:cubicBezTo>
                    <a:pt x="449" y="15"/>
                    <a:pt x="444" y="20"/>
                    <a:pt x="439" y="20"/>
                  </a:cubicBezTo>
                  <a:close/>
                </a:path>
              </a:pathLst>
            </a:custGeom>
            <a:grpFill/>
            <a:ln w="0">
              <a:noFill/>
              <a:prstDash val="solid"/>
              <a:round/>
              <a:headEnd/>
              <a:tailEnd/>
            </a:ln>
          </p:spPr>
          <p:txBody>
            <a:bodyPr/>
            <a:lstStyle/>
            <a:p>
              <a:pPr defTabSz="543472">
                <a:defRPr/>
              </a:pPr>
              <a:endParaRPr lang="zh-CN" altLang="en-US" sz="3200"/>
            </a:p>
          </p:txBody>
        </p:sp>
        <p:sp>
          <p:nvSpPr>
            <p:cNvPr id="349" name="Freeform 209"/>
            <p:cNvSpPr>
              <a:spLocks/>
            </p:cNvSpPr>
            <p:nvPr/>
          </p:nvSpPr>
          <p:spPr bwMode="auto">
            <a:xfrm>
              <a:off x="2852738" y="1182689"/>
              <a:ext cx="42863"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39" y="0"/>
                    <a:pt x="51" y="12"/>
                    <a:pt x="51" y="26"/>
                  </a:cubicBezTo>
                  <a:cubicBezTo>
                    <a:pt x="51" y="40"/>
                    <a:pt x="39" y="52"/>
                    <a:pt x="25" y="52"/>
                  </a:cubicBezTo>
                  <a:close/>
                </a:path>
              </a:pathLst>
            </a:custGeom>
            <a:grpFill/>
            <a:ln w="0">
              <a:noFill/>
              <a:prstDash val="solid"/>
              <a:round/>
              <a:headEnd/>
              <a:tailEnd/>
            </a:ln>
          </p:spPr>
          <p:txBody>
            <a:bodyPr/>
            <a:lstStyle/>
            <a:p>
              <a:pPr defTabSz="543472">
                <a:defRPr/>
              </a:pPr>
              <a:endParaRPr lang="zh-CN" altLang="en-US" sz="3200"/>
            </a:p>
          </p:txBody>
        </p:sp>
        <p:sp>
          <p:nvSpPr>
            <p:cNvPr id="350" name="Freeform 210"/>
            <p:cNvSpPr>
              <a:spLocks/>
            </p:cNvSpPr>
            <p:nvPr/>
          </p:nvSpPr>
          <p:spPr bwMode="auto">
            <a:xfrm>
              <a:off x="2919413" y="1182689"/>
              <a:ext cx="42863"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472">
                <a:defRPr/>
              </a:pPr>
              <a:endParaRPr lang="zh-CN" altLang="en-US" sz="3200"/>
            </a:p>
          </p:txBody>
        </p:sp>
        <p:sp>
          <p:nvSpPr>
            <p:cNvPr id="351" name="Freeform 211"/>
            <p:cNvSpPr>
              <a:spLocks/>
            </p:cNvSpPr>
            <p:nvPr/>
          </p:nvSpPr>
          <p:spPr bwMode="auto">
            <a:xfrm>
              <a:off x="2493963" y="1101726"/>
              <a:ext cx="7938"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7" y="0"/>
                    <a:pt x="10" y="2"/>
                    <a:pt x="10" y="5"/>
                  </a:cubicBezTo>
                  <a:lnTo>
                    <a:pt x="10" y="122"/>
                  </a:lnTo>
                  <a:cubicBezTo>
                    <a:pt x="10" y="125"/>
                    <a:pt x="7" y="127"/>
                    <a:pt x="5" y="127"/>
                  </a:cubicBezTo>
                  <a:close/>
                </a:path>
              </a:pathLst>
            </a:custGeom>
            <a:grpFill/>
            <a:ln w="0">
              <a:noFill/>
              <a:prstDash val="solid"/>
              <a:round/>
              <a:headEnd/>
              <a:tailEnd/>
            </a:ln>
          </p:spPr>
          <p:txBody>
            <a:bodyPr/>
            <a:lstStyle/>
            <a:p>
              <a:pPr defTabSz="543472">
                <a:defRPr/>
              </a:pPr>
              <a:endParaRPr lang="zh-CN" altLang="en-US" sz="3200"/>
            </a:p>
          </p:txBody>
        </p:sp>
        <p:sp>
          <p:nvSpPr>
            <p:cNvPr id="352" name="Freeform 212"/>
            <p:cNvSpPr>
              <a:spLocks/>
            </p:cNvSpPr>
            <p:nvPr/>
          </p:nvSpPr>
          <p:spPr bwMode="auto">
            <a:xfrm>
              <a:off x="3044826" y="1101726"/>
              <a:ext cx="9525"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8" y="0"/>
                    <a:pt x="10" y="2"/>
                    <a:pt x="10" y="5"/>
                  </a:cubicBezTo>
                  <a:lnTo>
                    <a:pt x="10" y="122"/>
                  </a:lnTo>
                  <a:cubicBezTo>
                    <a:pt x="10" y="125"/>
                    <a:pt x="8" y="127"/>
                    <a:pt x="5" y="127"/>
                  </a:cubicBezTo>
                  <a:close/>
                </a:path>
              </a:pathLst>
            </a:custGeom>
            <a:grpFill/>
            <a:ln w="0">
              <a:noFill/>
              <a:prstDash val="solid"/>
              <a:round/>
              <a:headEnd/>
              <a:tailEnd/>
            </a:ln>
          </p:spPr>
          <p:txBody>
            <a:bodyPr/>
            <a:lstStyle/>
            <a:p>
              <a:pPr defTabSz="543472">
                <a:defRPr/>
              </a:pPr>
              <a:endParaRPr lang="zh-CN" altLang="en-US" sz="3200"/>
            </a:p>
          </p:txBody>
        </p:sp>
        <p:sp>
          <p:nvSpPr>
            <p:cNvPr id="353" name="Freeform 213"/>
            <p:cNvSpPr>
              <a:spLocks/>
            </p:cNvSpPr>
            <p:nvPr/>
          </p:nvSpPr>
          <p:spPr bwMode="auto">
            <a:xfrm>
              <a:off x="2454276" y="1133476"/>
              <a:ext cx="47625" cy="9525"/>
            </a:xfrm>
            <a:custGeom>
              <a:avLst/>
              <a:gdLst>
                <a:gd name="T0" fmla="*/ 52 w 57"/>
                <a:gd name="T1" fmla="*/ 10 h 10"/>
                <a:gd name="T2" fmla="*/ 52 w 57"/>
                <a:gd name="T3" fmla="*/ 10 h 10"/>
                <a:gd name="T4" fmla="*/ 5 w 57"/>
                <a:gd name="T5" fmla="*/ 10 h 10"/>
                <a:gd name="T6" fmla="*/ 0 w 57"/>
                <a:gd name="T7" fmla="*/ 5 h 10"/>
                <a:gd name="T8" fmla="*/ 5 w 57"/>
                <a:gd name="T9" fmla="*/ 0 h 10"/>
                <a:gd name="T10" fmla="*/ 52 w 57"/>
                <a:gd name="T11" fmla="*/ 0 h 10"/>
                <a:gd name="T12" fmla="*/ 57 w 57"/>
                <a:gd name="T13" fmla="*/ 5 h 10"/>
                <a:gd name="T14" fmla="*/ 52 w 57"/>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
                  <a:moveTo>
                    <a:pt x="52" y="10"/>
                  </a:moveTo>
                  <a:lnTo>
                    <a:pt x="52" y="10"/>
                  </a:lnTo>
                  <a:lnTo>
                    <a:pt x="5" y="10"/>
                  </a:lnTo>
                  <a:cubicBezTo>
                    <a:pt x="2" y="10"/>
                    <a:pt x="0" y="7"/>
                    <a:pt x="0" y="5"/>
                  </a:cubicBezTo>
                  <a:cubicBezTo>
                    <a:pt x="0" y="2"/>
                    <a:pt x="2" y="0"/>
                    <a:pt x="5" y="0"/>
                  </a:cubicBezTo>
                  <a:lnTo>
                    <a:pt x="52" y="0"/>
                  </a:lnTo>
                  <a:cubicBezTo>
                    <a:pt x="54" y="0"/>
                    <a:pt x="57" y="2"/>
                    <a:pt x="57" y="5"/>
                  </a:cubicBezTo>
                  <a:cubicBezTo>
                    <a:pt x="57" y="7"/>
                    <a:pt x="54" y="10"/>
                    <a:pt x="52" y="10"/>
                  </a:cubicBezTo>
                  <a:close/>
                </a:path>
              </a:pathLst>
            </a:custGeom>
            <a:grpFill/>
            <a:ln w="0">
              <a:noFill/>
              <a:prstDash val="solid"/>
              <a:round/>
              <a:headEnd/>
              <a:tailEnd/>
            </a:ln>
          </p:spPr>
          <p:txBody>
            <a:bodyPr/>
            <a:lstStyle/>
            <a:p>
              <a:pPr defTabSz="543472">
                <a:defRPr/>
              </a:pPr>
              <a:endParaRPr lang="zh-CN" altLang="en-US" sz="3200"/>
            </a:p>
          </p:txBody>
        </p:sp>
        <p:sp>
          <p:nvSpPr>
            <p:cNvPr id="354" name="Freeform 214"/>
            <p:cNvSpPr>
              <a:spLocks/>
            </p:cNvSpPr>
            <p:nvPr/>
          </p:nvSpPr>
          <p:spPr bwMode="auto">
            <a:xfrm>
              <a:off x="2473326"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defTabSz="543472">
                <a:defRPr/>
              </a:pPr>
              <a:endParaRPr lang="zh-CN" altLang="en-US" sz="3200"/>
            </a:p>
          </p:txBody>
        </p:sp>
        <p:sp>
          <p:nvSpPr>
            <p:cNvPr id="355" name="Freeform 215"/>
            <p:cNvSpPr>
              <a:spLocks/>
            </p:cNvSpPr>
            <p:nvPr/>
          </p:nvSpPr>
          <p:spPr bwMode="auto">
            <a:xfrm>
              <a:off x="3046413" y="1133476"/>
              <a:ext cx="46038" cy="9525"/>
            </a:xfrm>
            <a:custGeom>
              <a:avLst/>
              <a:gdLst>
                <a:gd name="T0" fmla="*/ 50 w 55"/>
                <a:gd name="T1" fmla="*/ 10 h 10"/>
                <a:gd name="T2" fmla="*/ 50 w 55"/>
                <a:gd name="T3" fmla="*/ 10 h 10"/>
                <a:gd name="T4" fmla="*/ 5 w 55"/>
                <a:gd name="T5" fmla="*/ 10 h 10"/>
                <a:gd name="T6" fmla="*/ 0 w 55"/>
                <a:gd name="T7" fmla="*/ 5 h 10"/>
                <a:gd name="T8" fmla="*/ 5 w 55"/>
                <a:gd name="T9" fmla="*/ 0 h 10"/>
                <a:gd name="T10" fmla="*/ 50 w 55"/>
                <a:gd name="T11" fmla="*/ 0 h 10"/>
                <a:gd name="T12" fmla="*/ 55 w 55"/>
                <a:gd name="T13" fmla="*/ 5 h 10"/>
                <a:gd name="T14" fmla="*/ 50 w 5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0">
                  <a:moveTo>
                    <a:pt x="50" y="10"/>
                  </a:moveTo>
                  <a:lnTo>
                    <a:pt x="50" y="10"/>
                  </a:lnTo>
                  <a:lnTo>
                    <a:pt x="5" y="10"/>
                  </a:lnTo>
                  <a:cubicBezTo>
                    <a:pt x="2" y="10"/>
                    <a:pt x="0" y="7"/>
                    <a:pt x="0" y="5"/>
                  </a:cubicBezTo>
                  <a:cubicBezTo>
                    <a:pt x="0" y="2"/>
                    <a:pt x="2" y="0"/>
                    <a:pt x="5" y="0"/>
                  </a:cubicBezTo>
                  <a:lnTo>
                    <a:pt x="50" y="0"/>
                  </a:lnTo>
                  <a:cubicBezTo>
                    <a:pt x="53" y="0"/>
                    <a:pt x="55" y="2"/>
                    <a:pt x="55" y="5"/>
                  </a:cubicBezTo>
                  <a:cubicBezTo>
                    <a:pt x="55" y="7"/>
                    <a:pt x="53" y="10"/>
                    <a:pt x="50" y="10"/>
                  </a:cubicBezTo>
                  <a:close/>
                </a:path>
              </a:pathLst>
            </a:custGeom>
            <a:grpFill/>
            <a:ln w="0">
              <a:noFill/>
              <a:prstDash val="solid"/>
              <a:round/>
              <a:headEnd/>
              <a:tailEnd/>
            </a:ln>
          </p:spPr>
          <p:txBody>
            <a:bodyPr/>
            <a:lstStyle/>
            <a:p>
              <a:pPr defTabSz="543472">
                <a:defRPr/>
              </a:pPr>
              <a:endParaRPr lang="zh-CN" altLang="en-US" sz="3200"/>
            </a:p>
          </p:txBody>
        </p:sp>
        <p:sp>
          <p:nvSpPr>
            <p:cNvPr id="356" name="Freeform 216"/>
            <p:cNvSpPr>
              <a:spLocks/>
            </p:cNvSpPr>
            <p:nvPr/>
          </p:nvSpPr>
          <p:spPr bwMode="auto">
            <a:xfrm>
              <a:off x="3062288"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defTabSz="543472">
                <a:defRPr/>
              </a:pPr>
              <a:endParaRPr lang="zh-CN" altLang="en-US" sz="3200"/>
            </a:p>
          </p:txBody>
        </p:sp>
        <p:sp>
          <p:nvSpPr>
            <p:cNvPr id="357" name="Freeform 217"/>
            <p:cNvSpPr>
              <a:spLocks/>
            </p:cNvSpPr>
            <p:nvPr/>
          </p:nvSpPr>
          <p:spPr bwMode="auto">
            <a:xfrm>
              <a:off x="2559051" y="1125539"/>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472">
                <a:defRPr/>
              </a:pPr>
              <a:endParaRPr lang="zh-CN" altLang="en-US" sz="3200"/>
            </a:p>
          </p:txBody>
        </p:sp>
        <p:sp>
          <p:nvSpPr>
            <p:cNvPr id="358" name="Freeform 218"/>
            <p:cNvSpPr>
              <a:spLocks/>
            </p:cNvSpPr>
            <p:nvPr/>
          </p:nvSpPr>
          <p:spPr bwMode="auto">
            <a:xfrm>
              <a:off x="2619376" y="1130301"/>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359" name="Freeform 219"/>
            <p:cNvSpPr>
              <a:spLocks/>
            </p:cNvSpPr>
            <p:nvPr/>
          </p:nvSpPr>
          <p:spPr bwMode="auto">
            <a:xfrm>
              <a:off x="2559051" y="1155701"/>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472">
                <a:defRPr/>
              </a:pPr>
              <a:endParaRPr lang="zh-CN" altLang="en-US" sz="3200"/>
            </a:p>
          </p:txBody>
        </p:sp>
        <p:sp>
          <p:nvSpPr>
            <p:cNvPr id="360" name="Freeform 220"/>
            <p:cNvSpPr>
              <a:spLocks/>
            </p:cNvSpPr>
            <p:nvPr/>
          </p:nvSpPr>
          <p:spPr bwMode="auto">
            <a:xfrm>
              <a:off x="2619376" y="1158876"/>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361" name="Freeform 221"/>
            <p:cNvSpPr>
              <a:spLocks/>
            </p:cNvSpPr>
            <p:nvPr/>
          </p:nvSpPr>
          <p:spPr bwMode="auto">
            <a:xfrm>
              <a:off x="2674938" y="1125539"/>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defTabSz="543472">
                <a:defRPr/>
              </a:pPr>
              <a:endParaRPr lang="zh-CN" altLang="en-US" sz="3200"/>
            </a:p>
          </p:txBody>
        </p:sp>
        <p:sp>
          <p:nvSpPr>
            <p:cNvPr id="362" name="Freeform 222"/>
            <p:cNvSpPr>
              <a:spLocks/>
            </p:cNvSpPr>
            <p:nvPr/>
          </p:nvSpPr>
          <p:spPr bwMode="auto">
            <a:xfrm>
              <a:off x="2735263" y="1130301"/>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363" name="Freeform 223"/>
            <p:cNvSpPr>
              <a:spLocks/>
            </p:cNvSpPr>
            <p:nvPr/>
          </p:nvSpPr>
          <p:spPr bwMode="auto">
            <a:xfrm>
              <a:off x="2674938" y="1155701"/>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defTabSz="543472">
                <a:defRPr/>
              </a:pPr>
              <a:endParaRPr lang="zh-CN" altLang="en-US" sz="3200"/>
            </a:p>
          </p:txBody>
        </p:sp>
        <p:sp>
          <p:nvSpPr>
            <p:cNvPr id="364" name="Freeform 224"/>
            <p:cNvSpPr>
              <a:spLocks/>
            </p:cNvSpPr>
            <p:nvPr/>
          </p:nvSpPr>
          <p:spPr bwMode="auto">
            <a:xfrm>
              <a:off x="2735263" y="1158876"/>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365" name="Freeform 226"/>
            <p:cNvSpPr>
              <a:spLocks/>
            </p:cNvSpPr>
            <p:nvPr/>
          </p:nvSpPr>
          <p:spPr bwMode="auto">
            <a:xfrm>
              <a:off x="2794001"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472">
                <a:defRPr/>
              </a:pPr>
              <a:endParaRPr lang="zh-CN" altLang="en-US" sz="3200"/>
            </a:p>
          </p:txBody>
        </p:sp>
        <p:sp>
          <p:nvSpPr>
            <p:cNvPr id="366" name="Freeform 227"/>
            <p:cNvSpPr>
              <a:spLocks/>
            </p:cNvSpPr>
            <p:nvPr/>
          </p:nvSpPr>
          <p:spPr bwMode="auto">
            <a:xfrm>
              <a:off x="2854326"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367" name="Freeform 228"/>
            <p:cNvSpPr>
              <a:spLocks/>
            </p:cNvSpPr>
            <p:nvPr/>
          </p:nvSpPr>
          <p:spPr bwMode="auto">
            <a:xfrm>
              <a:off x="2794001"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472">
                <a:defRPr/>
              </a:pPr>
              <a:endParaRPr lang="zh-CN" altLang="en-US" sz="3200"/>
            </a:p>
          </p:txBody>
        </p:sp>
        <p:sp>
          <p:nvSpPr>
            <p:cNvPr id="368" name="Freeform 229"/>
            <p:cNvSpPr>
              <a:spLocks/>
            </p:cNvSpPr>
            <p:nvPr/>
          </p:nvSpPr>
          <p:spPr bwMode="auto">
            <a:xfrm>
              <a:off x="2854326"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369" name="Freeform 230"/>
            <p:cNvSpPr>
              <a:spLocks/>
            </p:cNvSpPr>
            <p:nvPr/>
          </p:nvSpPr>
          <p:spPr bwMode="auto">
            <a:xfrm>
              <a:off x="2913063"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472">
                <a:defRPr/>
              </a:pPr>
              <a:endParaRPr lang="zh-CN" altLang="en-US" sz="3200"/>
            </a:p>
          </p:txBody>
        </p:sp>
        <p:sp>
          <p:nvSpPr>
            <p:cNvPr id="370" name="Freeform 231"/>
            <p:cNvSpPr>
              <a:spLocks/>
            </p:cNvSpPr>
            <p:nvPr/>
          </p:nvSpPr>
          <p:spPr bwMode="auto">
            <a:xfrm>
              <a:off x="2973388"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371" name="Freeform 232"/>
            <p:cNvSpPr>
              <a:spLocks/>
            </p:cNvSpPr>
            <p:nvPr/>
          </p:nvSpPr>
          <p:spPr bwMode="auto">
            <a:xfrm>
              <a:off x="2913063"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472">
                <a:defRPr/>
              </a:pPr>
              <a:endParaRPr lang="zh-CN" altLang="en-US" sz="3200"/>
            </a:p>
          </p:txBody>
        </p:sp>
        <p:sp>
          <p:nvSpPr>
            <p:cNvPr id="372" name="Freeform 233"/>
            <p:cNvSpPr>
              <a:spLocks/>
            </p:cNvSpPr>
            <p:nvPr/>
          </p:nvSpPr>
          <p:spPr bwMode="auto">
            <a:xfrm>
              <a:off x="2973388"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472">
                <a:defRPr/>
              </a:pPr>
              <a:endParaRPr lang="zh-CN" altLang="en-US" sz="3200"/>
            </a:p>
          </p:txBody>
        </p:sp>
      </p:grpSp>
      <p:grpSp>
        <p:nvGrpSpPr>
          <p:cNvPr id="373" name="组合 372"/>
          <p:cNvGrpSpPr/>
          <p:nvPr/>
        </p:nvGrpSpPr>
        <p:grpSpPr>
          <a:xfrm>
            <a:off x="1777583" y="3052609"/>
            <a:ext cx="428152" cy="546060"/>
            <a:chOff x="8407400" y="2055813"/>
            <a:chExt cx="360363" cy="458788"/>
          </a:xfrm>
          <a:solidFill>
            <a:schemeClr val="tx2">
              <a:lumMod val="60000"/>
              <a:lumOff val="40000"/>
            </a:schemeClr>
          </a:solidFill>
        </p:grpSpPr>
        <p:sp>
          <p:nvSpPr>
            <p:cNvPr id="374" name="Freeform 219"/>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noFill/>
              <a:prstDash val="solid"/>
              <a:round/>
              <a:headEnd/>
              <a:tailEnd/>
            </a:ln>
          </p:spPr>
          <p:txBody>
            <a:bodyPr/>
            <a:lstStyle/>
            <a:p>
              <a:pPr defTabSz="543472">
                <a:defRPr/>
              </a:pPr>
              <a:endParaRPr lang="zh-CN" altLang="en-US" sz="3200"/>
            </a:p>
          </p:txBody>
        </p:sp>
        <p:sp>
          <p:nvSpPr>
            <p:cNvPr id="375" name="Freeform 220"/>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noFill/>
              <a:prstDash val="solid"/>
              <a:round/>
              <a:headEnd/>
              <a:tailEnd/>
            </a:ln>
          </p:spPr>
          <p:txBody>
            <a:bodyPr/>
            <a:lstStyle/>
            <a:p>
              <a:pPr defTabSz="543472">
                <a:defRPr/>
              </a:pPr>
              <a:endParaRPr lang="zh-CN" altLang="en-US" sz="3200"/>
            </a:p>
          </p:txBody>
        </p:sp>
        <p:sp>
          <p:nvSpPr>
            <p:cNvPr id="376" name="Freeform 221"/>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noFill/>
              <a:prstDash val="solid"/>
              <a:round/>
              <a:headEnd/>
              <a:tailEnd/>
            </a:ln>
          </p:spPr>
          <p:txBody>
            <a:bodyPr/>
            <a:lstStyle/>
            <a:p>
              <a:pPr defTabSz="543472">
                <a:defRPr/>
              </a:pPr>
              <a:endParaRPr lang="zh-CN" altLang="en-US" sz="3200"/>
            </a:p>
          </p:txBody>
        </p:sp>
        <p:sp>
          <p:nvSpPr>
            <p:cNvPr id="377" name="Freeform 222"/>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noFill/>
              <a:prstDash val="solid"/>
              <a:round/>
              <a:headEnd/>
              <a:tailEnd/>
            </a:ln>
          </p:spPr>
          <p:txBody>
            <a:bodyPr/>
            <a:lstStyle/>
            <a:p>
              <a:pPr defTabSz="543472">
                <a:defRPr/>
              </a:pPr>
              <a:endParaRPr lang="zh-CN" altLang="en-US" sz="3200"/>
            </a:p>
          </p:txBody>
        </p:sp>
      </p:grpSp>
      <p:cxnSp>
        <p:nvCxnSpPr>
          <p:cNvPr id="378" name="直接箭头连接符 377"/>
          <p:cNvCxnSpPr>
            <a:stCxn id="339" idx="13"/>
            <a:endCxn id="374" idx="11"/>
          </p:cNvCxnSpPr>
          <p:nvPr/>
        </p:nvCxnSpPr>
        <p:spPr>
          <a:xfrm>
            <a:off x="1121902" y="3321088"/>
            <a:ext cx="678334" cy="0"/>
          </a:xfrm>
          <a:prstGeom prst="straightConnector1">
            <a:avLst/>
          </a:prstGeom>
          <a:ln>
            <a:prstDash val="sys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79" name="直接箭头连接符 378"/>
          <p:cNvCxnSpPr>
            <a:stCxn id="339" idx="14"/>
            <a:endCxn id="374" idx="10"/>
          </p:cNvCxnSpPr>
          <p:nvPr/>
        </p:nvCxnSpPr>
        <p:spPr>
          <a:xfrm>
            <a:off x="1121902" y="3371143"/>
            <a:ext cx="678334" cy="0"/>
          </a:xfrm>
          <a:prstGeom prst="straightConnector1">
            <a:avLst/>
          </a:prstGeom>
          <a:ln>
            <a:prstDash val="sys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80" name="直接箭头连接符 379"/>
          <p:cNvCxnSpPr>
            <a:stCxn id="339" idx="32"/>
          </p:cNvCxnSpPr>
          <p:nvPr/>
        </p:nvCxnSpPr>
        <p:spPr>
          <a:xfrm>
            <a:off x="975785" y="3580468"/>
            <a:ext cx="441448" cy="369757"/>
          </a:xfrm>
          <a:prstGeom prst="straightConnector1">
            <a:avLst/>
          </a:prstGeom>
          <a:ln>
            <a:prstDash val="sys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81" name="直接箭头连接符 380"/>
          <p:cNvCxnSpPr>
            <a:stCxn id="339" idx="34"/>
          </p:cNvCxnSpPr>
          <p:nvPr/>
        </p:nvCxnSpPr>
        <p:spPr>
          <a:xfrm>
            <a:off x="1029022" y="3557715"/>
            <a:ext cx="465088" cy="390391"/>
          </a:xfrm>
          <a:prstGeom prst="straightConnector1">
            <a:avLst/>
          </a:prstGeom>
          <a:ln>
            <a:prstDash val="sys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82" name="直接箭头连接符 381"/>
          <p:cNvCxnSpPr/>
          <p:nvPr/>
        </p:nvCxnSpPr>
        <p:spPr>
          <a:xfrm flipV="1">
            <a:off x="1482055" y="3566607"/>
            <a:ext cx="391521" cy="383621"/>
          </a:xfrm>
          <a:prstGeom prst="straightConnector1">
            <a:avLst/>
          </a:prstGeom>
          <a:ln>
            <a:prstDash val="sys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83" name="直接箭头连接符 382"/>
          <p:cNvCxnSpPr/>
          <p:nvPr/>
        </p:nvCxnSpPr>
        <p:spPr>
          <a:xfrm flipV="1">
            <a:off x="1558255" y="3568000"/>
            <a:ext cx="383770" cy="380832"/>
          </a:xfrm>
          <a:prstGeom prst="straightConnector1">
            <a:avLst/>
          </a:prstGeom>
          <a:ln>
            <a:prstDash val="sys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84" name="直接箭头连接符 383"/>
          <p:cNvCxnSpPr/>
          <p:nvPr/>
        </p:nvCxnSpPr>
        <p:spPr bwMode="auto">
          <a:xfrm>
            <a:off x="4543909" y="2525351"/>
            <a:ext cx="0" cy="633665"/>
          </a:xfrm>
          <a:prstGeom prst="straightConnector1">
            <a:avLst/>
          </a:prstGeom>
          <a:noFill/>
          <a:ln>
            <a:noFill/>
            <a:tailEnd type="triangle"/>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cxnSp>
      <p:cxnSp>
        <p:nvCxnSpPr>
          <p:cNvPr id="385" name="直接箭头连接符 384"/>
          <p:cNvCxnSpPr/>
          <p:nvPr/>
        </p:nvCxnSpPr>
        <p:spPr bwMode="auto">
          <a:xfrm>
            <a:off x="4563091" y="2525351"/>
            <a:ext cx="42430" cy="557657"/>
          </a:xfrm>
          <a:prstGeom prst="straightConnector1">
            <a:avLst/>
          </a:prstGeom>
          <a:noFill/>
          <a:ln>
            <a:noFill/>
            <a:tailEnd type="triangle"/>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cxnSp>
      <p:grpSp>
        <p:nvGrpSpPr>
          <p:cNvPr id="386" name="组合 385"/>
          <p:cNvGrpSpPr/>
          <p:nvPr/>
        </p:nvGrpSpPr>
        <p:grpSpPr>
          <a:xfrm>
            <a:off x="2928173" y="3052609"/>
            <a:ext cx="428152" cy="546060"/>
            <a:chOff x="8407400" y="2055813"/>
            <a:chExt cx="360363" cy="458788"/>
          </a:xfrm>
          <a:solidFill>
            <a:schemeClr val="tx2">
              <a:lumMod val="60000"/>
              <a:lumOff val="40000"/>
            </a:schemeClr>
          </a:solidFill>
        </p:grpSpPr>
        <p:sp>
          <p:nvSpPr>
            <p:cNvPr id="387" name="Freeform 219"/>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noFill/>
              <a:prstDash val="solid"/>
              <a:round/>
              <a:headEnd/>
              <a:tailEnd/>
            </a:ln>
          </p:spPr>
          <p:txBody>
            <a:bodyPr/>
            <a:lstStyle/>
            <a:p>
              <a:pPr defTabSz="543472">
                <a:defRPr/>
              </a:pPr>
              <a:endParaRPr lang="zh-CN" altLang="en-US" sz="3200"/>
            </a:p>
          </p:txBody>
        </p:sp>
        <p:sp>
          <p:nvSpPr>
            <p:cNvPr id="388" name="Freeform 220"/>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noFill/>
              <a:prstDash val="solid"/>
              <a:round/>
              <a:headEnd/>
              <a:tailEnd/>
            </a:ln>
          </p:spPr>
          <p:txBody>
            <a:bodyPr/>
            <a:lstStyle/>
            <a:p>
              <a:pPr defTabSz="543472">
                <a:defRPr/>
              </a:pPr>
              <a:endParaRPr lang="zh-CN" altLang="en-US" sz="3200"/>
            </a:p>
          </p:txBody>
        </p:sp>
        <p:sp>
          <p:nvSpPr>
            <p:cNvPr id="389" name="Freeform 221"/>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noFill/>
              <a:prstDash val="solid"/>
              <a:round/>
              <a:headEnd/>
              <a:tailEnd/>
            </a:ln>
          </p:spPr>
          <p:txBody>
            <a:bodyPr/>
            <a:lstStyle/>
            <a:p>
              <a:pPr defTabSz="543472">
                <a:defRPr/>
              </a:pPr>
              <a:endParaRPr lang="zh-CN" altLang="en-US" sz="3200"/>
            </a:p>
          </p:txBody>
        </p:sp>
        <p:sp>
          <p:nvSpPr>
            <p:cNvPr id="390" name="Freeform 222"/>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noFill/>
              <a:prstDash val="solid"/>
              <a:round/>
              <a:headEnd/>
              <a:tailEnd/>
            </a:ln>
          </p:spPr>
          <p:txBody>
            <a:bodyPr/>
            <a:lstStyle/>
            <a:p>
              <a:pPr defTabSz="543472">
                <a:defRPr/>
              </a:pPr>
              <a:endParaRPr lang="zh-CN" altLang="en-US" sz="3200"/>
            </a:p>
          </p:txBody>
        </p:sp>
      </p:grpSp>
      <p:grpSp>
        <p:nvGrpSpPr>
          <p:cNvPr id="391" name="组合 390"/>
          <p:cNvGrpSpPr/>
          <p:nvPr/>
        </p:nvGrpSpPr>
        <p:grpSpPr>
          <a:xfrm>
            <a:off x="3260053" y="3931177"/>
            <a:ext cx="867695" cy="173539"/>
            <a:chOff x="2449513" y="1096964"/>
            <a:chExt cx="650875" cy="130175"/>
          </a:xfrm>
          <a:solidFill>
            <a:schemeClr val="tx2">
              <a:lumMod val="60000"/>
              <a:lumOff val="40000"/>
            </a:schemeClr>
          </a:solidFill>
        </p:grpSpPr>
        <p:sp>
          <p:nvSpPr>
            <p:cNvPr id="392" name="Freeform 204"/>
            <p:cNvSpPr>
              <a:spLocks/>
            </p:cNvSpPr>
            <p:nvPr/>
          </p:nvSpPr>
          <p:spPr bwMode="auto">
            <a:xfrm>
              <a:off x="2449513" y="1096964"/>
              <a:ext cx="79375" cy="117475"/>
            </a:xfrm>
            <a:custGeom>
              <a:avLst/>
              <a:gdLst>
                <a:gd name="T0" fmla="*/ 84 w 94"/>
                <a:gd name="T1" fmla="*/ 137 h 137"/>
                <a:gd name="T2" fmla="*/ 84 w 94"/>
                <a:gd name="T3" fmla="*/ 137 h 137"/>
                <a:gd name="T4" fmla="*/ 21 w 94"/>
                <a:gd name="T5" fmla="*/ 137 h 137"/>
                <a:gd name="T6" fmla="*/ 0 w 94"/>
                <a:gd name="T7" fmla="*/ 116 h 137"/>
                <a:gd name="T8" fmla="*/ 0 w 94"/>
                <a:gd name="T9" fmla="*/ 21 h 137"/>
                <a:gd name="T10" fmla="*/ 21 w 94"/>
                <a:gd name="T11" fmla="*/ 0 h 137"/>
                <a:gd name="T12" fmla="*/ 84 w 94"/>
                <a:gd name="T13" fmla="*/ 0 h 137"/>
                <a:gd name="T14" fmla="*/ 94 w 94"/>
                <a:gd name="T15" fmla="*/ 10 h 137"/>
                <a:gd name="T16" fmla="*/ 84 w 94"/>
                <a:gd name="T17" fmla="*/ 20 h 137"/>
                <a:gd name="T18" fmla="*/ 21 w 94"/>
                <a:gd name="T19" fmla="*/ 20 h 137"/>
                <a:gd name="T20" fmla="*/ 20 w 94"/>
                <a:gd name="T21" fmla="*/ 21 h 137"/>
                <a:gd name="T22" fmla="*/ 20 w 94"/>
                <a:gd name="T23" fmla="*/ 116 h 137"/>
                <a:gd name="T24" fmla="*/ 21 w 94"/>
                <a:gd name="T25" fmla="*/ 117 h 137"/>
                <a:gd name="T26" fmla="*/ 84 w 94"/>
                <a:gd name="T27" fmla="*/ 117 h 137"/>
                <a:gd name="T28" fmla="*/ 94 w 94"/>
                <a:gd name="T29" fmla="*/ 127 h 137"/>
                <a:gd name="T30" fmla="*/ 84 w 94"/>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137">
                  <a:moveTo>
                    <a:pt x="84" y="137"/>
                  </a:moveTo>
                  <a:lnTo>
                    <a:pt x="84" y="137"/>
                  </a:lnTo>
                  <a:lnTo>
                    <a:pt x="21" y="137"/>
                  </a:lnTo>
                  <a:cubicBezTo>
                    <a:pt x="10" y="137"/>
                    <a:pt x="0" y="127"/>
                    <a:pt x="0" y="116"/>
                  </a:cubicBezTo>
                  <a:lnTo>
                    <a:pt x="0" y="21"/>
                  </a:lnTo>
                  <a:cubicBezTo>
                    <a:pt x="0" y="10"/>
                    <a:pt x="10" y="0"/>
                    <a:pt x="21" y="0"/>
                  </a:cubicBezTo>
                  <a:lnTo>
                    <a:pt x="84" y="0"/>
                  </a:lnTo>
                  <a:cubicBezTo>
                    <a:pt x="90" y="0"/>
                    <a:pt x="94" y="5"/>
                    <a:pt x="94" y="10"/>
                  </a:cubicBezTo>
                  <a:cubicBezTo>
                    <a:pt x="94" y="15"/>
                    <a:pt x="90" y="20"/>
                    <a:pt x="84" y="20"/>
                  </a:cubicBezTo>
                  <a:lnTo>
                    <a:pt x="21" y="20"/>
                  </a:lnTo>
                  <a:cubicBezTo>
                    <a:pt x="21" y="20"/>
                    <a:pt x="20" y="20"/>
                    <a:pt x="20" y="21"/>
                  </a:cubicBezTo>
                  <a:lnTo>
                    <a:pt x="20" y="116"/>
                  </a:lnTo>
                  <a:cubicBezTo>
                    <a:pt x="20" y="116"/>
                    <a:pt x="21" y="117"/>
                    <a:pt x="21" y="117"/>
                  </a:cubicBezTo>
                  <a:lnTo>
                    <a:pt x="84" y="117"/>
                  </a:lnTo>
                  <a:cubicBezTo>
                    <a:pt x="90" y="117"/>
                    <a:pt x="94" y="121"/>
                    <a:pt x="94" y="127"/>
                  </a:cubicBezTo>
                  <a:cubicBezTo>
                    <a:pt x="94" y="132"/>
                    <a:pt x="90" y="137"/>
                    <a:pt x="84" y="137"/>
                  </a:cubicBezTo>
                  <a:close/>
                </a:path>
              </a:pathLst>
            </a:custGeom>
            <a:grpFill/>
            <a:ln w="0">
              <a:noFill/>
              <a:prstDash val="solid"/>
              <a:round/>
              <a:headEnd/>
              <a:tailEnd/>
            </a:ln>
          </p:spPr>
          <p:txBody>
            <a:bodyPr/>
            <a:lstStyle/>
            <a:p>
              <a:pPr defTabSz="543472">
                <a:defRPr/>
              </a:pPr>
              <a:endParaRPr lang="zh-CN" altLang="en-US" sz="3200"/>
            </a:p>
          </p:txBody>
        </p:sp>
        <p:sp>
          <p:nvSpPr>
            <p:cNvPr id="393" name="Freeform 205"/>
            <p:cNvSpPr>
              <a:spLocks/>
            </p:cNvSpPr>
            <p:nvPr/>
          </p:nvSpPr>
          <p:spPr bwMode="auto">
            <a:xfrm>
              <a:off x="3005138" y="1096964"/>
              <a:ext cx="95250" cy="117475"/>
            </a:xfrm>
            <a:custGeom>
              <a:avLst/>
              <a:gdLst>
                <a:gd name="T0" fmla="*/ 91 w 112"/>
                <a:gd name="T1" fmla="*/ 137 h 137"/>
                <a:gd name="T2" fmla="*/ 91 w 112"/>
                <a:gd name="T3" fmla="*/ 137 h 137"/>
                <a:gd name="T4" fmla="*/ 10 w 112"/>
                <a:gd name="T5" fmla="*/ 137 h 137"/>
                <a:gd name="T6" fmla="*/ 0 w 112"/>
                <a:gd name="T7" fmla="*/ 127 h 137"/>
                <a:gd name="T8" fmla="*/ 10 w 112"/>
                <a:gd name="T9" fmla="*/ 117 h 137"/>
                <a:gd name="T10" fmla="*/ 91 w 112"/>
                <a:gd name="T11" fmla="*/ 117 h 137"/>
                <a:gd name="T12" fmla="*/ 92 w 112"/>
                <a:gd name="T13" fmla="*/ 116 h 137"/>
                <a:gd name="T14" fmla="*/ 92 w 112"/>
                <a:gd name="T15" fmla="*/ 21 h 137"/>
                <a:gd name="T16" fmla="*/ 91 w 112"/>
                <a:gd name="T17" fmla="*/ 20 h 137"/>
                <a:gd name="T18" fmla="*/ 17 w 112"/>
                <a:gd name="T19" fmla="*/ 20 h 137"/>
                <a:gd name="T20" fmla="*/ 7 w 112"/>
                <a:gd name="T21" fmla="*/ 10 h 137"/>
                <a:gd name="T22" fmla="*/ 17 w 112"/>
                <a:gd name="T23" fmla="*/ 0 h 137"/>
                <a:gd name="T24" fmla="*/ 91 w 112"/>
                <a:gd name="T25" fmla="*/ 0 h 137"/>
                <a:gd name="T26" fmla="*/ 112 w 112"/>
                <a:gd name="T27" fmla="*/ 21 h 137"/>
                <a:gd name="T28" fmla="*/ 112 w 112"/>
                <a:gd name="T29" fmla="*/ 116 h 137"/>
                <a:gd name="T30" fmla="*/ 91 w 112"/>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37">
                  <a:moveTo>
                    <a:pt x="91" y="137"/>
                  </a:moveTo>
                  <a:lnTo>
                    <a:pt x="91" y="137"/>
                  </a:lnTo>
                  <a:lnTo>
                    <a:pt x="10" y="137"/>
                  </a:lnTo>
                  <a:cubicBezTo>
                    <a:pt x="4" y="137"/>
                    <a:pt x="0" y="132"/>
                    <a:pt x="0" y="127"/>
                  </a:cubicBezTo>
                  <a:cubicBezTo>
                    <a:pt x="0" y="121"/>
                    <a:pt x="4" y="117"/>
                    <a:pt x="10" y="117"/>
                  </a:cubicBezTo>
                  <a:lnTo>
                    <a:pt x="91" y="117"/>
                  </a:lnTo>
                  <a:cubicBezTo>
                    <a:pt x="92" y="117"/>
                    <a:pt x="92" y="116"/>
                    <a:pt x="92" y="116"/>
                  </a:cubicBezTo>
                  <a:lnTo>
                    <a:pt x="92" y="21"/>
                  </a:lnTo>
                  <a:cubicBezTo>
                    <a:pt x="92" y="20"/>
                    <a:pt x="92" y="20"/>
                    <a:pt x="91" y="20"/>
                  </a:cubicBezTo>
                  <a:lnTo>
                    <a:pt x="17" y="20"/>
                  </a:lnTo>
                  <a:cubicBezTo>
                    <a:pt x="11" y="20"/>
                    <a:pt x="7" y="15"/>
                    <a:pt x="7" y="10"/>
                  </a:cubicBezTo>
                  <a:cubicBezTo>
                    <a:pt x="7" y="5"/>
                    <a:pt x="11" y="0"/>
                    <a:pt x="17" y="0"/>
                  </a:cubicBezTo>
                  <a:lnTo>
                    <a:pt x="91" y="0"/>
                  </a:lnTo>
                  <a:cubicBezTo>
                    <a:pt x="102" y="0"/>
                    <a:pt x="112" y="10"/>
                    <a:pt x="112" y="21"/>
                  </a:cubicBezTo>
                  <a:lnTo>
                    <a:pt x="112" y="116"/>
                  </a:lnTo>
                  <a:cubicBezTo>
                    <a:pt x="112" y="127"/>
                    <a:pt x="102" y="137"/>
                    <a:pt x="91" y="137"/>
                  </a:cubicBezTo>
                  <a:close/>
                </a:path>
              </a:pathLst>
            </a:custGeom>
            <a:grpFill/>
            <a:ln w="0">
              <a:noFill/>
              <a:prstDash val="solid"/>
              <a:round/>
              <a:headEnd/>
              <a:tailEnd/>
            </a:ln>
          </p:spPr>
          <p:txBody>
            <a:bodyPr/>
            <a:lstStyle/>
            <a:p>
              <a:pPr defTabSz="543472">
                <a:defRPr/>
              </a:pPr>
              <a:endParaRPr lang="zh-CN" altLang="en-US" sz="3200"/>
            </a:p>
          </p:txBody>
        </p:sp>
        <p:sp>
          <p:nvSpPr>
            <p:cNvPr id="394" name="Freeform 206"/>
            <p:cNvSpPr>
              <a:spLocks/>
            </p:cNvSpPr>
            <p:nvPr/>
          </p:nvSpPr>
          <p:spPr bwMode="auto">
            <a:xfrm>
              <a:off x="2944813" y="1196976"/>
              <a:ext cx="93663" cy="17463"/>
            </a:xfrm>
            <a:custGeom>
              <a:avLst/>
              <a:gdLst>
                <a:gd name="T0" fmla="*/ 99 w 109"/>
                <a:gd name="T1" fmla="*/ 20 h 20"/>
                <a:gd name="T2" fmla="*/ 99 w 109"/>
                <a:gd name="T3" fmla="*/ 20 h 20"/>
                <a:gd name="T4" fmla="*/ 10 w 109"/>
                <a:gd name="T5" fmla="*/ 20 h 20"/>
                <a:gd name="T6" fmla="*/ 0 w 109"/>
                <a:gd name="T7" fmla="*/ 10 h 20"/>
                <a:gd name="T8" fmla="*/ 10 w 109"/>
                <a:gd name="T9" fmla="*/ 0 h 20"/>
                <a:gd name="T10" fmla="*/ 99 w 109"/>
                <a:gd name="T11" fmla="*/ 0 h 20"/>
                <a:gd name="T12" fmla="*/ 109 w 109"/>
                <a:gd name="T13" fmla="*/ 10 h 20"/>
                <a:gd name="T14" fmla="*/ 99 w 10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20">
                  <a:moveTo>
                    <a:pt x="99" y="20"/>
                  </a:moveTo>
                  <a:lnTo>
                    <a:pt x="99" y="20"/>
                  </a:lnTo>
                  <a:lnTo>
                    <a:pt x="10" y="20"/>
                  </a:lnTo>
                  <a:cubicBezTo>
                    <a:pt x="4" y="20"/>
                    <a:pt x="0" y="15"/>
                    <a:pt x="0" y="10"/>
                  </a:cubicBezTo>
                  <a:cubicBezTo>
                    <a:pt x="0" y="4"/>
                    <a:pt x="4" y="0"/>
                    <a:pt x="10" y="0"/>
                  </a:cubicBezTo>
                  <a:lnTo>
                    <a:pt x="99" y="0"/>
                  </a:lnTo>
                  <a:cubicBezTo>
                    <a:pt x="104" y="0"/>
                    <a:pt x="109" y="4"/>
                    <a:pt x="109" y="10"/>
                  </a:cubicBezTo>
                  <a:cubicBezTo>
                    <a:pt x="109" y="15"/>
                    <a:pt x="104" y="20"/>
                    <a:pt x="99" y="20"/>
                  </a:cubicBezTo>
                  <a:close/>
                </a:path>
              </a:pathLst>
            </a:custGeom>
            <a:grpFill/>
            <a:ln w="0">
              <a:noFill/>
              <a:prstDash val="solid"/>
              <a:round/>
              <a:headEnd/>
              <a:tailEnd/>
            </a:ln>
          </p:spPr>
          <p:txBody>
            <a:bodyPr/>
            <a:lstStyle/>
            <a:p>
              <a:pPr defTabSz="543472">
                <a:defRPr/>
              </a:pPr>
              <a:endParaRPr lang="zh-CN" altLang="en-US" sz="3200"/>
            </a:p>
          </p:txBody>
        </p:sp>
        <p:sp>
          <p:nvSpPr>
            <p:cNvPr id="395" name="Freeform 207"/>
            <p:cNvSpPr>
              <a:spLocks/>
            </p:cNvSpPr>
            <p:nvPr/>
          </p:nvSpPr>
          <p:spPr bwMode="auto">
            <a:xfrm>
              <a:off x="2513013" y="1096964"/>
              <a:ext cx="525463" cy="17463"/>
            </a:xfrm>
            <a:custGeom>
              <a:avLst/>
              <a:gdLst>
                <a:gd name="T0" fmla="*/ 608 w 618"/>
                <a:gd name="T1" fmla="*/ 20 h 20"/>
                <a:gd name="T2" fmla="*/ 608 w 618"/>
                <a:gd name="T3" fmla="*/ 20 h 20"/>
                <a:gd name="T4" fmla="*/ 10 w 618"/>
                <a:gd name="T5" fmla="*/ 20 h 20"/>
                <a:gd name="T6" fmla="*/ 0 w 618"/>
                <a:gd name="T7" fmla="*/ 10 h 20"/>
                <a:gd name="T8" fmla="*/ 10 w 618"/>
                <a:gd name="T9" fmla="*/ 0 h 20"/>
                <a:gd name="T10" fmla="*/ 608 w 618"/>
                <a:gd name="T11" fmla="*/ 0 h 20"/>
                <a:gd name="T12" fmla="*/ 618 w 618"/>
                <a:gd name="T13" fmla="*/ 10 h 20"/>
                <a:gd name="T14" fmla="*/ 608 w 618"/>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8" h="20">
                  <a:moveTo>
                    <a:pt x="608" y="20"/>
                  </a:moveTo>
                  <a:lnTo>
                    <a:pt x="608" y="20"/>
                  </a:lnTo>
                  <a:lnTo>
                    <a:pt x="10" y="20"/>
                  </a:lnTo>
                  <a:cubicBezTo>
                    <a:pt x="5" y="20"/>
                    <a:pt x="0" y="15"/>
                    <a:pt x="0" y="10"/>
                  </a:cubicBezTo>
                  <a:cubicBezTo>
                    <a:pt x="0" y="5"/>
                    <a:pt x="5" y="0"/>
                    <a:pt x="10" y="0"/>
                  </a:cubicBezTo>
                  <a:lnTo>
                    <a:pt x="608" y="0"/>
                  </a:lnTo>
                  <a:cubicBezTo>
                    <a:pt x="613" y="0"/>
                    <a:pt x="618" y="5"/>
                    <a:pt x="618" y="10"/>
                  </a:cubicBezTo>
                  <a:cubicBezTo>
                    <a:pt x="618" y="15"/>
                    <a:pt x="613" y="20"/>
                    <a:pt x="608" y="20"/>
                  </a:cubicBezTo>
                  <a:close/>
                </a:path>
              </a:pathLst>
            </a:custGeom>
            <a:grpFill/>
            <a:ln w="0">
              <a:noFill/>
              <a:prstDash val="solid"/>
              <a:round/>
              <a:headEnd/>
              <a:tailEnd/>
            </a:ln>
          </p:spPr>
          <p:txBody>
            <a:bodyPr/>
            <a:lstStyle/>
            <a:p>
              <a:pPr defTabSz="543472">
                <a:defRPr/>
              </a:pPr>
              <a:endParaRPr lang="zh-CN" altLang="en-US" sz="3200"/>
            </a:p>
          </p:txBody>
        </p:sp>
        <p:sp>
          <p:nvSpPr>
            <p:cNvPr id="396" name="Freeform 208"/>
            <p:cNvSpPr>
              <a:spLocks/>
            </p:cNvSpPr>
            <p:nvPr/>
          </p:nvSpPr>
          <p:spPr bwMode="auto">
            <a:xfrm>
              <a:off x="2513013" y="1196976"/>
              <a:ext cx="381000" cy="17463"/>
            </a:xfrm>
            <a:custGeom>
              <a:avLst/>
              <a:gdLst>
                <a:gd name="T0" fmla="*/ 439 w 449"/>
                <a:gd name="T1" fmla="*/ 20 h 20"/>
                <a:gd name="T2" fmla="*/ 439 w 449"/>
                <a:gd name="T3" fmla="*/ 20 h 20"/>
                <a:gd name="T4" fmla="*/ 10 w 449"/>
                <a:gd name="T5" fmla="*/ 20 h 20"/>
                <a:gd name="T6" fmla="*/ 0 w 449"/>
                <a:gd name="T7" fmla="*/ 10 h 20"/>
                <a:gd name="T8" fmla="*/ 10 w 449"/>
                <a:gd name="T9" fmla="*/ 0 h 20"/>
                <a:gd name="T10" fmla="*/ 439 w 449"/>
                <a:gd name="T11" fmla="*/ 0 h 20"/>
                <a:gd name="T12" fmla="*/ 449 w 449"/>
                <a:gd name="T13" fmla="*/ 10 h 20"/>
                <a:gd name="T14" fmla="*/ 439 w 44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9" h="20">
                  <a:moveTo>
                    <a:pt x="439" y="20"/>
                  </a:moveTo>
                  <a:lnTo>
                    <a:pt x="439" y="20"/>
                  </a:lnTo>
                  <a:lnTo>
                    <a:pt x="10" y="20"/>
                  </a:lnTo>
                  <a:cubicBezTo>
                    <a:pt x="5" y="20"/>
                    <a:pt x="0" y="15"/>
                    <a:pt x="0" y="10"/>
                  </a:cubicBezTo>
                  <a:cubicBezTo>
                    <a:pt x="0" y="4"/>
                    <a:pt x="5" y="0"/>
                    <a:pt x="10" y="0"/>
                  </a:cubicBezTo>
                  <a:lnTo>
                    <a:pt x="439" y="0"/>
                  </a:lnTo>
                  <a:cubicBezTo>
                    <a:pt x="444" y="0"/>
                    <a:pt x="449" y="4"/>
                    <a:pt x="449" y="10"/>
                  </a:cubicBezTo>
                  <a:cubicBezTo>
                    <a:pt x="449" y="15"/>
                    <a:pt x="444" y="20"/>
                    <a:pt x="439" y="20"/>
                  </a:cubicBezTo>
                  <a:close/>
                </a:path>
              </a:pathLst>
            </a:custGeom>
            <a:grpFill/>
            <a:ln w="0">
              <a:noFill/>
              <a:prstDash val="solid"/>
              <a:round/>
              <a:headEnd/>
              <a:tailEnd/>
            </a:ln>
          </p:spPr>
          <p:txBody>
            <a:bodyPr/>
            <a:lstStyle/>
            <a:p>
              <a:pPr defTabSz="543472">
                <a:defRPr/>
              </a:pPr>
              <a:endParaRPr lang="zh-CN" altLang="en-US" sz="3200"/>
            </a:p>
          </p:txBody>
        </p:sp>
        <p:sp>
          <p:nvSpPr>
            <p:cNvPr id="397" name="Freeform 209"/>
            <p:cNvSpPr>
              <a:spLocks/>
            </p:cNvSpPr>
            <p:nvPr/>
          </p:nvSpPr>
          <p:spPr bwMode="auto">
            <a:xfrm>
              <a:off x="2852738" y="1182689"/>
              <a:ext cx="42863"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39" y="0"/>
                    <a:pt x="51" y="12"/>
                    <a:pt x="51" y="26"/>
                  </a:cubicBezTo>
                  <a:cubicBezTo>
                    <a:pt x="51" y="40"/>
                    <a:pt x="39" y="52"/>
                    <a:pt x="25" y="52"/>
                  </a:cubicBezTo>
                  <a:close/>
                </a:path>
              </a:pathLst>
            </a:custGeom>
            <a:grpFill/>
            <a:ln w="0">
              <a:noFill/>
              <a:prstDash val="solid"/>
              <a:round/>
              <a:headEnd/>
              <a:tailEnd/>
            </a:ln>
          </p:spPr>
          <p:txBody>
            <a:bodyPr/>
            <a:lstStyle/>
            <a:p>
              <a:pPr defTabSz="543472">
                <a:defRPr/>
              </a:pPr>
              <a:endParaRPr lang="zh-CN" altLang="en-US" sz="3200"/>
            </a:p>
          </p:txBody>
        </p:sp>
        <p:sp>
          <p:nvSpPr>
            <p:cNvPr id="398" name="Freeform 210"/>
            <p:cNvSpPr>
              <a:spLocks/>
            </p:cNvSpPr>
            <p:nvPr/>
          </p:nvSpPr>
          <p:spPr bwMode="auto">
            <a:xfrm>
              <a:off x="2919413" y="1182689"/>
              <a:ext cx="42863"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472">
                <a:defRPr/>
              </a:pPr>
              <a:endParaRPr lang="zh-CN" altLang="en-US" sz="3200"/>
            </a:p>
          </p:txBody>
        </p:sp>
        <p:sp>
          <p:nvSpPr>
            <p:cNvPr id="399" name="Freeform 211"/>
            <p:cNvSpPr>
              <a:spLocks/>
            </p:cNvSpPr>
            <p:nvPr/>
          </p:nvSpPr>
          <p:spPr bwMode="auto">
            <a:xfrm>
              <a:off x="2493963" y="1101726"/>
              <a:ext cx="7938"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7" y="0"/>
                    <a:pt x="10" y="2"/>
                    <a:pt x="10" y="5"/>
                  </a:cubicBezTo>
                  <a:lnTo>
                    <a:pt x="10" y="122"/>
                  </a:lnTo>
                  <a:cubicBezTo>
                    <a:pt x="10" y="125"/>
                    <a:pt x="7" y="127"/>
                    <a:pt x="5" y="127"/>
                  </a:cubicBezTo>
                  <a:close/>
                </a:path>
              </a:pathLst>
            </a:custGeom>
            <a:grpFill/>
            <a:ln w="0">
              <a:noFill/>
              <a:prstDash val="solid"/>
              <a:round/>
              <a:headEnd/>
              <a:tailEnd/>
            </a:ln>
          </p:spPr>
          <p:txBody>
            <a:bodyPr/>
            <a:lstStyle/>
            <a:p>
              <a:pPr defTabSz="543472">
                <a:defRPr/>
              </a:pPr>
              <a:endParaRPr lang="zh-CN" altLang="en-US" sz="3200"/>
            </a:p>
          </p:txBody>
        </p:sp>
        <p:sp>
          <p:nvSpPr>
            <p:cNvPr id="400" name="Freeform 212"/>
            <p:cNvSpPr>
              <a:spLocks/>
            </p:cNvSpPr>
            <p:nvPr/>
          </p:nvSpPr>
          <p:spPr bwMode="auto">
            <a:xfrm>
              <a:off x="3044826" y="1101726"/>
              <a:ext cx="9525"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8" y="0"/>
                    <a:pt x="10" y="2"/>
                    <a:pt x="10" y="5"/>
                  </a:cubicBezTo>
                  <a:lnTo>
                    <a:pt x="10" y="122"/>
                  </a:lnTo>
                  <a:cubicBezTo>
                    <a:pt x="10" y="125"/>
                    <a:pt x="8" y="127"/>
                    <a:pt x="5" y="127"/>
                  </a:cubicBezTo>
                  <a:close/>
                </a:path>
              </a:pathLst>
            </a:custGeom>
            <a:grpFill/>
            <a:ln w="0">
              <a:noFill/>
              <a:prstDash val="solid"/>
              <a:round/>
              <a:headEnd/>
              <a:tailEnd/>
            </a:ln>
          </p:spPr>
          <p:txBody>
            <a:bodyPr/>
            <a:lstStyle/>
            <a:p>
              <a:pPr defTabSz="543472">
                <a:defRPr/>
              </a:pPr>
              <a:endParaRPr lang="zh-CN" altLang="en-US" sz="3200"/>
            </a:p>
          </p:txBody>
        </p:sp>
        <p:sp>
          <p:nvSpPr>
            <p:cNvPr id="401" name="Freeform 213"/>
            <p:cNvSpPr>
              <a:spLocks/>
            </p:cNvSpPr>
            <p:nvPr/>
          </p:nvSpPr>
          <p:spPr bwMode="auto">
            <a:xfrm>
              <a:off x="2454276" y="1133476"/>
              <a:ext cx="47625" cy="9525"/>
            </a:xfrm>
            <a:custGeom>
              <a:avLst/>
              <a:gdLst>
                <a:gd name="T0" fmla="*/ 52 w 57"/>
                <a:gd name="T1" fmla="*/ 10 h 10"/>
                <a:gd name="T2" fmla="*/ 52 w 57"/>
                <a:gd name="T3" fmla="*/ 10 h 10"/>
                <a:gd name="T4" fmla="*/ 5 w 57"/>
                <a:gd name="T5" fmla="*/ 10 h 10"/>
                <a:gd name="T6" fmla="*/ 0 w 57"/>
                <a:gd name="T7" fmla="*/ 5 h 10"/>
                <a:gd name="T8" fmla="*/ 5 w 57"/>
                <a:gd name="T9" fmla="*/ 0 h 10"/>
                <a:gd name="T10" fmla="*/ 52 w 57"/>
                <a:gd name="T11" fmla="*/ 0 h 10"/>
                <a:gd name="T12" fmla="*/ 57 w 57"/>
                <a:gd name="T13" fmla="*/ 5 h 10"/>
                <a:gd name="T14" fmla="*/ 52 w 57"/>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
                  <a:moveTo>
                    <a:pt x="52" y="10"/>
                  </a:moveTo>
                  <a:lnTo>
                    <a:pt x="52" y="10"/>
                  </a:lnTo>
                  <a:lnTo>
                    <a:pt x="5" y="10"/>
                  </a:lnTo>
                  <a:cubicBezTo>
                    <a:pt x="2" y="10"/>
                    <a:pt x="0" y="7"/>
                    <a:pt x="0" y="5"/>
                  </a:cubicBezTo>
                  <a:cubicBezTo>
                    <a:pt x="0" y="2"/>
                    <a:pt x="2" y="0"/>
                    <a:pt x="5" y="0"/>
                  </a:cubicBezTo>
                  <a:lnTo>
                    <a:pt x="52" y="0"/>
                  </a:lnTo>
                  <a:cubicBezTo>
                    <a:pt x="54" y="0"/>
                    <a:pt x="57" y="2"/>
                    <a:pt x="57" y="5"/>
                  </a:cubicBezTo>
                  <a:cubicBezTo>
                    <a:pt x="57" y="7"/>
                    <a:pt x="54" y="10"/>
                    <a:pt x="52" y="10"/>
                  </a:cubicBezTo>
                  <a:close/>
                </a:path>
              </a:pathLst>
            </a:custGeom>
            <a:grpFill/>
            <a:ln w="0">
              <a:noFill/>
              <a:prstDash val="solid"/>
              <a:round/>
              <a:headEnd/>
              <a:tailEnd/>
            </a:ln>
          </p:spPr>
          <p:txBody>
            <a:bodyPr/>
            <a:lstStyle/>
            <a:p>
              <a:pPr defTabSz="543472">
                <a:defRPr/>
              </a:pPr>
              <a:endParaRPr lang="zh-CN" altLang="en-US" sz="3200"/>
            </a:p>
          </p:txBody>
        </p:sp>
        <p:sp>
          <p:nvSpPr>
            <p:cNvPr id="402" name="Freeform 214"/>
            <p:cNvSpPr>
              <a:spLocks/>
            </p:cNvSpPr>
            <p:nvPr/>
          </p:nvSpPr>
          <p:spPr bwMode="auto">
            <a:xfrm>
              <a:off x="2473326"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defTabSz="543472">
                <a:defRPr/>
              </a:pPr>
              <a:endParaRPr lang="zh-CN" altLang="en-US" sz="3200"/>
            </a:p>
          </p:txBody>
        </p:sp>
        <p:sp>
          <p:nvSpPr>
            <p:cNvPr id="403" name="Freeform 215"/>
            <p:cNvSpPr>
              <a:spLocks/>
            </p:cNvSpPr>
            <p:nvPr/>
          </p:nvSpPr>
          <p:spPr bwMode="auto">
            <a:xfrm>
              <a:off x="3046413" y="1133476"/>
              <a:ext cx="46038" cy="9525"/>
            </a:xfrm>
            <a:custGeom>
              <a:avLst/>
              <a:gdLst>
                <a:gd name="T0" fmla="*/ 50 w 55"/>
                <a:gd name="T1" fmla="*/ 10 h 10"/>
                <a:gd name="T2" fmla="*/ 50 w 55"/>
                <a:gd name="T3" fmla="*/ 10 h 10"/>
                <a:gd name="T4" fmla="*/ 5 w 55"/>
                <a:gd name="T5" fmla="*/ 10 h 10"/>
                <a:gd name="T6" fmla="*/ 0 w 55"/>
                <a:gd name="T7" fmla="*/ 5 h 10"/>
                <a:gd name="T8" fmla="*/ 5 w 55"/>
                <a:gd name="T9" fmla="*/ 0 h 10"/>
                <a:gd name="T10" fmla="*/ 50 w 55"/>
                <a:gd name="T11" fmla="*/ 0 h 10"/>
                <a:gd name="T12" fmla="*/ 55 w 55"/>
                <a:gd name="T13" fmla="*/ 5 h 10"/>
                <a:gd name="T14" fmla="*/ 50 w 5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0">
                  <a:moveTo>
                    <a:pt x="50" y="10"/>
                  </a:moveTo>
                  <a:lnTo>
                    <a:pt x="50" y="10"/>
                  </a:lnTo>
                  <a:lnTo>
                    <a:pt x="5" y="10"/>
                  </a:lnTo>
                  <a:cubicBezTo>
                    <a:pt x="2" y="10"/>
                    <a:pt x="0" y="7"/>
                    <a:pt x="0" y="5"/>
                  </a:cubicBezTo>
                  <a:cubicBezTo>
                    <a:pt x="0" y="2"/>
                    <a:pt x="2" y="0"/>
                    <a:pt x="5" y="0"/>
                  </a:cubicBezTo>
                  <a:lnTo>
                    <a:pt x="50" y="0"/>
                  </a:lnTo>
                  <a:cubicBezTo>
                    <a:pt x="53" y="0"/>
                    <a:pt x="55" y="2"/>
                    <a:pt x="55" y="5"/>
                  </a:cubicBezTo>
                  <a:cubicBezTo>
                    <a:pt x="55" y="7"/>
                    <a:pt x="53" y="10"/>
                    <a:pt x="50" y="10"/>
                  </a:cubicBezTo>
                  <a:close/>
                </a:path>
              </a:pathLst>
            </a:custGeom>
            <a:grpFill/>
            <a:ln w="0">
              <a:noFill/>
              <a:prstDash val="solid"/>
              <a:round/>
              <a:headEnd/>
              <a:tailEnd/>
            </a:ln>
          </p:spPr>
          <p:txBody>
            <a:bodyPr/>
            <a:lstStyle/>
            <a:p>
              <a:pPr defTabSz="543472">
                <a:defRPr/>
              </a:pPr>
              <a:endParaRPr lang="zh-CN" altLang="en-US" sz="3200"/>
            </a:p>
          </p:txBody>
        </p:sp>
        <p:sp>
          <p:nvSpPr>
            <p:cNvPr id="404" name="Freeform 216"/>
            <p:cNvSpPr>
              <a:spLocks/>
            </p:cNvSpPr>
            <p:nvPr/>
          </p:nvSpPr>
          <p:spPr bwMode="auto">
            <a:xfrm>
              <a:off x="3062288"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defTabSz="543472">
                <a:defRPr/>
              </a:pPr>
              <a:endParaRPr lang="zh-CN" altLang="en-US" sz="3200"/>
            </a:p>
          </p:txBody>
        </p:sp>
        <p:sp>
          <p:nvSpPr>
            <p:cNvPr id="405" name="Freeform 217"/>
            <p:cNvSpPr>
              <a:spLocks/>
            </p:cNvSpPr>
            <p:nvPr/>
          </p:nvSpPr>
          <p:spPr bwMode="auto">
            <a:xfrm>
              <a:off x="2559051" y="1125539"/>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472">
                <a:defRPr/>
              </a:pPr>
              <a:endParaRPr lang="zh-CN" altLang="en-US" sz="3200"/>
            </a:p>
          </p:txBody>
        </p:sp>
        <p:sp>
          <p:nvSpPr>
            <p:cNvPr id="406" name="Freeform 218"/>
            <p:cNvSpPr>
              <a:spLocks/>
            </p:cNvSpPr>
            <p:nvPr/>
          </p:nvSpPr>
          <p:spPr bwMode="auto">
            <a:xfrm>
              <a:off x="2619376" y="1130301"/>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407" name="Freeform 219"/>
            <p:cNvSpPr>
              <a:spLocks/>
            </p:cNvSpPr>
            <p:nvPr/>
          </p:nvSpPr>
          <p:spPr bwMode="auto">
            <a:xfrm>
              <a:off x="2559051" y="1155701"/>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472">
                <a:defRPr/>
              </a:pPr>
              <a:endParaRPr lang="zh-CN" altLang="en-US" sz="3200"/>
            </a:p>
          </p:txBody>
        </p:sp>
        <p:sp>
          <p:nvSpPr>
            <p:cNvPr id="408" name="Freeform 220"/>
            <p:cNvSpPr>
              <a:spLocks/>
            </p:cNvSpPr>
            <p:nvPr/>
          </p:nvSpPr>
          <p:spPr bwMode="auto">
            <a:xfrm>
              <a:off x="2619376" y="1158876"/>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409" name="Freeform 221"/>
            <p:cNvSpPr>
              <a:spLocks/>
            </p:cNvSpPr>
            <p:nvPr/>
          </p:nvSpPr>
          <p:spPr bwMode="auto">
            <a:xfrm>
              <a:off x="2674938" y="1125539"/>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defTabSz="543472">
                <a:defRPr/>
              </a:pPr>
              <a:endParaRPr lang="zh-CN" altLang="en-US" sz="3200"/>
            </a:p>
          </p:txBody>
        </p:sp>
        <p:sp>
          <p:nvSpPr>
            <p:cNvPr id="410" name="Freeform 222"/>
            <p:cNvSpPr>
              <a:spLocks/>
            </p:cNvSpPr>
            <p:nvPr/>
          </p:nvSpPr>
          <p:spPr bwMode="auto">
            <a:xfrm>
              <a:off x="2735263" y="1130301"/>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411" name="Freeform 223"/>
            <p:cNvSpPr>
              <a:spLocks/>
            </p:cNvSpPr>
            <p:nvPr/>
          </p:nvSpPr>
          <p:spPr bwMode="auto">
            <a:xfrm>
              <a:off x="2674938" y="1155701"/>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defTabSz="543472">
                <a:defRPr/>
              </a:pPr>
              <a:endParaRPr lang="zh-CN" altLang="en-US" sz="3200"/>
            </a:p>
          </p:txBody>
        </p:sp>
        <p:sp>
          <p:nvSpPr>
            <p:cNvPr id="412" name="Freeform 224"/>
            <p:cNvSpPr>
              <a:spLocks/>
            </p:cNvSpPr>
            <p:nvPr/>
          </p:nvSpPr>
          <p:spPr bwMode="auto">
            <a:xfrm>
              <a:off x="2735263" y="1158876"/>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413" name="Freeform 226"/>
            <p:cNvSpPr>
              <a:spLocks/>
            </p:cNvSpPr>
            <p:nvPr/>
          </p:nvSpPr>
          <p:spPr bwMode="auto">
            <a:xfrm>
              <a:off x="2794001"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472">
                <a:defRPr/>
              </a:pPr>
              <a:endParaRPr lang="zh-CN" altLang="en-US" sz="3200"/>
            </a:p>
          </p:txBody>
        </p:sp>
        <p:sp>
          <p:nvSpPr>
            <p:cNvPr id="414" name="Freeform 227"/>
            <p:cNvSpPr>
              <a:spLocks/>
            </p:cNvSpPr>
            <p:nvPr/>
          </p:nvSpPr>
          <p:spPr bwMode="auto">
            <a:xfrm>
              <a:off x="2854326"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415" name="Freeform 228"/>
            <p:cNvSpPr>
              <a:spLocks/>
            </p:cNvSpPr>
            <p:nvPr/>
          </p:nvSpPr>
          <p:spPr bwMode="auto">
            <a:xfrm>
              <a:off x="2794001"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472">
                <a:defRPr/>
              </a:pPr>
              <a:endParaRPr lang="zh-CN" altLang="en-US" sz="3200"/>
            </a:p>
          </p:txBody>
        </p:sp>
        <p:sp>
          <p:nvSpPr>
            <p:cNvPr id="416" name="Freeform 229"/>
            <p:cNvSpPr>
              <a:spLocks/>
            </p:cNvSpPr>
            <p:nvPr/>
          </p:nvSpPr>
          <p:spPr bwMode="auto">
            <a:xfrm>
              <a:off x="2854326"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417" name="Freeform 230"/>
            <p:cNvSpPr>
              <a:spLocks/>
            </p:cNvSpPr>
            <p:nvPr/>
          </p:nvSpPr>
          <p:spPr bwMode="auto">
            <a:xfrm>
              <a:off x="2913063"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472">
                <a:defRPr/>
              </a:pPr>
              <a:endParaRPr lang="zh-CN" altLang="en-US" sz="3200"/>
            </a:p>
          </p:txBody>
        </p:sp>
        <p:sp>
          <p:nvSpPr>
            <p:cNvPr id="418" name="Freeform 231"/>
            <p:cNvSpPr>
              <a:spLocks/>
            </p:cNvSpPr>
            <p:nvPr/>
          </p:nvSpPr>
          <p:spPr bwMode="auto">
            <a:xfrm>
              <a:off x="2973388"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419" name="Freeform 232"/>
            <p:cNvSpPr>
              <a:spLocks/>
            </p:cNvSpPr>
            <p:nvPr/>
          </p:nvSpPr>
          <p:spPr bwMode="auto">
            <a:xfrm>
              <a:off x="2913063"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472">
                <a:defRPr/>
              </a:pPr>
              <a:endParaRPr lang="zh-CN" altLang="en-US" sz="3200"/>
            </a:p>
          </p:txBody>
        </p:sp>
        <p:sp>
          <p:nvSpPr>
            <p:cNvPr id="420" name="Freeform 233"/>
            <p:cNvSpPr>
              <a:spLocks/>
            </p:cNvSpPr>
            <p:nvPr/>
          </p:nvSpPr>
          <p:spPr bwMode="auto">
            <a:xfrm>
              <a:off x="2973388"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472">
                <a:defRPr/>
              </a:pPr>
              <a:endParaRPr lang="zh-CN" altLang="en-US" sz="3200"/>
            </a:p>
          </p:txBody>
        </p:sp>
      </p:grpSp>
      <p:grpSp>
        <p:nvGrpSpPr>
          <p:cNvPr id="421" name="组合 420"/>
          <p:cNvGrpSpPr/>
          <p:nvPr/>
        </p:nvGrpSpPr>
        <p:grpSpPr>
          <a:xfrm>
            <a:off x="3990485" y="3052609"/>
            <a:ext cx="428152" cy="546060"/>
            <a:chOff x="8407400" y="2055813"/>
            <a:chExt cx="360363" cy="458788"/>
          </a:xfrm>
          <a:solidFill>
            <a:schemeClr val="tx2">
              <a:lumMod val="60000"/>
              <a:lumOff val="40000"/>
            </a:schemeClr>
          </a:solidFill>
        </p:grpSpPr>
        <p:sp>
          <p:nvSpPr>
            <p:cNvPr id="422" name="Freeform 219"/>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noFill/>
              <a:prstDash val="solid"/>
              <a:round/>
              <a:headEnd/>
              <a:tailEnd/>
            </a:ln>
          </p:spPr>
          <p:txBody>
            <a:bodyPr/>
            <a:lstStyle/>
            <a:p>
              <a:pPr defTabSz="543472">
                <a:defRPr/>
              </a:pPr>
              <a:endParaRPr lang="zh-CN" altLang="en-US" sz="3200"/>
            </a:p>
          </p:txBody>
        </p:sp>
        <p:sp>
          <p:nvSpPr>
            <p:cNvPr id="423" name="Freeform 220"/>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noFill/>
              <a:prstDash val="solid"/>
              <a:round/>
              <a:headEnd/>
              <a:tailEnd/>
            </a:ln>
          </p:spPr>
          <p:txBody>
            <a:bodyPr/>
            <a:lstStyle/>
            <a:p>
              <a:pPr defTabSz="543472">
                <a:defRPr/>
              </a:pPr>
              <a:endParaRPr lang="zh-CN" altLang="en-US" sz="3200"/>
            </a:p>
          </p:txBody>
        </p:sp>
        <p:sp>
          <p:nvSpPr>
            <p:cNvPr id="424" name="Freeform 221"/>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noFill/>
              <a:prstDash val="solid"/>
              <a:round/>
              <a:headEnd/>
              <a:tailEnd/>
            </a:ln>
          </p:spPr>
          <p:txBody>
            <a:bodyPr/>
            <a:lstStyle/>
            <a:p>
              <a:pPr defTabSz="543472">
                <a:defRPr/>
              </a:pPr>
              <a:endParaRPr lang="zh-CN" altLang="en-US" sz="3200"/>
            </a:p>
          </p:txBody>
        </p:sp>
        <p:sp>
          <p:nvSpPr>
            <p:cNvPr id="425" name="Freeform 222"/>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noFill/>
              <a:prstDash val="solid"/>
              <a:round/>
              <a:headEnd/>
              <a:tailEnd/>
            </a:ln>
          </p:spPr>
          <p:txBody>
            <a:bodyPr/>
            <a:lstStyle/>
            <a:p>
              <a:pPr defTabSz="543472">
                <a:defRPr/>
              </a:pPr>
              <a:endParaRPr lang="zh-CN" altLang="en-US" sz="3200"/>
            </a:p>
          </p:txBody>
        </p:sp>
      </p:grpSp>
      <p:cxnSp>
        <p:nvCxnSpPr>
          <p:cNvPr id="426" name="直接箭头连接符 425"/>
          <p:cNvCxnSpPr>
            <a:stCxn id="387" idx="13"/>
            <a:endCxn id="422" idx="11"/>
          </p:cNvCxnSpPr>
          <p:nvPr/>
        </p:nvCxnSpPr>
        <p:spPr>
          <a:xfrm>
            <a:off x="3334805" y="3321088"/>
            <a:ext cx="678334" cy="0"/>
          </a:xfrm>
          <a:prstGeom prst="straightConnector1">
            <a:avLst/>
          </a:prstGeom>
          <a:ln>
            <a:prstDash val="sys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27" name="直接箭头连接符 426"/>
          <p:cNvCxnSpPr>
            <a:stCxn id="387" idx="14"/>
            <a:endCxn id="422" idx="10"/>
          </p:cNvCxnSpPr>
          <p:nvPr/>
        </p:nvCxnSpPr>
        <p:spPr>
          <a:xfrm>
            <a:off x="3334805" y="3371143"/>
            <a:ext cx="678334" cy="0"/>
          </a:xfrm>
          <a:prstGeom prst="straightConnector1">
            <a:avLst/>
          </a:prstGeom>
          <a:ln>
            <a:prstDash val="sys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28" name="直接箭头连接符 427"/>
          <p:cNvCxnSpPr>
            <a:stCxn id="387" idx="32"/>
          </p:cNvCxnSpPr>
          <p:nvPr/>
        </p:nvCxnSpPr>
        <p:spPr>
          <a:xfrm>
            <a:off x="3188688" y="3580468"/>
            <a:ext cx="441448" cy="369757"/>
          </a:xfrm>
          <a:prstGeom prst="straightConnector1">
            <a:avLst/>
          </a:prstGeom>
          <a:ln>
            <a:prstDash val="sys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29" name="直接箭头连接符 428"/>
          <p:cNvCxnSpPr>
            <a:stCxn id="387" idx="34"/>
          </p:cNvCxnSpPr>
          <p:nvPr/>
        </p:nvCxnSpPr>
        <p:spPr>
          <a:xfrm>
            <a:off x="3241925" y="3557715"/>
            <a:ext cx="465088" cy="390391"/>
          </a:xfrm>
          <a:prstGeom prst="straightConnector1">
            <a:avLst/>
          </a:prstGeom>
          <a:ln>
            <a:prstDash val="sys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30" name="直接箭头连接符 429"/>
          <p:cNvCxnSpPr/>
          <p:nvPr/>
        </p:nvCxnSpPr>
        <p:spPr>
          <a:xfrm flipV="1">
            <a:off x="3694958" y="3566607"/>
            <a:ext cx="391521" cy="383621"/>
          </a:xfrm>
          <a:prstGeom prst="straightConnector1">
            <a:avLst/>
          </a:prstGeom>
          <a:ln>
            <a:prstDash val="sys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31" name="直接箭头连接符 430"/>
          <p:cNvCxnSpPr/>
          <p:nvPr/>
        </p:nvCxnSpPr>
        <p:spPr>
          <a:xfrm flipV="1">
            <a:off x="3771156" y="3568000"/>
            <a:ext cx="383770" cy="380832"/>
          </a:xfrm>
          <a:prstGeom prst="straightConnector1">
            <a:avLst/>
          </a:prstGeom>
          <a:ln>
            <a:prstDash val="sys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32" name="直接箭头连接符 431"/>
          <p:cNvCxnSpPr/>
          <p:nvPr/>
        </p:nvCxnSpPr>
        <p:spPr bwMode="auto">
          <a:xfrm>
            <a:off x="6797622" y="2525351"/>
            <a:ext cx="0" cy="633665"/>
          </a:xfrm>
          <a:prstGeom prst="straightConnector1">
            <a:avLst/>
          </a:prstGeom>
          <a:noFill/>
          <a:ln>
            <a:noFill/>
            <a:tailEnd type="triangle"/>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cxnSp>
      <p:cxnSp>
        <p:nvCxnSpPr>
          <p:cNvPr id="433" name="直接箭头连接符 432"/>
          <p:cNvCxnSpPr/>
          <p:nvPr/>
        </p:nvCxnSpPr>
        <p:spPr bwMode="auto">
          <a:xfrm>
            <a:off x="6755194" y="2525351"/>
            <a:ext cx="42430" cy="557657"/>
          </a:xfrm>
          <a:prstGeom prst="straightConnector1">
            <a:avLst/>
          </a:prstGeom>
          <a:noFill/>
          <a:ln>
            <a:noFill/>
            <a:tailEnd type="triangle"/>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cxnSp>
      <p:grpSp>
        <p:nvGrpSpPr>
          <p:cNvPr id="434" name="组合 433"/>
          <p:cNvGrpSpPr/>
          <p:nvPr/>
        </p:nvGrpSpPr>
        <p:grpSpPr>
          <a:xfrm>
            <a:off x="5120275" y="3052609"/>
            <a:ext cx="428152" cy="546060"/>
            <a:chOff x="8407400" y="2055813"/>
            <a:chExt cx="360363" cy="458788"/>
          </a:xfrm>
          <a:solidFill>
            <a:schemeClr val="tx2">
              <a:lumMod val="60000"/>
              <a:lumOff val="40000"/>
            </a:schemeClr>
          </a:solidFill>
        </p:grpSpPr>
        <p:sp>
          <p:nvSpPr>
            <p:cNvPr id="435" name="Freeform 219"/>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noFill/>
              <a:prstDash val="solid"/>
              <a:round/>
              <a:headEnd/>
              <a:tailEnd/>
            </a:ln>
          </p:spPr>
          <p:txBody>
            <a:bodyPr/>
            <a:lstStyle/>
            <a:p>
              <a:pPr defTabSz="543472">
                <a:defRPr/>
              </a:pPr>
              <a:endParaRPr lang="zh-CN" altLang="en-US" sz="3200"/>
            </a:p>
          </p:txBody>
        </p:sp>
        <p:sp>
          <p:nvSpPr>
            <p:cNvPr id="436" name="Freeform 220"/>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noFill/>
              <a:prstDash val="solid"/>
              <a:round/>
              <a:headEnd/>
              <a:tailEnd/>
            </a:ln>
          </p:spPr>
          <p:txBody>
            <a:bodyPr/>
            <a:lstStyle/>
            <a:p>
              <a:pPr defTabSz="543472">
                <a:defRPr/>
              </a:pPr>
              <a:endParaRPr lang="zh-CN" altLang="en-US" sz="3200"/>
            </a:p>
          </p:txBody>
        </p:sp>
        <p:sp>
          <p:nvSpPr>
            <p:cNvPr id="437" name="Freeform 221"/>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noFill/>
              <a:prstDash val="solid"/>
              <a:round/>
              <a:headEnd/>
              <a:tailEnd/>
            </a:ln>
          </p:spPr>
          <p:txBody>
            <a:bodyPr/>
            <a:lstStyle/>
            <a:p>
              <a:pPr defTabSz="543472">
                <a:defRPr/>
              </a:pPr>
              <a:endParaRPr lang="zh-CN" altLang="en-US" sz="3200"/>
            </a:p>
          </p:txBody>
        </p:sp>
        <p:sp>
          <p:nvSpPr>
            <p:cNvPr id="438" name="Freeform 222"/>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noFill/>
              <a:prstDash val="solid"/>
              <a:round/>
              <a:headEnd/>
              <a:tailEnd/>
            </a:ln>
          </p:spPr>
          <p:txBody>
            <a:bodyPr/>
            <a:lstStyle/>
            <a:p>
              <a:pPr defTabSz="543472">
                <a:defRPr/>
              </a:pPr>
              <a:endParaRPr lang="zh-CN" altLang="en-US" sz="3200"/>
            </a:p>
          </p:txBody>
        </p:sp>
      </p:grpSp>
      <p:grpSp>
        <p:nvGrpSpPr>
          <p:cNvPr id="439" name="组合 438"/>
          <p:cNvGrpSpPr/>
          <p:nvPr/>
        </p:nvGrpSpPr>
        <p:grpSpPr>
          <a:xfrm>
            <a:off x="5452156" y="3931177"/>
            <a:ext cx="867695" cy="173539"/>
            <a:chOff x="2449513" y="1096964"/>
            <a:chExt cx="650875" cy="130175"/>
          </a:xfrm>
          <a:solidFill>
            <a:schemeClr val="tx2">
              <a:lumMod val="60000"/>
              <a:lumOff val="40000"/>
            </a:schemeClr>
          </a:solidFill>
        </p:grpSpPr>
        <p:sp>
          <p:nvSpPr>
            <p:cNvPr id="440" name="Freeform 204"/>
            <p:cNvSpPr>
              <a:spLocks/>
            </p:cNvSpPr>
            <p:nvPr/>
          </p:nvSpPr>
          <p:spPr bwMode="auto">
            <a:xfrm>
              <a:off x="2449513" y="1096964"/>
              <a:ext cx="79375" cy="117475"/>
            </a:xfrm>
            <a:custGeom>
              <a:avLst/>
              <a:gdLst>
                <a:gd name="T0" fmla="*/ 84 w 94"/>
                <a:gd name="T1" fmla="*/ 137 h 137"/>
                <a:gd name="T2" fmla="*/ 84 w 94"/>
                <a:gd name="T3" fmla="*/ 137 h 137"/>
                <a:gd name="T4" fmla="*/ 21 w 94"/>
                <a:gd name="T5" fmla="*/ 137 h 137"/>
                <a:gd name="T6" fmla="*/ 0 w 94"/>
                <a:gd name="T7" fmla="*/ 116 h 137"/>
                <a:gd name="T8" fmla="*/ 0 w 94"/>
                <a:gd name="T9" fmla="*/ 21 h 137"/>
                <a:gd name="T10" fmla="*/ 21 w 94"/>
                <a:gd name="T11" fmla="*/ 0 h 137"/>
                <a:gd name="T12" fmla="*/ 84 w 94"/>
                <a:gd name="T13" fmla="*/ 0 h 137"/>
                <a:gd name="T14" fmla="*/ 94 w 94"/>
                <a:gd name="T15" fmla="*/ 10 h 137"/>
                <a:gd name="T16" fmla="*/ 84 w 94"/>
                <a:gd name="T17" fmla="*/ 20 h 137"/>
                <a:gd name="T18" fmla="*/ 21 w 94"/>
                <a:gd name="T19" fmla="*/ 20 h 137"/>
                <a:gd name="T20" fmla="*/ 20 w 94"/>
                <a:gd name="T21" fmla="*/ 21 h 137"/>
                <a:gd name="T22" fmla="*/ 20 w 94"/>
                <a:gd name="T23" fmla="*/ 116 h 137"/>
                <a:gd name="T24" fmla="*/ 21 w 94"/>
                <a:gd name="T25" fmla="*/ 117 h 137"/>
                <a:gd name="T26" fmla="*/ 84 w 94"/>
                <a:gd name="T27" fmla="*/ 117 h 137"/>
                <a:gd name="T28" fmla="*/ 94 w 94"/>
                <a:gd name="T29" fmla="*/ 127 h 137"/>
                <a:gd name="T30" fmla="*/ 84 w 94"/>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137">
                  <a:moveTo>
                    <a:pt x="84" y="137"/>
                  </a:moveTo>
                  <a:lnTo>
                    <a:pt x="84" y="137"/>
                  </a:lnTo>
                  <a:lnTo>
                    <a:pt x="21" y="137"/>
                  </a:lnTo>
                  <a:cubicBezTo>
                    <a:pt x="10" y="137"/>
                    <a:pt x="0" y="127"/>
                    <a:pt x="0" y="116"/>
                  </a:cubicBezTo>
                  <a:lnTo>
                    <a:pt x="0" y="21"/>
                  </a:lnTo>
                  <a:cubicBezTo>
                    <a:pt x="0" y="10"/>
                    <a:pt x="10" y="0"/>
                    <a:pt x="21" y="0"/>
                  </a:cubicBezTo>
                  <a:lnTo>
                    <a:pt x="84" y="0"/>
                  </a:lnTo>
                  <a:cubicBezTo>
                    <a:pt x="90" y="0"/>
                    <a:pt x="94" y="5"/>
                    <a:pt x="94" y="10"/>
                  </a:cubicBezTo>
                  <a:cubicBezTo>
                    <a:pt x="94" y="15"/>
                    <a:pt x="90" y="20"/>
                    <a:pt x="84" y="20"/>
                  </a:cubicBezTo>
                  <a:lnTo>
                    <a:pt x="21" y="20"/>
                  </a:lnTo>
                  <a:cubicBezTo>
                    <a:pt x="21" y="20"/>
                    <a:pt x="20" y="20"/>
                    <a:pt x="20" y="21"/>
                  </a:cubicBezTo>
                  <a:lnTo>
                    <a:pt x="20" y="116"/>
                  </a:lnTo>
                  <a:cubicBezTo>
                    <a:pt x="20" y="116"/>
                    <a:pt x="21" y="117"/>
                    <a:pt x="21" y="117"/>
                  </a:cubicBezTo>
                  <a:lnTo>
                    <a:pt x="84" y="117"/>
                  </a:lnTo>
                  <a:cubicBezTo>
                    <a:pt x="90" y="117"/>
                    <a:pt x="94" y="121"/>
                    <a:pt x="94" y="127"/>
                  </a:cubicBezTo>
                  <a:cubicBezTo>
                    <a:pt x="94" y="132"/>
                    <a:pt x="90" y="137"/>
                    <a:pt x="84" y="137"/>
                  </a:cubicBezTo>
                  <a:close/>
                </a:path>
              </a:pathLst>
            </a:custGeom>
            <a:grpFill/>
            <a:ln w="0">
              <a:noFill/>
              <a:prstDash val="solid"/>
              <a:round/>
              <a:headEnd/>
              <a:tailEnd/>
            </a:ln>
          </p:spPr>
          <p:txBody>
            <a:bodyPr/>
            <a:lstStyle/>
            <a:p>
              <a:pPr defTabSz="543472">
                <a:defRPr/>
              </a:pPr>
              <a:endParaRPr lang="zh-CN" altLang="en-US" sz="3200"/>
            </a:p>
          </p:txBody>
        </p:sp>
        <p:sp>
          <p:nvSpPr>
            <p:cNvPr id="441" name="Freeform 205"/>
            <p:cNvSpPr>
              <a:spLocks/>
            </p:cNvSpPr>
            <p:nvPr/>
          </p:nvSpPr>
          <p:spPr bwMode="auto">
            <a:xfrm>
              <a:off x="3005138" y="1096964"/>
              <a:ext cx="95250" cy="117475"/>
            </a:xfrm>
            <a:custGeom>
              <a:avLst/>
              <a:gdLst>
                <a:gd name="T0" fmla="*/ 91 w 112"/>
                <a:gd name="T1" fmla="*/ 137 h 137"/>
                <a:gd name="T2" fmla="*/ 91 w 112"/>
                <a:gd name="T3" fmla="*/ 137 h 137"/>
                <a:gd name="T4" fmla="*/ 10 w 112"/>
                <a:gd name="T5" fmla="*/ 137 h 137"/>
                <a:gd name="T6" fmla="*/ 0 w 112"/>
                <a:gd name="T7" fmla="*/ 127 h 137"/>
                <a:gd name="T8" fmla="*/ 10 w 112"/>
                <a:gd name="T9" fmla="*/ 117 h 137"/>
                <a:gd name="T10" fmla="*/ 91 w 112"/>
                <a:gd name="T11" fmla="*/ 117 h 137"/>
                <a:gd name="T12" fmla="*/ 92 w 112"/>
                <a:gd name="T13" fmla="*/ 116 h 137"/>
                <a:gd name="T14" fmla="*/ 92 w 112"/>
                <a:gd name="T15" fmla="*/ 21 h 137"/>
                <a:gd name="T16" fmla="*/ 91 w 112"/>
                <a:gd name="T17" fmla="*/ 20 h 137"/>
                <a:gd name="T18" fmla="*/ 17 w 112"/>
                <a:gd name="T19" fmla="*/ 20 h 137"/>
                <a:gd name="T20" fmla="*/ 7 w 112"/>
                <a:gd name="T21" fmla="*/ 10 h 137"/>
                <a:gd name="T22" fmla="*/ 17 w 112"/>
                <a:gd name="T23" fmla="*/ 0 h 137"/>
                <a:gd name="T24" fmla="*/ 91 w 112"/>
                <a:gd name="T25" fmla="*/ 0 h 137"/>
                <a:gd name="T26" fmla="*/ 112 w 112"/>
                <a:gd name="T27" fmla="*/ 21 h 137"/>
                <a:gd name="T28" fmla="*/ 112 w 112"/>
                <a:gd name="T29" fmla="*/ 116 h 137"/>
                <a:gd name="T30" fmla="*/ 91 w 112"/>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37">
                  <a:moveTo>
                    <a:pt x="91" y="137"/>
                  </a:moveTo>
                  <a:lnTo>
                    <a:pt x="91" y="137"/>
                  </a:lnTo>
                  <a:lnTo>
                    <a:pt x="10" y="137"/>
                  </a:lnTo>
                  <a:cubicBezTo>
                    <a:pt x="4" y="137"/>
                    <a:pt x="0" y="132"/>
                    <a:pt x="0" y="127"/>
                  </a:cubicBezTo>
                  <a:cubicBezTo>
                    <a:pt x="0" y="121"/>
                    <a:pt x="4" y="117"/>
                    <a:pt x="10" y="117"/>
                  </a:cubicBezTo>
                  <a:lnTo>
                    <a:pt x="91" y="117"/>
                  </a:lnTo>
                  <a:cubicBezTo>
                    <a:pt x="92" y="117"/>
                    <a:pt x="92" y="116"/>
                    <a:pt x="92" y="116"/>
                  </a:cubicBezTo>
                  <a:lnTo>
                    <a:pt x="92" y="21"/>
                  </a:lnTo>
                  <a:cubicBezTo>
                    <a:pt x="92" y="20"/>
                    <a:pt x="92" y="20"/>
                    <a:pt x="91" y="20"/>
                  </a:cubicBezTo>
                  <a:lnTo>
                    <a:pt x="17" y="20"/>
                  </a:lnTo>
                  <a:cubicBezTo>
                    <a:pt x="11" y="20"/>
                    <a:pt x="7" y="15"/>
                    <a:pt x="7" y="10"/>
                  </a:cubicBezTo>
                  <a:cubicBezTo>
                    <a:pt x="7" y="5"/>
                    <a:pt x="11" y="0"/>
                    <a:pt x="17" y="0"/>
                  </a:cubicBezTo>
                  <a:lnTo>
                    <a:pt x="91" y="0"/>
                  </a:lnTo>
                  <a:cubicBezTo>
                    <a:pt x="102" y="0"/>
                    <a:pt x="112" y="10"/>
                    <a:pt x="112" y="21"/>
                  </a:cubicBezTo>
                  <a:lnTo>
                    <a:pt x="112" y="116"/>
                  </a:lnTo>
                  <a:cubicBezTo>
                    <a:pt x="112" y="127"/>
                    <a:pt x="102" y="137"/>
                    <a:pt x="91" y="137"/>
                  </a:cubicBezTo>
                  <a:close/>
                </a:path>
              </a:pathLst>
            </a:custGeom>
            <a:grpFill/>
            <a:ln w="0">
              <a:noFill/>
              <a:prstDash val="solid"/>
              <a:round/>
              <a:headEnd/>
              <a:tailEnd/>
            </a:ln>
          </p:spPr>
          <p:txBody>
            <a:bodyPr/>
            <a:lstStyle/>
            <a:p>
              <a:pPr defTabSz="543472">
                <a:defRPr/>
              </a:pPr>
              <a:endParaRPr lang="zh-CN" altLang="en-US" sz="3200"/>
            </a:p>
          </p:txBody>
        </p:sp>
        <p:sp>
          <p:nvSpPr>
            <p:cNvPr id="442" name="Freeform 206"/>
            <p:cNvSpPr>
              <a:spLocks/>
            </p:cNvSpPr>
            <p:nvPr/>
          </p:nvSpPr>
          <p:spPr bwMode="auto">
            <a:xfrm>
              <a:off x="2944813" y="1196976"/>
              <a:ext cx="93663" cy="17463"/>
            </a:xfrm>
            <a:custGeom>
              <a:avLst/>
              <a:gdLst>
                <a:gd name="T0" fmla="*/ 99 w 109"/>
                <a:gd name="T1" fmla="*/ 20 h 20"/>
                <a:gd name="T2" fmla="*/ 99 w 109"/>
                <a:gd name="T3" fmla="*/ 20 h 20"/>
                <a:gd name="T4" fmla="*/ 10 w 109"/>
                <a:gd name="T5" fmla="*/ 20 h 20"/>
                <a:gd name="T6" fmla="*/ 0 w 109"/>
                <a:gd name="T7" fmla="*/ 10 h 20"/>
                <a:gd name="T8" fmla="*/ 10 w 109"/>
                <a:gd name="T9" fmla="*/ 0 h 20"/>
                <a:gd name="T10" fmla="*/ 99 w 109"/>
                <a:gd name="T11" fmla="*/ 0 h 20"/>
                <a:gd name="T12" fmla="*/ 109 w 109"/>
                <a:gd name="T13" fmla="*/ 10 h 20"/>
                <a:gd name="T14" fmla="*/ 99 w 10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20">
                  <a:moveTo>
                    <a:pt x="99" y="20"/>
                  </a:moveTo>
                  <a:lnTo>
                    <a:pt x="99" y="20"/>
                  </a:lnTo>
                  <a:lnTo>
                    <a:pt x="10" y="20"/>
                  </a:lnTo>
                  <a:cubicBezTo>
                    <a:pt x="4" y="20"/>
                    <a:pt x="0" y="15"/>
                    <a:pt x="0" y="10"/>
                  </a:cubicBezTo>
                  <a:cubicBezTo>
                    <a:pt x="0" y="4"/>
                    <a:pt x="4" y="0"/>
                    <a:pt x="10" y="0"/>
                  </a:cubicBezTo>
                  <a:lnTo>
                    <a:pt x="99" y="0"/>
                  </a:lnTo>
                  <a:cubicBezTo>
                    <a:pt x="104" y="0"/>
                    <a:pt x="109" y="4"/>
                    <a:pt x="109" y="10"/>
                  </a:cubicBezTo>
                  <a:cubicBezTo>
                    <a:pt x="109" y="15"/>
                    <a:pt x="104" y="20"/>
                    <a:pt x="99" y="20"/>
                  </a:cubicBezTo>
                  <a:close/>
                </a:path>
              </a:pathLst>
            </a:custGeom>
            <a:grpFill/>
            <a:ln w="0">
              <a:noFill/>
              <a:prstDash val="solid"/>
              <a:round/>
              <a:headEnd/>
              <a:tailEnd/>
            </a:ln>
          </p:spPr>
          <p:txBody>
            <a:bodyPr/>
            <a:lstStyle/>
            <a:p>
              <a:pPr defTabSz="543472">
                <a:defRPr/>
              </a:pPr>
              <a:endParaRPr lang="zh-CN" altLang="en-US" sz="3200"/>
            </a:p>
          </p:txBody>
        </p:sp>
        <p:sp>
          <p:nvSpPr>
            <p:cNvPr id="443" name="Freeform 207"/>
            <p:cNvSpPr>
              <a:spLocks/>
            </p:cNvSpPr>
            <p:nvPr/>
          </p:nvSpPr>
          <p:spPr bwMode="auto">
            <a:xfrm>
              <a:off x="2513013" y="1096964"/>
              <a:ext cx="525463" cy="17463"/>
            </a:xfrm>
            <a:custGeom>
              <a:avLst/>
              <a:gdLst>
                <a:gd name="T0" fmla="*/ 608 w 618"/>
                <a:gd name="T1" fmla="*/ 20 h 20"/>
                <a:gd name="T2" fmla="*/ 608 w 618"/>
                <a:gd name="T3" fmla="*/ 20 h 20"/>
                <a:gd name="T4" fmla="*/ 10 w 618"/>
                <a:gd name="T5" fmla="*/ 20 h 20"/>
                <a:gd name="T6" fmla="*/ 0 w 618"/>
                <a:gd name="T7" fmla="*/ 10 h 20"/>
                <a:gd name="T8" fmla="*/ 10 w 618"/>
                <a:gd name="T9" fmla="*/ 0 h 20"/>
                <a:gd name="T10" fmla="*/ 608 w 618"/>
                <a:gd name="T11" fmla="*/ 0 h 20"/>
                <a:gd name="T12" fmla="*/ 618 w 618"/>
                <a:gd name="T13" fmla="*/ 10 h 20"/>
                <a:gd name="T14" fmla="*/ 608 w 618"/>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8" h="20">
                  <a:moveTo>
                    <a:pt x="608" y="20"/>
                  </a:moveTo>
                  <a:lnTo>
                    <a:pt x="608" y="20"/>
                  </a:lnTo>
                  <a:lnTo>
                    <a:pt x="10" y="20"/>
                  </a:lnTo>
                  <a:cubicBezTo>
                    <a:pt x="5" y="20"/>
                    <a:pt x="0" y="15"/>
                    <a:pt x="0" y="10"/>
                  </a:cubicBezTo>
                  <a:cubicBezTo>
                    <a:pt x="0" y="5"/>
                    <a:pt x="5" y="0"/>
                    <a:pt x="10" y="0"/>
                  </a:cubicBezTo>
                  <a:lnTo>
                    <a:pt x="608" y="0"/>
                  </a:lnTo>
                  <a:cubicBezTo>
                    <a:pt x="613" y="0"/>
                    <a:pt x="618" y="5"/>
                    <a:pt x="618" y="10"/>
                  </a:cubicBezTo>
                  <a:cubicBezTo>
                    <a:pt x="618" y="15"/>
                    <a:pt x="613" y="20"/>
                    <a:pt x="608" y="20"/>
                  </a:cubicBezTo>
                  <a:close/>
                </a:path>
              </a:pathLst>
            </a:custGeom>
            <a:grpFill/>
            <a:ln w="0">
              <a:noFill/>
              <a:prstDash val="solid"/>
              <a:round/>
              <a:headEnd/>
              <a:tailEnd/>
            </a:ln>
          </p:spPr>
          <p:txBody>
            <a:bodyPr/>
            <a:lstStyle/>
            <a:p>
              <a:pPr defTabSz="543472">
                <a:defRPr/>
              </a:pPr>
              <a:endParaRPr lang="zh-CN" altLang="en-US" sz="3200"/>
            </a:p>
          </p:txBody>
        </p:sp>
        <p:sp>
          <p:nvSpPr>
            <p:cNvPr id="444" name="Freeform 208"/>
            <p:cNvSpPr>
              <a:spLocks/>
            </p:cNvSpPr>
            <p:nvPr/>
          </p:nvSpPr>
          <p:spPr bwMode="auto">
            <a:xfrm>
              <a:off x="2513013" y="1196976"/>
              <a:ext cx="381000" cy="17463"/>
            </a:xfrm>
            <a:custGeom>
              <a:avLst/>
              <a:gdLst>
                <a:gd name="T0" fmla="*/ 439 w 449"/>
                <a:gd name="T1" fmla="*/ 20 h 20"/>
                <a:gd name="T2" fmla="*/ 439 w 449"/>
                <a:gd name="T3" fmla="*/ 20 h 20"/>
                <a:gd name="T4" fmla="*/ 10 w 449"/>
                <a:gd name="T5" fmla="*/ 20 h 20"/>
                <a:gd name="T6" fmla="*/ 0 w 449"/>
                <a:gd name="T7" fmla="*/ 10 h 20"/>
                <a:gd name="T8" fmla="*/ 10 w 449"/>
                <a:gd name="T9" fmla="*/ 0 h 20"/>
                <a:gd name="T10" fmla="*/ 439 w 449"/>
                <a:gd name="T11" fmla="*/ 0 h 20"/>
                <a:gd name="T12" fmla="*/ 449 w 449"/>
                <a:gd name="T13" fmla="*/ 10 h 20"/>
                <a:gd name="T14" fmla="*/ 439 w 44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9" h="20">
                  <a:moveTo>
                    <a:pt x="439" y="20"/>
                  </a:moveTo>
                  <a:lnTo>
                    <a:pt x="439" y="20"/>
                  </a:lnTo>
                  <a:lnTo>
                    <a:pt x="10" y="20"/>
                  </a:lnTo>
                  <a:cubicBezTo>
                    <a:pt x="5" y="20"/>
                    <a:pt x="0" y="15"/>
                    <a:pt x="0" y="10"/>
                  </a:cubicBezTo>
                  <a:cubicBezTo>
                    <a:pt x="0" y="4"/>
                    <a:pt x="5" y="0"/>
                    <a:pt x="10" y="0"/>
                  </a:cubicBezTo>
                  <a:lnTo>
                    <a:pt x="439" y="0"/>
                  </a:lnTo>
                  <a:cubicBezTo>
                    <a:pt x="444" y="0"/>
                    <a:pt x="449" y="4"/>
                    <a:pt x="449" y="10"/>
                  </a:cubicBezTo>
                  <a:cubicBezTo>
                    <a:pt x="449" y="15"/>
                    <a:pt x="444" y="20"/>
                    <a:pt x="439" y="20"/>
                  </a:cubicBezTo>
                  <a:close/>
                </a:path>
              </a:pathLst>
            </a:custGeom>
            <a:grpFill/>
            <a:ln w="0">
              <a:noFill/>
              <a:prstDash val="solid"/>
              <a:round/>
              <a:headEnd/>
              <a:tailEnd/>
            </a:ln>
          </p:spPr>
          <p:txBody>
            <a:bodyPr/>
            <a:lstStyle/>
            <a:p>
              <a:pPr defTabSz="543472">
                <a:defRPr/>
              </a:pPr>
              <a:endParaRPr lang="zh-CN" altLang="en-US" sz="3200"/>
            </a:p>
          </p:txBody>
        </p:sp>
        <p:sp>
          <p:nvSpPr>
            <p:cNvPr id="445" name="Freeform 209"/>
            <p:cNvSpPr>
              <a:spLocks/>
            </p:cNvSpPr>
            <p:nvPr/>
          </p:nvSpPr>
          <p:spPr bwMode="auto">
            <a:xfrm>
              <a:off x="2852738" y="1182689"/>
              <a:ext cx="42863"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39" y="0"/>
                    <a:pt x="51" y="12"/>
                    <a:pt x="51" y="26"/>
                  </a:cubicBezTo>
                  <a:cubicBezTo>
                    <a:pt x="51" y="40"/>
                    <a:pt x="39" y="52"/>
                    <a:pt x="25" y="52"/>
                  </a:cubicBezTo>
                  <a:close/>
                </a:path>
              </a:pathLst>
            </a:custGeom>
            <a:grpFill/>
            <a:ln w="0">
              <a:noFill/>
              <a:prstDash val="solid"/>
              <a:round/>
              <a:headEnd/>
              <a:tailEnd/>
            </a:ln>
          </p:spPr>
          <p:txBody>
            <a:bodyPr/>
            <a:lstStyle/>
            <a:p>
              <a:pPr defTabSz="543472">
                <a:defRPr/>
              </a:pPr>
              <a:endParaRPr lang="zh-CN" altLang="en-US" sz="3200"/>
            </a:p>
          </p:txBody>
        </p:sp>
        <p:sp>
          <p:nvSpPr>
            <p:cNvPr id="446" name="Freeform 210"/>
            <p:cNvSpPr>
              <a:spLocks/>
            </p:cNvSpPr>
            <p:nvPr/>
          </p:nvSpPr>
          <p:spPr bwMode="auto">
            <a:xfrm>
              <a:off x="2919413" y="1182689"/>
              <a:ext cx="42863"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472">
                <a:defRPr/>
              </a:pPr>
              <a:endParaRPr lang="zh-CN" altLang="en-US" sz="3200"/>
            </a:p>
          </p:txBody>
        </p:sp>
        <p:sp>
          <p:nvSpPr>
            <p:cNvPr id="447" name="Freeform 211"/>
            <p:cNvSpPr>
              <a:spLocks/>
            </p:cNvSpPr>
            <p:nvPr/>
          </p:nvSpPr>
          <p:spPr bwMode="auto">
            <a:xfrm>
              <a:off x="2493963" y="1101726"/>
              <a:ext cx="7938"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7" y="0"/>
                    <a:pt x="10" y="2"/>
                    <a:pt x="10" y="5"/>
                  </a:cubicBezTo>
                  <a:lnTo>
                    <a:pt x="10" y="122"/>
                  </a:lnTo>
                  <a:cubicBezTo>
                    <a:pt x="10" y="125"/>
                    <a:pt x="7" y="127"/>
                    <a:pt x="5" y="127"/>
                  </a:cubicBezTo>
                  <a:close/>
                </a:path>
              </a:pathLst>
            </a:custGeom>
            <a:grpFill/>
            <a:ln w="0">
              <a:noFill/>
              <a:prstDash val="solid"/>
              <a:round/>
              <a:headEnd/>
              <a:tailEnd/>
            </a:ln>
          </p:spPr>
          <p:txBody>
            <a:bodyPr/>
            <a:lstStyle/>
            <a:p>
              <a:pPr defTabSz="543472">
                <a:defRPr/>
              </a:pPr>
              <a:endParaRPr lang="zh-CN" altLang="en-US" sz="3200"/>
            </a:p>
          </p:txBody>
        </p:sp>
        <p:sp>
          <p:nvSpPr>
            <p:cNvPr id="448" name="Freeform 212"/>
            <p:cNvSpPr>
              <a:spLocks/>
            </p:cNvSpPr>
            <p:nvPr/>
          </p:nvSpPr>
          <p:spPr bwMode="auto">
            <a:xfrm>
              <a:off x="3044826" y="1101726"/>
              <a:ext cx="9525"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8" y="0"/>
                    <a:pt x="10" y="2"/>
                    <a:pt x="10" y="5"/>
                  </a:cubicBezTo>
                  <a:lnTo>
                    <a:pt x="10" y="122"/>
                  </a:lnTo>
                  <a:cubicBezTo>
                    <a:pt x="10" y="125"/>
                    <a:pt x="8" y="127"/>
                    <a:pt x="5" y="127"/>
                  </a:cubicBezTo>
                  <a:close/>
                </a:path>
              </a:pathLst>
            </a:custGeom>
            <a:grpFill/>
            <a:ln w="0">
              <a:noFill/>
              <a:prstDash val="solid"/>
              <a:round/>
              <a:headEnd/>
              <a:tailEnd/>
            </a:ln>
          </p:spPr>
          <p:txBody>
            <a:bodyPr/>
            <a:lstStyle/>
            <a:p>
              <a:pPr defTabSz="543472">
                <a:defRPr/>
              </a:pPr>
              <a:endParaRPr lang="zh-CN" altLang="en-US" sz="3200"/>
            </a:p>
          </p:txBody>
        </p:sp>
        <p:sp>
          <p:nvSpPr>
            <p:cNvPr id="449" name="Freeform 213"/>
            <p:cNvSpPr>
              <a:spLocks/>
            </p:cNvSpPr>
            <p:nvPr/>
          </p:nvSpPr>
          <p:spPr bwMode="auto">
            <a:xfrm>
              <a:off x="2454276" y="1133476"/>
              <a:ext cx="47625" cy="9525"/>
            </a:xfrm>
            <a:custGeom>
              <a:avLst/>
              <a:gdLst>
                <a:gd name="T0" fmla="*/ 52 w 57"/>
                <a:gd name="T1" fmla="*/ 10 h 10"/>
                <a:gd name="T2" fmla="*/ 52 w 57"/>
                <a:gd name="T3" fmla="*/ 10 h 10"/>
                <a:gd name="T4" fmla="*/ 5 w 57"/>
                <a:gd name="T5" fmla="*/ 10 h 10"/>
                <a:gd name="T6" fmla="*/ 0 w 57"/>
                <a:gd name="T7" fmla="*/ 5 h 10"/>
                <a:gd name="T8" fmla="*/ 5 w 57"/>
                <a:gd name="T9" fmla="*/ 0 h 10"/>
                <a:gd name="T10" fmla="*/ 52 w 57"/>
                <a:gd name="T11" fmla="*/ 0 h 10"/>
                <a:gd name="T12" fmla="*/ 57 w 57"/>
                <a:gd name="T13" fmla="*/ 5 h 10"/>
                <a:gd name="T14" fmla="*/ 52 w 57"/>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
                  <a:moveTo>
                    <a:pt x="52" y="10"/>
                  </a:moveTo>
                  <a:lnTo>
                    <a:pt x="52" y="10"/>
                  </a:lnTo>
                  <a:lnTo>
                    <a:pt x="5" y="10"/>
                  </a:lnTo>
                  <a:cubicBezTo>
                    <a:pt x="2" y="10"/>
                    <a:pt x="0" y="7"/>
                    <a:pt x="0" y="5"/>
                  </a:cubicBezTo>
                  <a:cubicBezTo>
                    <a:pt x="0" y="2"/>
                    <a:pt x="2" y="0"/>
                    <a:pt x="5" y="0"/>
                  </a:cubicBezTo>
                  <a:lnTo>
                    <a:pt x="52" y="0"/>
                  </a:lnTo>
                  <a:cubicBezTo>
                    <a:pt x="54" y="0"/>
                    <a:pt x="57" y="2"/>
                    <a:pt x="57" y="5"/>
                  </a:cubicBezTo>
                  <a:cubicBezTo>
                    <a:pt x="57" y="7"/>
                    <a:pt x="54" y="10"/>
                    <a:pt x="52" y="10"/>
                  </a:cubicBezTo>
                  <a:close/>
                </a:path>
              </a:pathLst>
            </a:custGeom>
            <a:grpFill/>
            <a:ln w="0">
              <a:noFill/>
              <a:prstDash val="solid"/>
              <a:round/>
              <a:headEnd/>
              <a:tailEnd/>
            </a:ln>
          </p:spPr>
          <p:txBody>
            <a:bodyPr/>
            <a:lstStyle/>
            <a:p>
              <a:pPr defTabSz="543472">
                <a:defRPr/>
              </a:pPr>
              <a:endParaRPr lang="zh-CN" altLang="en-US" sz="3200"/>
            </a:p>
          </p:txBody>
        </p:sp>
        <p:sp>
          <p:nvSpPr>
            <p:cNvPr id="450" name="Freeform 214"/>
            <p:cNvSpPr>
              <a:spLocks/>
            </p:cNvSpPr>
            <p:nvPr/>
          </p:nvSpPr>
          <p:spPr bwMode="auto">
            <a:xfrm>
              <a:off x="2473326"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defTabSz="543472">
                <a:defRPr/>
              </a:pPr>
              <a:endParaRPr lang="zh-CN" altLang="en-US" sz="3200"/>
            </a:p>
          </p:txBody>
        </p:sp>
        <p:sp>
          <p:nvSpPr>
            <p:cNvPr id="451" name="Freeform 215"/>
            <p:cNvSpPr>
              <a:spLocks/>
            </p:cNvSpPr>
            <p:nvPr/>
          </p:nvSpPr>
          <p:spPr bwMode="auto">
            <a:xfrm>
              <a:off x="3046413" y="1133476"/>
              <a:ext cx="46038" cy="9525"/>
            </a:xfrm>
            <a:custGeom>
              <a:avLst/>
              <a:gdLst>
                <a:gd name="T0" fmla="*/ 50 w 55"/>
                <a:gd name="T1" fmla="*/ 10 h 10"/>
                <a:gd name="T2" fmla="*/ 50 w 55"/>
                <a:gd name="T3" fmla="*/ 10 h 10"/>
                <a:gd name="T4" fmla="*/ 5 w 55"/>
                <a:gd name="T5" fmla="*/ 10 h 10"/>
                <a:gd name="T6" fmla="*/ 0 w 55"/>
                <a:gd name="T7" fmla="*/ 5 h 10"/>
                <a:gd name="T8" fmla="*/ 5 w 55"/>
                <a:gd name="T9" fmla="*/ 0 h 10"/>
                <a:gd name="T10" fmla="*/ 50 w 55"/>
                <a:gd name="T11" fmla="*/ 0 h 10"/>
                <a:gd name="T12" fmla="*/ 55 w 55"/>
                <a:gd name="T13" fmla="*/ 5 h 10"/>
                <a:gd name="T14" fmla="*/ 50 w 5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0">
                  <a:moveTo>
                    <a:pt x="50" y="10"/>
                  </a:moveTo>
                  <a:lnTo>
                    <a:pt x="50" y="10"/>
                  </a:lnTo>
                  <a:lnTo>
                    <a:pt x="5" y="10"/>
                  </a:lnTo>
                  <a:cubicBezTo>
                    <a:pt x="2" y="10"/>
                    <a:pt x="0" y="7"/>
                    <a:pt x="0" y="5"/>
                  </a:cubicBezTo>
                  <a:cubicBezTo>
                    <a:pt x="0" y="2"/>
                    <a:pt x="2" y="0"/>
                    <a:pt x="5" y="0"/>
                  </a:cubicBezTo>
                  <a:lnTo>
                    <a:pt x="50" y="0"/>
                  </a:lnTo>
                  <a:cubicBezTo>
                    <a:pt x="53" y="0"/>
                    <a:pt x="55" y="2"/>
                    <a:pt x="55" y="5"/>
                  </a:cubicBezTo>
                  <a:cubicBezTo>
                    <a:pt x="55" y="7"/>
                    <a:pt x="53" y="10"/>
                    <a:pt x="50" y="10"/>
                  </a:cubicBezTo>
                  <a:close/>
                </a:path>
              </a:pathLst>
            </a:custGeom>
            <a:grpFill/>
            <a:ln w="0">
              <a:noFill/>
              <a:prstDash val="solid"/>
              <a:round/>
              <a:headEnd/>
              <a:tailEnd/>
            </a:ln>
          </p:spPr>
          <p:txBody>
            <a:bodyPr/>
            <a:lstStyle/>
            <a:p>
              <a:pPr defTabSz="543472">
                <a:defRPr/>
              </a:pPr>
              <a:endParaRPr lang="zh-CN" altLang="en-US" sz="3200"/>
            </a:p>
          </p:txBody>
        </p:sp>
        <p:sp>
          <p:nvSpPr>
            <p:cNvPr id="452" name="Freeform 216"/>
            <p:cNvSpPr>
              <a:spLocks/>
            </p:cNvSpPr>
            <p:nvPr/>
          </p:nvSpPr>
          <p:spPr bwMode="auto">
            <a:xfrm>
              <a:off x="3062288"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defTabSz="543472">
                <a:defRPr/>
              </a:pPr>
              <a:endParaRPr lang="zh-CN" altLang="en-US" sz="3200"/>
            </a:p>
          </p:txBody>
        </p:sp>
        <p:sp>
          <p:nvSpPr>
            <p:cNvPr id="453" name="Freeform 217"/>
            <p:cNvSpPr>
              <a:spLocks/>
            </p:cNvSpPr>
            <p:nvPr/>
          </p:nvSpPr>
          <p:spPr bwMode="auto">
            <a:xfrm>
              <a:off x="2559051" y="1125539"/>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472">
                <a:defRPr/>
              </a:pPr>
              <a:endParaRPr lang="zh-CN" altLang="en-US" sz="3200"/>
            </a:p>
          </p:txBody>
        </p:sp>
        <p:sp>
          <p:nvSpPr>
            <p:cNvPr id="454" name="Freeform 218"/>
            <p:cNvSpPr>
              <a:spLocks/>
            </p:cNvSpPr>
            <p:nvPr/>
          </p:nvSpPr>
          <p:spPr bwMode="auto">
            <a:xfrm>
              <a:off x="2619376" y="1130301"/>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455" name="Freeform 219"/>
            <p:cNvSpPr>
              <a:spLocks/>
            </p:cNvSpPr>
            <p:nvPr/>
          </p:nvSpPr>
          <p:spPr bwMode="auto">
            <a:xfrm>
              <a:off x="2559051" y="1155701"/>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472">
                <a:defRPr/>
              </a:pPr>
              <a:endParaRPr lang="zh-CN" altLang="en-US" sz="3200"/>
            </a:p>
          </p:txBody>
        </p:sp>
        <p:sp>
          <p:nvSpPr>
            <p:cNvPr id="456" name="Freeform 220"/>
            <p:cNvSpPr>
              <a:spLocks/>
            </p:cNvSpPr>
            <p:nvPr/>
          </p:nvSpPr>
          <p:spPr bwMode="auto">
            <a:xfrm>
              <a:off x="2619376" y="1158876"/>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457" name="Freeform 221"/>
            <p:cNvSpPr>
              <a:spLocks/>
            </p:cNvSpPr>
            <p:nvPr/>
          </p:nvSpPr>
          <p:spPr bwMode="auto">
            <a:xfrm>
              <a:off x="2674938" y="1125539"/>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defTabSz="543472">
                <a:defRPr/>
              </a:pPr>
              <a:endParaRPr lang="zh-CN" altLang="en-US" sz="3200"/>
            </a:p>
          </p:txBody>
        </p:sp>
        <p:sp>
          <p:nvSpPr>
            <p:cNvPr id="458" name="Freeform 222"/>
            <p:cNvSpPr>
              <a:spLocks/>
            </p:cNvSpPr>
            <p:nvPr/>
          </p:nvSpPr>
          <p:spPr bwMode="auto">
            <a:xfrm>
              <a:off x="2735263" y="1130301"/>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459" name="Freeform 223"/>
            <p:cNvSpPr>
              <a:spLocks/>
            </p:cNvSpPr>
            <p:nvPr/>
          </p:nvSpPr>
          <p:spPr bwMode="auto">
            <a:xfrm>
              <a:off x="2674938" y="1155701"/>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defTabSz="543472">
                <a:defRPr/>
              </a:pPr>
              <a:endParaRPr lang="zh-CN" altLang="en-US" sz="3200"/>
            </a:p>
          </p:txBody>
        </p:sp>
        <p:sp>
          <p:nvSpPr>
            <p:cNvPr id="460" name="Freeform 224"/>
            <p:cNvSpPr>
              <a:spLocks/>
            </p:cNvSpPr>
            <p:nvPr/>
          </p:nvSpPr>
          <p:spPr bwMode="auto">
            <a:xfrm>
              <a:off x="2735263" y="1158876"/>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461" name="Freeform 226"/>
            <p:cNvSpPr>
              <a:spLocks/>
            </p:cNvSpPr>
            <p:nvPr/>
          </p:nvSpPr>
          <p:spPr bwMode="auto">
            <a:xfrm>
              <a:off x="2794001"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472">
                <a:defRPr/>
              </a:pPr>
              <a:endParaRPr lang="zh-CN" altLang="en-US" sz="3200"/>
            </a:p>
          </p:txBody>
        </p:sp>
        <p:sp>
          <p:nvSpPr>
            <p:cNvPr id="462" name="Freeform 227"/>
            <p:cNvSpPr>
              <a:spLocks/>
            </p:cNvSpPr>
            <p:nvPr/>
          </p:nvSpPr>
          <p:spPr bwMode="auto">
            <a:xfrm>
              <a:off x="2854326"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463" name="Freeform 228"/>
            <p:cNvSpPr>
              <a:spLocks/>
            </p:cNvSpPr>
            <p:nvPr/>
          </p:nvSpPr>
          <p:spPr bwMode="auto">
            <a:xfrm>
              <a:off x="2794001"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472">
                <a:defRPr/>
              </a:pPr>
              <a:endParaRPr lang="zh-CN" altLang="en-US" sz="3200"/>
            </a:p>
          </p:txBody>
        </p:sp>
        <p:sp>
          <p:nvSpPr>
            <p:cNvPr id="464" name="Freeform 229"/>
            <p:cNvSpPr>
              <a:spLocks/>
            </p:cNvSpPr>
            <p:nvPr/>
          </p:nvSpPr>
          <p:spPr bwMode="auto">
            <a:xfrm>
              <a:off x="2854326"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465" name="Freeform 230"/>
            <p:cNvSpPr>
              <a:spLocks/>
            </p:cNvSpPr>
            <p:nvPr/>
          </p:nvSpPr>
          <p:spPr bwMode="auto">
            <a:xfrm>
              <a:off x="2913063"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472">
                <a:defRPr/>
              </a:pPr>
              <a:endParaRPr lang="zh-CN" altLang="en-US" sz="3200"/>
            </a:p>
          </p:txBody>
        </p:sp>
        <p:sp>
          <p:nvSpPr>
            <p:cNvPr id="466" name="Freeform 231"/>
            <p:cNvSpPr>
              <a:spLocks/>
            </p:cNvSpPr>
            <p:nvPr/>
          </p:nvSpPr>
          <p:spPr bwMode="auto">
            <a:xfrm>
              <a:off x="2973388"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467" name="Freeform 232"/>
            <p:cNvSpPr>
              <a:spLocks/>
            </p:cNvSpPr>
            <p:nvPr/>
          </p:nvSpPr>
          <p:spPr bwMode="auto">
            <a:xfrm>
              <a:off x="2913063"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472">
                <a:defRPr/>
              </a:pPr>
              <a:endParaRPr lang="zh-CN" altLang="en-US" sz="3200"/>
            </a:p>
          </p:txBody>
        </p:sp>
        <p:sp>
          <p:nvSpPr>
            <p:cNvPr id="468" name="Freeform 233"/>
            <p:cNvSpPr>
              <a:spLocks/>
            </p:cNvSpPr>
            <p:nvPr/>
          </p:nvSpPr>
          <p:spPr bwMode="auto">
            <a:xfrm>
              <a:off x="2973388"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472">
                <a:defRPr/>
              </a:pPr>
              <a:endParaRPr lang="zh-CN" altLang="en-US" sz="3200"/>
            </a:p>
          </p:txBody>
        </p:sp>
      </p:grpSp>
      <p:grpSp>
        <p:nvGrpSpPr>
          <p:cNvPr id="469" name="组合 468"/>
          <p:cNvGrpSpPr/>
          <p:nvPr/>
        </p:nvGrpSpPr>
        <p:grpSpPr>
          <a:xfrm>
            <a:off x="6182588" y="3052609"/>
            <a:ext cx="428152" cy="546060"/>
            <a:chOff x="8407400" y="2055813"/>
            <a:chExt cx="360363" cy="458788"/>
          </a:xfrm>
          <a:solidFill>
            <a:schemeClr val="tx2">
              <a:lumMod val="60000"/>
              <a:lumOff val="40000"/>
            </a:schemeClr>
          </a:solidFill>
        </p:grpSpPr>
        <p:sp>
          <p:nvSpPr>
            <p:cNvPr id="470" name="Freeform 219"/>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noFill/>
              <a:prstDash val="solid"/>
              <a:round/>
              <a:headEnd/>
              <a:tailEnd/>
            </a:ln>
          </p:spPr>
          <p:txBody>
            <a:bodyPr/>
            <a:lstStyle/>
            <a:p>
              <a:pPr defTabSz="543472">
                <a:defRPr/>
              </a:pPr>
              <a:endParaRPr lang="zh-CN" altLang="en-US" sz="3200"/>
            </a:p>
          </p:txBody>
        </p:sp>
        <p:sp>
          <p:nvSpPr>
            <p:cNvPr id="471" name="Freeform 220"/>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noFill/>
              <a:prstDash val="solid"/>
              <a:round/>
              <a:headEnd/>
              <a:tailEnd/>
            </a:ln>
          </p:spPr>
          <p:txBody>
            <a:bodyPr/>
            <a:lstStyle/>
            <a:p>
              <a:pPr defTabSz="543472">
                <a:defRPr/>
              </a:pPr>
              <a:endParaRPr lang="zh-CN" altLang="en-US" sz="3200"/>
            </a:p>
          </p:txBody>
        </p:sp>
        <p:sp>
          <p:nvSpPr>
            <p:cNvPr id="472" name="Freeform 221"/>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noFill/>
              <a:prstDash val="solid"/>
              <a:round/>
              <a:headEnd/>
              <a:tailEnd/>
            </a:ln>
          </p:spPr>
          <p:txBody>
            <a:bodyPr/>
            <a:lstStyle/>
            <a:p>
              <a:pPr defTabSz="543472">
                <a:defRPr/>
              </a:pPr>
              <a:endParaRPr lang="zh-CN" altLang="en-US" sz="3200"/>
            </a:p>
          </p:txBody>
        </p:sp>
        <p:sp>
          <p:nvSpPr>
            <p:cNvPr id="473" name="Freeform 222"/>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noFill/>
              <a:prstDash val="solid"/>
              <a:round/>
              <a:headEnd/>
              <a:tailEnd/>
            </a:ln>
          </p:spPr>
          <p:txBody>
            <a:bodyPr/>
            <a:lstStyle/>
            <a:p>
              <a:pPr defTabSz="543472">
                <a:defRPr/>
              </a:pPr>
              <a:endParaRPr lang="zh-CN" altLang="en-US" sz="3200"/>
            </a:p>
          </p:txBody>
        </p:sp>
      </p:grpSp>
      <p:cxnSp>
        <p:nvCxnSpPr>
          <p:cNvPr id="474" name="直接箭头连接符 473"/>
          <p:cNvCxnSpPr>
            <a:stCxn id="435" idx="13"/>
            <a:endCxn id="470" idx="11"/>
          </p:cNvCxnSpPr>
          <p:nvPr/>
        </p:nvCxnSpPr>
        <p:spPr>
          <a:xfrm>
            <a:off x="5526907" y="3321088"/>
            <a:ext cx="678334" cy="0"/>
          </a:xfrm>
          <a:prstGeom prst="straightConnector1">
            <a:avLst/>
          </a:prstGeom>
          <a:ln>
            <a:prstDash val="sys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75" name="直接箭头连接符 474"/>
          <p:cNvCxnSpPr>
            <a:stCxn id="435" idx="14"/>
            <a:endCxn id="470" idx="10"/>
          </p:cNvCxnSpPr>
          <p:nvPr/>
        </p:nvCxnSpPr>
        <p:spPr>
          <a:xfrm>
            <a:off x="5526907" y="3371143"/>
            <a:ext cx="678334" cy="0"/>
          </a:xfrm>
          <a:prstGeom prst="straightConnector1">
            <a:avLst/>
          </a:prstGeom>
          <a:ln>
            <a:prstDash val="sys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76" name="直接箭头连接符 475"/>
          <p:cNvCxnSpPr>
            <a:stCxn id="435" idx="32"/>
          </p:cNvCxnSpPr>
          <p:nvPr/>
        </p:nvCxnSpPr>
        <p:spPr>
          <a:xfrm>
            <a:off x="5380791" y="3580468"/>
            <a:ext cx="441448" cy="369757"/>
          </a:xfrm>
          <a:prstGeom prst="straightConnector1">
            <a:avLst/>
          </a:prstGeom>
          <a:ln>
            <a:prstDash val="sys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77" name="直接箭头连接符 476"/>
          <p:cNvCxnSpPr>
            <a:stCxn id="435" idx="34"/>
          </p:cNvCxnSpPr>
          <p:nvPr/>
        </p:nvCxnSpPr>
        <p:spPr>
          <a:xfrm>
            <a:off x="5434027" y="3557715"/>
            <a:ext cx="465088" cy="390391"/>
          </a:xfrm>
          <a:prstGeom prst="straightConnector1">
            <a:avLst/>
          </a:prstGeom>
          <a:ln>
            <a:prstDash val="sys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78" name="直接箭头连接符 477"/>
          <p:cNvCxnSpPr/>
          <p:nvPr/>
        </p:nvCxnSpPr>
        <p:spPr>
          <a:xfrm flipV="1">
            <a:off x="5887061" y="3566607"/>
            <a:ext cx="391521" cy="383621"/>
          </a:xfrm>
          <a:prstGeom prst="straightConnector1">
            <a:avLst/>
          </a:prstGeom>
          <a:ln>
            <a:prstDash val="sys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79" name="直接箭头连接符 478"/>
          <p:cNvCxnSpPr/>
          <p:nvPr/>
        </p:nvCxnSpPr>
        <p:spPr>
          <a:xfrm flipV="1">
            <a:off x="5963260" y="3568000"/>
            <a:ext cx="383770" cy="380832"/>
          </a:xfrm>
          <a:prstGeom prst="straightConnector1">
            <a:avLst/>
          </a:prstGeom>
          <a:ln>
            <a:prstDash val="sys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80" name="直接箭头连接符 479"/>
          <p:cNvCxnSpPr/>
          <p:nvPr/>
        </p:nvCxnSpPr>
        <p:spPr bwMode="auto">
          <a:xfrm>
            <a:off x="2435013" y="4191484"/>
            <a:ext cx="0" cy="633665"/>
          </a:xfrm>
          <a:prstGeom prst="straightConnector1">
            <a:avLst/>
          </a:prstGeom>
          <a:noFill/>
          <a:ln>
            <a:noFill/>
            <a:tailEnd type="triangle"/>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cxnSp>
      <p:cxnSp>
        <p:nvCxnSpPr>
          <p:cNvPr id="481" name="直接箭头连接符 480"/>
          <p:cNvCxnSpPr/>
          <p:nvPr/>
        </p:nvCxnSpPr>
        <p:spPr bwMode="auto">
          <a:xfrm>
            <a:off x="2392585" y="4191484"/>
            <a:ext cx="42430" cy="557657"/>
          </a:xfrm>
          <a:prstGeom prst="straightConnector1">
            <a:avLst/>
          </a:prstGeom>
          <a:noFill/>
          <a:ln>
            <a:noFill/>
            <a:tailEnd type="triangle"/>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cxnSp>
      <p:grpSp>
        <p:nvGrpSpPr>
          <p:cNvPr id="482" name="组合 481"/>
          <p:cNvGrpSpPr/>
          <p:nvPr/>
        </p:nvGrpSpPr>
        <p:grpSpPr>
          <a:xfrm>
            <a:off x="712188" y="4718742"/>
            <a:ext cx="428152" cy="546060"/>
            <a:chOff x="8407400" y="2055813"/>
            <a:chExt cx="360363" cy="458788"/>
          </a:xfrm>
          <a:solidFill>
            <a:schemeClr val="tx2">
              <a:lumMod val="60000"/>
              <a:lumOff val="40000"/>
            </a:schemeClr>
          </a:solidFill>
        </p:grpSpPr>
        <p:sp>
          <p:nvSpPr>
            <p:cNvPr id="483" name="Freeform 219"/>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noFill/>
              <a:prstDash val="solid"/>
              <a:round/>
              <a:headEnd/>
              <a:tailEnd/>
            </a:ln>
          </p:spPr>
          <p:txBody>
            <a:bodyPr/>
            <a:lstStyle/>
            <a:p>
              <a:pPr defTabSz="543472">
                <a:defRPr/>
              </a:pPr>
              <a:endParaRPr lang="zh-CN" altLang="en-US" sz="3200"/>
            </a:p>
          </p:txBody>
        </p:sp>
        <p:sp>
          <p:nvSpPr>
            <p:cNvPr id="484" name="Freeform 220"/>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noFill/>
              <a:prstDash val="solid"/>
              <a:round/>
              <a:headEnd/>
              <a:tailEnd/>
            </a:ln>
          </p:spPr>
          <p:txBody>
            <a:bodyPr/>
            <a:lstStyle/>
            <a:p>
              <a:pPr defTabSz="543472">
                <a:defRPr/>
              </a:pPr>
              <a:endParaRPr lang="zh-CN" altLang="en-US" sz="3200"/>
            </a:p>
          </p:txBody>
        </p:sp>
        <p:sp>
          <p:nvSpPr>
            <p:cNvPr id="485" name="Freeform 221"/>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noFill/>
              <a:prstDash val="solid"/>
              <a:round/>
              <a:headEnd/>
              <a:tailEnd/>
            </a:ln>
          </p:spPr>
          <p:txBody>
            <a:bodyPr/>
            <a:lstStyle/>
            <a:p>
              <a:pPr defTabSz="543472">
                <a:defRPr/>
              </a:pPr>
              <a:endParaRPr lang="zh-CN" altLang="en-US" sz="3200"/>
            </a:p>
          </p:txBody>
        </p:sp>
        <p:sp>
          <p:nvSpPr>
            <p:cNvPr id="486" name="Freeform 222"/>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noFill/>
              <a:prstDash val="solid"/>
              <a:round/>
              <a:headEnd/>
              <a:tailEnd/>
            </a:ln>
          </p:spPr>
          <p:txBody>
            <a:bodyPr/>
            <a:lstStyle/>
            <a:p>
              <a:pPr defTabSz="543472">
                <a:defRPr/>
              </a:pPr>
              <a:endParaRPr lang="zh-CN" altLang="en-US" sz="3200"/>
            </a:p>
          </p:txBody>
        </p:sp>
      </p:grpSp>
      <p:grpSp>
        <p:nvGrpSpPr>
          <p:cNvPr id="487" name="组合 486"/>
          <p:cNvGrpSpPr/>
          <p:nvPr/>
        </p:nvGrpSpPr>
        <p:grpSpPr>
          <a:xfrm>
            <a:off x="1044068" y="5597310"/>
            <a:ext cx="867695" cy="173539"/>
            <a:chOff x="2449513" y="1096964"/>
            <a:chExt cx="650875" cy="130175"/>
          </a:xfrm>
          <a:solidFill>
            <a:schemeClr val="tx2">
              <a:lumMod val="60000"/>
              <a:lumOff val="40000"/>
            </a:schemeClr>
          </a:solidFill>
        </p:grpSpPr>
        <p:sp>
          <p:nvSpPr>
            <p:cNvPr id="488" name="Freeform 204"/>
            <p:cNvSpPr>
              <a:spLocks/>
            </p:cNvSpPr>
            <p:nvPr/>
          </p:nvSpPr>
          <p:spPr bwMode="auto">
            <a:xfrm>
              <a:off x="2449513" y="1096964"/>
              <a:ext cx="79375" cy="117475"/>
            </a:xfrm>
            <a:custGeom>
              <a:avLst/>
              <a:gdLst>
                <a:gd name="T0" fmla="*/ 84 w 94"/>
                <a:gd name="T1" fmla="*/ 137 h 137"/>
                <a:gd name="T2" fmla="*/ 84 w 94"/>
                <a:gd name="T3" fmla="*/ 137 h 137"/>
                <a:gd name="T4" fmla="*/ 21 w 94"/>
                <a:gd name="T5" fmla="*/ 137 h 137"/>
                <a:gd name="T6" fmla="*/ 0 w 94"/>
                <a:gd name="T7" fmla="*/ 116 h 137"/>
                <a:gd name="T8" fmla="*/ 0 w 94"/>
                <a:gd name="T9" fmla="*/ 21 h 137"/>
                <a:gd name="T10" fmla="*/ 21 w 94"/>
                <a:gd name="T11" fmla="*/ 0 h 137"/>
                <a:gd name="T12" fmla="*/ 84 w 94"/>
                <a:gd name="T13" fmla="*/ 0 h 137"/>
                <a:gd name="T14" fmla="*/ 94 w 94"/>
                <a:gd name="T15" fmla="*/ 10 h 137"/>
                <a:gd name="T16" fmla="*/ 84 w 94"/>
                <a:gd name="T17" fmla="*/ 20 h 137"/>
                <a:gd name="T18" fmla="*/ 21 w 94"/>
                <a:gd name="T19" fmla="*/ 20 h 137"/>
                <a:gd name="T20" fmla="*/ 20 w 94"/>
                <a:gd name="T21" fmla="*/ 21 h 137"/>
                <a:gd name="T22" fmla="*/ 20 w 94"/>
                <a:gd name="T23" fmla="*/ 116 h 137"/>
                <a:gd name="T24" fmla="*/ 21 w 94"/>
                <a:gd name="T25" fmla="*/ 117 h 137"/>
                <a:gd name="T26" fmla="*/ 84 w 94"/>
                <a:gd name="T27" fmla="*/ 117 h 137"/>
                <a:gd name="T28" fmla="*/ 94 w 94"/>
                <a:gd name="T29" fmla="*/ 127 h 137"/>
                <a:gd name="T30" fmla="*/ 84 w 94"/>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137">
                  <a:moveTo>
                    <a:pt x="84" y="137"/>
                  </a:moveTo>
                  <a:lnTo>
                    <a:pt x="84" y="137"/>
                  </a:lnTo>
                  <a:lnTo>
                    <a:pt x="21" y="137"/>
                  </a:lnTo>
                  <a:cubicBezTo>
                    <a:pt x="10" y="137"/>
                    <a:pt x="0" y="127"/>
                    <a:pt x="0" y="116"/>
                  </a:cubicBezTo>
                  <a:lnTo>
                    <a:pt x="0" y="21"/>
                  </a:lnTo>
                  <a:cubicBezTo>
                    <a:pt x="0" y="10"/>
                    <a:pt x="10" y="0"/>
                    <a:pt x="21" y="0"/>
                  </a:cubicBezTo>
                  <a:lnTo>
                    <a:pt x="84" y="0"/>
                  </a:lnTo>
                  <a:cubicBezTo>
                    <a:pt x="90" y="0"/>
                    <a:pt x="94" y="5"/>
                    <a:pt x="94" y="10"/>
                  </a:cubicBezTo>
                  <a:cubicBezTo>
                    <a:pt x="94" y="15"/>
                    <a:pt x="90" y="20"/>
                    <a:pt x="84" y="20"/>
                  </a:cubicBezTo>
                  <a:lnTo>
                    <a:pt x="21" y="20"/>
                  </a:lnTo>
                  <a:cubicBezTo>
                    <a:pt x="21" y="20"/>
                    <a:pt x="20" y="20"/>
                    <a:pt x="20" y="21"/>
                  </a:cubicBezTo>
                  <a:lnTo>
                    <a:pt x="20" y="116"/>
                  </a:lnTo>
                  <a:cubicBezTo>
                    <a:pt x="20" y="116"/>
                    <a:pt x="21" y="117"/>
                    <a:pt x="21" y="117"/>
                  </a:cubicBezTo>
                  <a:lnTo>
                    <a:pt x="84" y="117"/>
                  </a:lnTo>
                  <a:cubicBezTo>
                    <a:pt x="90" y="117"/>
                    <a:pt x="94" y="121"/>
                    <a:pt x="94" y="127"/>
                  </a:cubicBezTo>
                  <a:cubicBezTo>
                    <a:pt x="94" y="132"/>
                    <a:pt x="90" y="137"/>
                    <a:pt x="84" y="137"/>
                  </a:cubicBezTo>
                  <a:close/>
                </a:path>
              </a:pathLst>
            </a:custGeom>
            <a:grpFill/>
            <a:ln w="0">
              <a:noFill/>
              <a:prstDash val="solid"/>
              <a:round/>
              <a:headEnd/>
              <a:tailEnd/>
            </a:ln>
          </p:spPr>
          <p:txBody>
            <a:bodyPr/>
            <a:lstStyle/>
            <a:p>
              <a:pPr defTabSz="543472">
                <a:defRPr/>
              </a:pPr>
              <a:endParaRPr lang="zh-CN" altLang="en-US" sz="3200"/>
            </a:p>
          </p:txBody>
        </p:sp>
        <p:sp>
          <p:nvSpPr>
            <p:cNvPr id="489" name="Freeform 205"/>
            <p:cNvSpPr>
              <a:spLocks/>
            </p:cNvSpPr>
            <p:nvPr/>
          </p:nvSpPr>
          <p:spPr bwMode="auto">
            <a:xfrm>
              <a:off x="3005138" y="1096964"/>
              <a:ext cx="95250" cy="117475"/>
            </a:xfrm>
            <a:custGeom>
              <a:avLst/>
              <a:gdLst>
                <a:gd name="T0" fmla="*/ 91 w 112"/>
                <a:gd name="T1" fmla="*/ 137 h 137"/>
                <a:gd name="T2" fmla="*/ 91 w 112"/>
                <a:gd name="T3" fmla="*/ 137 h 137"/>
                <a:gd name="T4" fmla="*/ 10 w 112"/>
                <a:gd name="T5" fmla="*/ 137 h 137"/>
                <a:gd name="T6" fmla="*/ 0 w 112"/>
                <a:gd name="T7" fmla="*/ 127 h 137"/>
                <a:gd name="T8" fmla="*/ 10 w 112"/>
                <a:gd name="T9" fmla="*/ 117 h 137"/>
                <a:gd name="T10" fmla="*/ 91 w 112"/>
                <a:gd name="T11" fmla="*/ 117 h 137"/>
                <a:gd name="T12" fmla="*/ 92 w 112"/>
                <a:gd name="T13" fmla="*/ 116 h 137"/>
                <a:gd name="T14" fmla="*/ 92 w 112"/>
                <a:gd name="T15" fmla="*/ 21 h 137"/>
                <a:gd name="T16" fmla="*/ 91 w 112"/>
                <a:gd name="T17" fmla="*/ 20 h 137"/>
                <a:gd name="T18" fmla="*/ 17 w 112"/>
                <a:gd name="T19" fmla="*/ 20 h 137"/>
                <a:gd name="T20" fmla="*/ 7 w 112"/>
                <a:gd name="T21" fmla="*/ 10 h 137"/>
                <a:gd name="T22" fmla="*/ 17 w 112"/>
                <a:gd name="T23" fmla="*/ 0 h 137"/>
                <a:gd name="T24" fmla="*/ 91 w 112"/>
                <a:gd name="T25" fmla="*/ 0 h 137"/>
                <a:gd name="T26" fmla="*/ 112 w 112"/>
                <a:gd name="T27" fmla="*/ 21 h 137"/>
                <a:gd name="T28" fmla="*/ 112 w 112"/>
                <a:gd name="T29" fmla="*/ 116 h 137"/>
                <a:gd name="T30" fmla="*/ 91 w 112"/>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37">
                  <a:moveTo>
                    <a:pt x="91" y="137"/>
                  </a:moveTo>
                  <a:lnTo>
                    <a:pt x="91" y="137"/>
                  </a:lnTo>
                  <a:lnTo>
                    <a:pt x="10" y="137"/>
                  </a:lnTo>
                  <a:cubicBezTo>
                    <a:pt x="4" y="137"/>
                    <a:pt x="0" y="132"/>
                    <a:pt x="0" y="127"/>
                  </a:cubicBezTo>
                  <a:cubicBezTo>
                    <a:pt x="0" y="121"/>
                    <a:pt x="4" y="117"/>
                    <a:pt x="10" y="117"/>
                  </a:cubicBezTo>
                  <a:lnTo>
                    <a:pt x="91" y="117"/>
                  </a:lnTo>
                  <a:cubicBezTo>
                    <a:pt x="92" y="117"/>
                    <a:pt x="92" y="116"/>
                    <a:pt x="92" y="116"/>
                  </a:cubicBezTo>
                  <a:lnTo>
                    <a:pt x="92" y="21"/>
                  </a:lnTo>
                  <a:cubicBezTo>
                    <a:pt x="92" y="20"/>
                    <a:pt x="92" y="20"/>
                    <a:pt x="91" y="20"/>
                  </a:cubicBezTo>
                  <a:lnTo>
                    <a:pt x="17" y="20"/>
                  </a:lnTo>
                  <a:cubicBezTo>
                    <a:pt x="11" y="20"/>
                    <a:pt x="7" y="15"/>
                    <a:pt x="7" y="10"/>
                  </a:cubicBezTo>
                  <a:cubicBezTo>
                    <a:pt x="7" y="5"/>
                    <a:pt x="11" y="0"/>
                    <a:pt x="17" y="0"/>
                  </a:cubicBezTo>
                  <a:lnTo>
                    <a:pt x="91" y="0"/>
                  </a:lnTo>
                  <a:cubicBezTo>
                    <a:pt x="102" y="0"/>
                    <a:pt x="112" y="10"/>
                    <a:pt x="112" y="21"/>
                  </a:cubicBezTo>
                  <a:lnTo>
                    <a:pt x="112" y="116"/>
                  </a:lnTo>
                  <a:cubicBezTo>
                    <a:pt x="112" y="127"/>
                    <a:pt x="102" y="137"/>
                    <a:pt x="91" y="137"/>
                  </a:cubicBezTo>
                  <a:close/>
                </a:path>
              </a:pathLst>
            </a:custGeom>
            <a:grpFill/>
            <a:ln w="0">
              <a:noFill/>
              <a:prstDash val="solid"/>
              <a:round/>
              <a:headEnd/>
              <a:tailEnd/>
            </a:ln>
          </p:spPr>
          <p:txBody>
            <a:bodyPr/>
            <a:lstStyle/>
            <a:p>
              <a:pPr defTabSz="543472">
                <a:defRPr/>
              </a:pPr>
              <a:endParaRPr lang="zh-CN" altLang="en-US" sz="3200"/>
            </a:p>
          </p:txBody>
        </p:sp>
        <p:sp>
          <p:nvSpPr>
            <p:cNvPr id="490" name="Freeform 206"/>
            <p:cNvSpPr>
              <a:spLocks/>
            </p:cNvSpPr>
            <p:nvPr/>
          </p:nvSpPr>
          <p:spPr bwMode="auto">
            <a:xfrm>
              <a:off x="2944813" y="1196976"/>
              <a:ext cx="93663" cy="17463"/>
            </a:xfrm>
            <a:custGeom>
              <a:avLst/>
              <a:gdLst>
                <a:gd name="T0" fmla="*/ 99 w 109"/>
                <a:gd name="T1" fmla="*/ 20 h 20"/>
                <a:gd name="T2" fmla="*/ 99 w 109"/>
                <a:gd name="T3" fmla="*/ 20 h 20"/>
                <a:gd name="T4" fmla="*/ 10 w 109"/>
                <a:gd name="T5" fmla="*/ 20 h 20"/>
                <a:gd name="T6" fmla="*/ 0 w 109"/>
                <a:gd name="T7" fmla="*/ 10 h 20"/>
                <a:gd name="T8" fmla="*/ 10 w 109"/>
                <a:gd name="T9" fmla="*/ 0 h 20"/>
                <a:gd name="T10" fmla="*/ 99 w 109"/>
                <a:gd name="T11" fmla="*/ 0 h 20"/>
                <a:gd name="T12" fmla="*/ 109 w 109"/>
                <a:gd name="T13" fmla="*/ 10 h 20"/>
                <a:gd name="T14" fmla="*/ 99 w 10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20">
                  <a:moveTo>
                    <a:pt x="99" y="20"/>
                  </a:moveTo>
                  <a:lnTo>
                    <a:pt x="99" y="20"/>
                  </a:lnTo>
                  <a:lnTo>
                    <a:pt x="10" y="20"/>
                  </a:lnTo>
                  <a:cubicBezTo>
                    <a:pt x="4" y="20"/>
                    <a:pt x="0" y="15"/>
                    <a:pt x="0" y="10"/>
                  </a:cubicBezTo>
                  <a:cubicBezTo>
                    <a:pt x="0" y="4"/>
                    <a:pt x="4" y="0"/>
                    <a:pt x="10" y="0"/>
                  </a:cubicBezTo>
                  <a:lnTo>
                    <a:pt x="99" y="0"/>
                  </a:lnTo>
                  <a:cubicBezTo>
                    <a:pt x="104" y="0"/>
                    <a:pt x="109" y="4"/>
                    <a:pt x="109" y="10"/>
                  </a:cubicBezTo>
                  <a:cubicBezTo>
                    <a:pt x="109" y="15"/>
                    <a:pt x="104" y="20"/>
                    <a:pt x="99" y="20"/>
                  </a:cubicBezTo>
                  <a:close/>
                </a:path>
              </a:pathLst>
            </a:custGeom>
            <a:grpFill/>
            <a:ln w="0">
              <a:noFill/>
              <a:prstDash val="solid"/>
              <a:round/>
              <a:headEnd/>
              <a:tailEnd/>
            </a:ln>
          </p:spPr>
          <p:txBody>
            <a:bodyPr/>
            <a:lstStyle/>
            <a:p>
              <a:pPr defTabSz="543472">
                <a:defRPr/>
              </a:pPr>
              <a:endParaRPr lang="zh-CN" altLang="en-US" sz="3200"/>
            </a:p>
          </p:txBody>
        </p:sp>
        <p:sp>
          <p:nvSpPr>
            <p:cNvPr id="491" name="Freeform 207"/>
            <p:cNvSpPr>
              <a:spLocks/>
            </p:cNvSpPr>
            <p:nvPr/>
          </p:nvSpPr>
          <p:spPr bwMode="auto">
            <a:xfrm>
              <a:off x="2513013" y="1096964"/>
              <a:ext cx="525463" cy="17463"/>
            </a:xfrm>
            <a:custGeom>
              <a:avLst/>
              <a:gdLst>
                <a:gd name="T0" fmla="*/ 608 w 618"/>
                <a:gd name="T1" fmla="*/ 20 h 20"/>
                <a:gd name="T2" fmla="*/ 608 w 618"/>
                <a:gd name="T3" fmla="*/ 20 h 20"/>
                <a:gd name="T4" fmla="*/ 10 w 618"/>
                <a:gd name="T5" fmla="*/ 20 h 20"/>
                <a:gd name="T6" fmla="*/ 0 w 618"/>
                <a:gd name="T7" fmla="*/ 10 h 20"/>
                <a:gd name="T8" fmla="*/ 10 w 618"/>
                <a:gd name="T9" fmla="*/ 0 h 20"/>
                <a:gd name="T10" fmla="*/ 608 w 618"/>
                <a:gd name="T11" fmla="*/ 0 h 20"/>
                <a:gd name="T12" fmla="*/ 618 w 618"/>
                <a:gd name="T13" fmla="*/ 10 h 20"/>
                <a:gd name="T14" fmla="*/ 608 w 618"/>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8" h="20">
                  <a:moveTo>
                    <a:pt x="608" y="20"/>
                  </a:moveTo>
                  <a:lnTo>
                    <a:pt x="608" y="20"/>
                  </a:lnTo>
                  <a:lnTo>
                    <a:pt x="10" y="20"/>
                  </a:lnTo>
                  <a:cubicBezTo>
                    <a:pt x="5" y="20"/>
                    <a:pt x="0" y="15"/>
                    <a:pt x="0" y="10"/>
                  </a:cubicBezTo>
                  <a:cubicBezTo>
                    <a:pt x="0" y="5"/>
                    <a:pt x="5" y="0"/>
                    <a:pt x="10" y="0"/>
                  </a:cubicBezTo>
                  <a:lnTo>
                    <a:pt x="608" y="0"/>
                  </a:lnTo>
                  <a:cubicBezTo>
                    <a:pt x="613" y="0"/>
                    <a:pt x="618" y="5"/>
                    <a:pt x="618" y="10"/>
                  </a:cubicBezTo>
                  <a:cubicBezTo>
                    <a:pt x="618" y="15"/>
                    <a:pt x="613" y="20"/>
                    <a:pt x="608" y="20"/>
                  </a:cubicBezTo>
                  <a:close/>
                </a:path>
              </a:pathLst>
            </a:custGeom>
            <a:grpFill/>
            <a:ln w="0">
              <a:noFill/>
              <a:prstDash val="solid"/>
              <a:round/>
              <a:headEnd/>
              <a:tailEnd/>
            </a:ln>
          </p:spPr>
          <p:txBody>
            <a:bodyPr/>
            <a:lstStyle/>
            <a:p>
              <a:pPr defTabSz="543472">
                <a:defRPr/>
              </a:pPr>
              <a:endParaRPr lang="zh-CN" altLang="en-US" sz="3200"/>
            </a:p>
          </p:txBody>
        </p:sp>
        <p:sp>
          <p:nvSpPr>
            <p:cNvPr id="492" name="Freeform 208"/>
            <p:cNvSpPr>
              <a:spLocks/>
            </p:cNvSpPr>
            <p:nvPr/>
          </p:nvSpPr>
          <p:spPr bwMode="auto">
            <a:xfrm>
              <a:off x="2513013" y="1196976"/>
              <a:ext cx="381000" cy="17463"/>
            </a:xfrm>
            <a:custGeom>
              <a:avLst/>
              <a:gdLst>
                <a:gd name="T0" fmla="*/ 439 w 449"/>
                <a:gd name="T1" fmla="*/ 20 h 20"/>
                <a:gd name="T2" fmla="*/ 439 w 449"/>
                <a:gd name="T3" fmla="*/ 20 h 20"/>
                <a:gd name="T4" fmla="*/ 10 w 449"/>
                <a:gd name="T5" fmla="*/ 20 h 20"/>
                <a:gd name="T6" fmla="*/ 0 w 449"/>
                <a:gd name="T7" fmla="*/ 10 h 20"/>
                <a:gd name="T8" fmla="*/ 10 w 449"/>
                <a:gd name="T9" fmla="*/ 0 h 20"/>
                <a:gd name="T10" fmla="*/ 439 w 449"/>
                <a:gd name="T11" fmla="*/ 0 h 20"/>
                <a:gd name="T12" fmla="*/ 449 w 449"/>
                <a:gd name="T13" fmla="*/ 10 h 20"/>
                <a:gd name="T14" fmla="*/ 439 w 44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9" h="20">
                  <a:moveTo>
                    <a:pt x="439" y="20"/>
                  </a:moveTo>
                  <a:lnTo>
                    <a:pt x="439" y="20"/>
                  </a:lnTo>
                  <a:lnTo>
                    <a:pt x="10" y="20"/>
                  </a:lnTo>
                  <a:cubicBezTo>
                    <a:pt x="5" y="20"/>
                    <a:pt x="0" y="15"/>
                    <a:pt x="0" y="10"/>
                  </a:cubicBezTo>
                  <a:cubicBezTo>
                    <a:pt x="0" y="4"/>
                    <a:pt x="5" y="0"/>
                    <a:pt x="10" y="0"/>
                  </a:cubicBezTo>
                  <a:lnTo>
                    <a:pt x="439" y="0"/>
                  </a:lnTo>
                  <a:cubicBezTo>
                    <a:pt x="444" y="0"/>
                    <a:pt x="449" y="4"/>
                    <a:pt x="449" y="10"/>
                  </a:cubicBezTo>
                  <a:cubicBezTo>
                    <a:pt x="449" y="15"/>
                    <a:pt x="444" y="20"/>
                    <a:pt x="439" y="20"/>
                  </a:cubicBezTo>
                  <a:close/>
                </a:path>
              </a:pathLst>
            </a:custGeom>
            <a:grpFill/>
            <a:ln w="0">
              <a:noFill/>
              <a:prstDash val="solid"/>
              <a:round/>
              <a:headEnd/>
              <a:tailEnd/>
            </a:ln>
          </p:spPr>
          <p:txBody>
            <a:bodyPr/>
            <a:lstStyle/>
            <a:p>
              <a:pPr defTabSz="543472">
                <a:defRPr/>
              </a:pPr>
              <a:endParaRPr lang="zh-CN" altLang="en-US" sz="3200"/>
            </a:p>
          </p:txBody>
        </p:sp>
        <p:sp>
          <p:nvSpPr>
            <p:cNvPr id="493" name="Freeform 209"/>
            <p:cNvSpPr>
              <a:spLocks/>
            </p:cNvSpPr>
            <p:nvPr/>
          </p:nvSpPr>
          <p:spPr bwMode="auto">
            <a:xfrm>
              <a:off x="2852738" y="1182689"/>
              <a:ext cx="42863"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39" y="0"/>
                    <a:pt x="51" y="12"/>
                    <a:pt x="51" y="26"/>
                  </a:cubicBezTo>
                  <a:cubicBezTo>
                    <a:pt x="51" y="40"/>
                    <a:pt x="39" y="52"/>
                    <a:pt x="25" y="52"/>
                  </a:cubicBezTo>
                  <a:close/>
                </a:path>
              </a:pathLst>
            </a:custGeom>
            <a:grpFill/>
            <a:ln w="0">
              <a:noFill/>
              <a:prstDash val="solid"/>
              <a:round/>
              <a:headEnd/>
              <a:tailEnd/>
            </a:ln>
          </p:spPr>
          <p:txBody>
            <a:bodyPr/>
            <a:lstStyle/>
            <a:p>
              <a:pPr defTabSz="543472">
                <a:defRPr/>
              </a:pPr>
              <a:endParaRPr lang="zh-CN" altLang="en-US" sz="3200"/>
            </a:p>
          </p:txBody>
        </p:sp>
        <p:sp>
          <p:nvSpPr>
            <p:cNvPr id="494" name="Freeform 210"/>
            <p:cNvSpPr>
              <a:spLocks/>
            </p:cNvSpPr>
            <p:nvPr/>
          </p:nvSpPr>
          <p:spPr bwMode="auto">
            <a:xfrm>
              <a:off x="2919413" y="1182689"/>
              <a:ext cx="42863"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472">
                <a:defRPr/>
              </a:pPr>
              <a:endParaRPr lang="zh-CN" altLang="en-US" sz="3200"/>
            </a:p>
          </p:txBody>
        </p:sp>
        <p:sp>
          <p:nvSpPr>
            <p:cNvPr id="495" name="Freeform 211"/>
            <p:cNvSpPr>
              <a:spLocks/>
            </p:cNvSpPr>
            <p:nvPr/>
          </p:nvSpPr>
          <p:spPr bwMode="auto">
            <a:xfrm>
              <a:off x="2493963" y="1101726"/>
              <a:ext cx="7938"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7" y="0"/>
                    <a:pt x="10" y="2"/>
                    <a:pt x="10" y="5"/>
                  </a:cubicBezTo>
                  <a:lnTo>
                    <a:pt x="10" y="122"/>
                  </a:lnTo>
                  <a:cubicBezTo>
                    <a:pt x="10" y="125"/>
                    <a:pt x="7" y="127"/>
                    <a:pt x="5" y="127"/>
                  </a:cubicBezTo>
                  <a:close/>
                </a:path>
              </a:pathLst>
            </a:custGeom>
            <a:grpFill/>
            <a:ln w="0">
              <a:noFill/>
              <a:prstDash val="solid"/>
              <a:round/>
              <a:headEnd/>
              <a:tailEnd/>
            </a:ln>
          </p:spPr>
          <p:txBody>
            <a:bodyPr/>
            <a:lstStyle/>
            <a:p>
              <a:pPr defTabSz="543472">
                <a:defRPr/>
              </a:pPr>
              <a:endParaRPr lang="zh-CN" altLang="en-US" sz="3200"/>
            </a:p>
          </p:txBody>
        </p:sp>
        <p:sp>
          <p:nvSpPr>
            <p:cNvPr id="496" name="Freeform 212"/>
            <p:cNvSpPr>
              <a:spLocks/>
            </p:cNvSpPr>
            <p:nvPr/>
          </p:nvSpPr>
          <p:spPr bwMode="auto">
            <a:xfrm>
              <a:off x="3044826" y="1101726"/>
              <a:ext cx="9525"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8" y="0"/>
                    <a:pt x="10" y="2"/>
                    <a:pt x="10" y="5"/>
                  </a:cubicBezTo>
                  <a:lnTo>
                    <a:pt x="10" y="122"/>
                  </a:lnTo>
                  <a:cubicBezTo>
                    <a:pt x="10" y="125"/>
                    <a:pt x="8" y="127"/>
                    <a:pt x="5" y="127"/>
                  </a:cubicBezTo>
                  <a:close/>
                </a:path>
              </a:pathLst>
            </a:custGeom>
            <a:grpFill/>
            <a:ln w="0">
              <a:noFill/>
              <a:prstDash val="solid"/>
              <a:round/>
              <a:headEnd/>
              <a:tailEnd/>
            </a:ln>
          </p:spPr>
          <p:txBody>
            <a:bodyPr/>
            <a:lstStyle/>
            <a:p>
              <a:pPr defTabSz="543472">
                <a:defRPr/>
              </a:pPr>
              <a:endParaRPr lang="zh-CN" altLang="en-US" sz="3200"/>
            </a:p>
          </p:txBody>
        </p:sp>
        <p:sp>
          <p:nvSpPr>
            <p:cNvPr id="497" name="Freeform 213"/>
            <p:cNvSpPr>
              <a:spLocks/>
            </p:cNvSpPr>
            <p:nvPr/>
          </p:nvSpPr>
          <p:spPr bwMode="auto">
            <a:xfrm>
              <a:off x="2454276" y="1133476"/>
              <a:ext cx="47625" cy="9525"/>
            </a:xfrm>
            <a:custGeom>
              <a:avLst/>
              <a:gdLst>
                <a:gd name="T0" fmla="*/ 52 w 57"/>
                <a:gd name="T1" fmla="*/ 10 h 10"/>
                <a:gd name="T2" fmla="*/ 52 w 57"/>
                <a:gd name="T3" fmla="*/ 10 h 10"/>
                <a:gd name="T4" fmla="*/ 5 w 57"/>
                <a:gd name="T5" fmla="*/ 10 h 10"/>
                <a:gd name="T6" fmla="*/ 0 w 57"/>
                <a:gd name="T7" fmla="*/ 5 h 10"/>
                <a:gd name="T8" fmla="*/ 5 w 57"/>
                <a:gd name="T9" fmla="*/ 0 h 10"/>
                <a:gd name="T10" fmla="*/ 52 w 57"/>
                <a:gd name="T11" fmla="*/ 0 h 10"/>
                <a:gd name="T12" fmla="*/ 57 w 57"/>
                <a:gd name="T13" fmla="*/ 5 h 10"/>
                <a:gd name="T14" fmla="*/ 52 w 57"/>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
                  <a:moveTo>
                    <a:pt x="52" y="10"/>
                  </a:moveTo>
                  <a:lnTo>
                    <a:pt x="52" y="10"/>
                  </a:lnTo>
                  <a:lnTo>
                    <a:pt x="5" y="10"/>
                  </a:lnTo>
                  <a:cubicBezTo>
                    <a:pt x="2" y="10"/>
                    <a:pt x="0" y="7"/>
                    <a:pt x="0" y="5"/>
                  </a:cubicBezTo>
                  <a:cubicBezTo>
                    <a:pt x="0" y="2"/>
                    <a:pt x="2" y="0"/>
                    <a:pt x="5" y="0"/>
                  </a:cubicBezTo>
                  <a:lnTo>
                    <a:pt x="52" y="0"/>
                  </a:lnTo>
                  <a:cubicBezTo>
                    <a:pt x="54" y="0"/>
                    <a:pt x="57" y="2"/>
                    <a:pt x="57" y="5"/>
                  </a:cubicBezTo>
                  <a:cubicBezTo>
                    <a:pt x="57" y="7"/>
                    <a:pt x="54" y="10"/>
                    <a:pt x="52" y="10"/>
                  </a:cubicBezTo>
                  <a:close/>
                </a:path>
              </a:pathLst>
            </a:custGeom>
            <a:grpFill/>
            <a:ln w="0">
              <a:noFill/>
              <a:prstDash val="solid"/>
              <a:round/>
              <a:headEnd/>
              <a:tailEnd/>
            </a:ln>
          </p:spPr>
          <p:txBody>
            <a:bodyPr/>
            <a:lstStyle/>
            <a:p>
              <a:pPr defTabSz="543472">
                <a:defRPr/>
              </a:pPr>
              <a:endParaRPr lang="zh-CN" altLang="en-US" sz="3200"/>
            </a:p>
          </p:txBody>
        </p:sp>
        <p:sp>
          <p:nvSpPr>
            <p:cNvPr id="498" name="Freeform 214"/>
            <p:cNvSpPr>
              <a:spLocks/>
            </p:cNvSpPr>
            <p:nvPr/>
          </p:nvSpPr>
          <p:spPr bwMode="auto">
            <a:xfrm>
              <a:off x="2473326"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defTabSz="543472">
                <a:defRPr/>
              </a:pPr>
              <a:endParaRPr lang="zh-CN" altLang="en-US" sz="3200"/>
            </a:p>
          </p:txBody>
        </p:sp>
        <p:sp>
          <p:nvSpPr>
            <p:cNvPr id="499" name="Freeform 215"/>
            <p:cNvSpPr>
              <a:spLocks/>
            </p:cNvSpPr>
            <p:nvPr/>
          </p:nvSpPr>
          <p:spPr bwMode="auto">
            <a:xfrm>
              <a:off x="3046413" y="1133476"/>
              <a:ext cx="46038" cy="9525"/>
            </a:xfrm>
            <a:custGeom>
              <a:avLst/>
              <a:gdLst>
                <a:gd name="T0" fmla="*/ 50 w 55"/>
                <a:gd name="T1" fmla="*/ 10 h 10"/>
                <a:gd name="T2" fmla="*/ 50 w 55"/>
                <a:gd name="T3" fmla="*/ 10 h 10"/>
                <a:gd name="T4" fmla="*/ 5 w 55"/>
                <a:gd name="T5" fmla="*/ 10 h 10"/>
                <a:gd name="T6" fmla="*/ 0 w 55"/>
                <a:gd name="T7" fmla="*/ 5 h 10"/>
                <a:gd name="T8" fmla="*/ 5 w 55"/>
                <a:gd name="T9" fmla="*/ 0 h 10"/>
                <a:gd name="T10" fmla="*/ 50 w 55"/>
                <a:gd name="T11" fmla="*/ 0 h 10"/>
                <a:gd name="T12" fmla="*/ 55 w 55"/>
                <a:gd name="T13" fmla="*/ 5 h 10"/>
                <a:gd name="T14" fmla="*/ 50 w 5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0">
                  <a:moveTo>
                    <a:pt x="50" y="10"/>
                  </a:moveTo>
                  <a:lnTo>
                    <a:pt x="50" y="10"/>
                  </a:lnTo>
                  <a:lnTo>
                    <a:pt x="5" y="10"/>
                  </a:lnTo>
                  <a:cubicBezTo>
                    <a:pt x="2" y="10"/>
                    <a:pt x="0" y="7"/>
                    <a:pt x="0" y="5"/>
                  </a:cubicBezTo>
                  <a:cubicBezTo>
                    <a:pt x="0" y="2"/>
                    <a:pt x="2" y="0"/>
                    <a:pt x="5" y="0"/>
                  </a:cubicBezTo>
                  <a:lnTo>
                    <a:pt x="50" y="0"/>
                  </a:lnTo>
                  <a:cubicBezTo>
                    <a:pt x="53" y="0"/>
                    <a:pt x="55" y="2"/>
                    <a:pt x="55" y="5"/>
                  </a:cubicBezTo>
                  <a:cubicBezTo>
                    <a:pt x="55" y="7"/>
                    <a:pt x="53" y="10"/>
                    <a:pt x="50" y="10"/>
                  </a:cubicBezTo>
                  <a:close/>
                </a:path>
              </a:pathLst>
            </a:custGeom>
            <a:grpFill/>
            <a:ln w="0">
              <a:noFill/>
              <a:prstDash val="solid"/>
              <a:round/>
              <a:headEnd/>
              <a:tailEnd/>
            </a:ln>
          </p:spPr>
          <p:txBody>
            <a:bodyPr/>
            <a:lstStyle/>
            <a:p>
              <a:pPr defTabSz="543472">
                <a:defRPr/>
              </a:pPr>
              <a:endParaRPr lang="zh-CN" altLang="en-US" sz="3200"/>
            </a:p>
          </p:txBody>
        </p:sp>
        <p:sp>
          <p:nvSpPr>
            <p:cNvPr id="500" name="Freeform 216"/>
            <p:cNvSpPr>
              <a:spLocks/>
            </p:cNvSpPr>
            <p:nvPr/>
          </p:nvSpPr>
          <p:spPr bwMode="auto">
            <a:xfrm>
              <a:off x="3062288"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defTabSz="543472">
                <a:defRPr/>
              </a:pPr>
              <a:endParaRPr lang="zh-CN" altLang="en-US" sz="3200"/>
            </a:p>
          </p:txBody>
        </p:sp>
        <p:sp>
          <p:nvSpPr>
            <p:cNvPr id="501" name="Freeform 217"/>
            <p:cNvSpPr>
              <a:spLocks/>
            </p:cNvSpPr>
            <p:nvPr/>
          </p:nvSpPr>
          <p:spPr bwMode="auto">
            <a:xfrm>
              <a:off x="2559051" y="1125539"/>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472">
                <a:defRPr/>
              </a:pPr>
              <a:endParaRPr lang="zh-CN" altLang="en-US" sz="3200"/>
            </a:p>
          </p:txBody>
        </p:sp>
        <p:sp>
          <p:nvSpPr>
            <p:cNvPr id="502" name="Freeform 218"/>
            <p:cNvSpPr>
              <a:spLocks/>
            </p:cNvSpPr>
            <p:nvPr/>
          </p:nvSpPr>
          <p:spPr bwMode="auto">
            <a:xfrm>
              <a:off x="2619376" y="1130301"/>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503" name="Freeform 219"/>
            <p:cNvSpPr>
              <a:spLocks/>
            </p:cNvSpPr>
            <p:nvPr/>
          </p:nvSpPr>
          <p:spPr bwMode="auto">
            <a:xfrm>
              <a:off x="2559051" y="1155701"/>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472">
                <a:defRPr/>
              </a:pPr>
              <a:endParaRPr lang="zh-CN" altLang="en-US" sz="3200"/>
            </a:p>
          </p:txBody>
        </p:sp>
        <p:sp>
          <p:nvSpPr>
            <p:cNvPr id="504" name="Freeform 220"/>
            <p:cNvSpPr>
              <a:spLocks/>
            </p:cNvSpPr>
            <p:nvPr/>
          </p:nvSpPr>
          <p:spPr bwMode="auto">
            <a:xfrm>
              <a:off x="2619376" y="1158876"/>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505" name="Freeform 221"/>
            <p:cNvSpPr>
              <a:spLocks/>
            </p:cNvSpPr>
            <p:nvPr/>
          </p:nvSpPr>
          <p:spPr bwMode="auto">
            <a:xfrm>
              <a:off x="2674938" y="1125539"/>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defTabSz="543472">
                <a:defRPr/>
              </a:pPr>
              <a:endParaRPr lang="zh-CN" altLang="en-US" sz="3200"/>
            </a:p>
          </p:txBody>
        </p:sp>
        <p:sp>
          <p:nvSpPr>
            <p:cNvPr id="506" name="Freeform 222"/>
            <p:cNvSpPr>
              <a:spLocks/>
            </p:cNvSpPr>
            <p:nvPr/>
          </p:nvSpPr>
          <p:spPr bwMode="auto">
            <a:xfrm>
              <a:off x="2735263" y="1130301"/>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507" name="Freeform 223"/>
            <p:cNvSpPr>
              <a:spLocks/>
            </p:cNvSpPr>
            <p:nvPr/>
          </p:nvSpPr>
          <p:spPr bwMode="auto">
            <a:xfrm>
              <a:off x="2674938" y="1155701"/>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defTabSz="543472">
                <a:defRPr/>
              </a:pPr>
              <a:endParaRPr lang="zh-CN" altLang="en-US" sz="3200"/>
            </a:p>
          </p:txBody>
        </p:sp>
        <p:sp>
          <p:nvSpPr>
            <p:cNvPr id="508" name="Freeform 224"/>
            <p:cNvSpPr>
              <a:spLocks/>
            </p:cNvSpPr>
            <p:nvPr/>
          </p:nvSpPr>
          <p:spPr bwMode="auto">
            <a:xfrm>
              <a:off x="2735263" y="1158876"/>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509" name="Freeform 226"/>
            <p:cNvSpPr>
              <a:spLocks/>
            </p:cNvSpPr>
            <p:nvPr/>
          </p:nvSpPr>
          <p:spPr bwMode="auto">
            <a:xfrm>
              <a:off x="2794001"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472">
                <a:defRPr/>
              </a:pPr>
              <a:endParaRPr lang="zh-CN" altLang="en-US" sz="3200"/>
            </a:p>
          </p:txBody>
        </p:sp>
        <p:sp>
          <p:nvSpPr>
            <p:cNvPr id="510" name="Freeform 227"/>
            <p:cNvSpPr>
              <a:spLocks/>
            </p:cNvSpPr>
            <p:nvPr/>
          </p:nvSpPr>
          <p:spPr bwMode="auto">
            <a:xfrm>
              <a:off x="2854326"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511" name="Freeform 228"/>
            <p:cNvSpPr>
              <a:spLocks/>
            </p:cNvSpPr>
            <p:nvPr/>
          </p:nvSpPr>
          <p:spPr bwMode="auto">
            <a:xfrm>
              <a:off x="2794001"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472">
                <a:defRPr/>
              </a:pPr>
              <a:endParaRPr lang="zh-CN" altLang="en-US" sz="3200"/>
            </a:p>
          </p:txBody>
        </p:sp>
        <p:sp>
          <p:nvSpPr>
            <p:cNvPr id="512" name="Freeform 229"/>
            <p:cNvSpPr>
              <a:spLocks/>
            </p:cNvSpPr>
            <p:nvPr/>
          </p:nvSpPr>
          <p:spPr bwMode="auto">
            <a:xfrm>
              <a:off x="2854326"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513" name="Freeform 230"/>
            <p:cNvSpPr>
              <a:spLocks/>
            </p:cNvSpPr>
            <p:nvPr/>
          </p:nvSpPr>
          <p:spPr bwMode="auto">
            <a:xfrm>
              <a:off x="2913063"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472">
                <a:defRPr/>
              </a:pPr>
              <a:endParaRPr lang="zh-CN" altLang="en-US" sz="3200"/>
            </a:p>
          </p:txBody>
        </p:sp>
        <p:sp>
          <p:nvSpPr>
            <p:cNvPr id="514" name="Freeform 231"/>
            <p:cNvSpPr>
              <a:spLocks/>
            </p:cNvSpPr>
            <p:nvPr/>
          </p:nvSpPr>
          <p:spPr bwMode="auto">
            <a:xfrm>
              <a:off x="2973388"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515" name="Freeform 232"/>
            <p:cNvSpPr>
              <a:spLocks/>
            </p:cNvSpPr>
            <p:nvPr/>
          </p:nvSpPr>
          <p:spPr bwMode="auto">
            <a:xfrm>
              <a:off x="2913063"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472">
                <a:defRPr/>
              </a:pPr>
              <a:endParaRPr lang="zh-CN" altLang="en-US" sz="3200"/>
            </a:p>
          </p:txBody>
        </p:sp>
        <p:sp>
          <p:nvSpPr>
            <p:cNvPr id="516" name="Freeform 233"/>
            <p:cNvSpPr>
              <a:spLocks/>
            </p:cNvSpPr>
            <p:nvPr/>
          </p:nvSpPr>
          <p:spPr bwMode="auto">
            <a:xfrm>
              <a:off x="2973388"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472">
                <a:defRPr/>
              </a:pPr>
              <a:endParaRPr lang="zh-CN" altLang="en-US" sz="3200"/>
            </a:p>
          </p:txBody>
        </p:sp>
      </p:grpSp>
      <p:grpSp>
        <p:nvGrpSpPr>
          <p:cNvPr id="517" name="组合 516"/>
          <p:cNvGrpSpPr/>
          <p:nvPr/>
        </p:nvGrpSpPr>
        <p:grpSpPr>
          <a:xfrm>
            <a:off x="1774501" y="4718742"/>
            <a:ext cx="428152" cy="546060"/>
            <a:chOff x="8407400" y="2055813"/>
            <a:chExt cx="360363" cy="458788"/>
          </a:xfrm>
          <a:solidFill>
            <a:schemeClr val="tx2">
              <a:lumMod val="60000"/>
              <a:lumOff val="40000"/>
            </a:schemeClr>
          </a:solidFill>
        </p:grpSpPr>
        <p:sp>
          <p:nvSpPr>
            <p:cNvPr id="518" name="Freeform 219"/>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noFill/>
              <a:prstDash val="solid"/>
              <a:round/>
              <a:headEnd/>
              <a:tailEnd/>
            </a:ln>
          </p:spPr>
          <p:txBody>
            <a:bodyPr/>
            <a:lstStyle/>
            <a:p>
              <a:pPr defTabSz="543472">
                <a:defRPr/>
              </a:pPr>
              <a:endParaRPr lang="zh-CN" altLang="en-US" sz="3200"/>
            </a:p>
          </p:txBody>
        </p:sp>
        <p:sp>
          <p:nvSpPr>
            <p:cNvPr id="519" name="Freeform 220"/>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noFill/>
              <a:prstDash val="solid"/>
              <a:round/>
              <a:headEnd/>
              <a:tailEnd/>
            </a:ln>
          </p:spPr>
          <p:txBody>
            <a:bodyPr/>
            <a:lstStyle/>
            <a:p>
              <a:pPr defTabSz="543472">
                <a:defRPr/>
              </a:pPr>
              <a:endParaRPr lang="zh-CN" altLang="en-US" sz="3200"/>
            </a:p>
          </p:txBody>
        </p:sp>
        <p:sp>
          <p:nvSpPr>
            <p:cNvPr id="520" name="Freeform 221"/>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noFill/>
              <a:prstDash val="solid"/>
              <a:round/>
              <a:headEnd/>
              <a:tailEnd/>
            </a:ln>
          </p:spPr>
          <p:txBody>
            <a:bodyPr/>
            <a:lstStyle/>
            <a:p>
              <a:pPr defTabSz="543472">
                <a:defRPr/>
              </a:pPr>
              <a:endParaRPr lang="zh-CN" altLang="en-US" sz="3200"/>
            </a:p>
          </p:txBody>
        </p:sp>
        <p:sp>
          <p:nvSpPr>
            <p:cNvPr id="521" name="Freeform 222"/>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noFill/>
              <a:prstDash val="solid"/>
              <a:round/>
              <a:headEnd/>
              <a:tailEnd/>
            </a:ln>
          </p:spPr>
          <p:txBody>
            <a:bodyPr/>
            <a:lstStyle/>
            <a:p>
              <a:pPr defTabSz="543472">
                <a:defRPr/>
              </a:pPr>
              <a:endParaRPr lang="zh-CN" altLang="en-US" sz="3200"/>
            </a:p>
          </p:txBody>
        </p:sp>
      </p:grpSp>
      <p:cxnSp>
        <p:nvCxnSpPr>
          <p:cNvPr id="522" name="直接箭头连接符 521"/>
          <p:cNvCxnSpPr>
            <a:stCxn id="483" idx="13"/>
            <a:endCxn id="518" idx="11"/>
          </p:cNvCxnSpPr>
          <p:nvPr/>
        </p:nvCxnSpPr>
        <p:spPr>
          <a:xfrm>
            <a:off x="1118820" y="4987221"/>
            <a:ext cx="678334" cy="0"/>
          </a:xfrm>
          <a:prstGeom prst="straightConnector1">
            <a:avLst/>
          </a:prstGeom>
          <a:ln>
            <a:prstDash val="sys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3" name="直接箭头连接符 522"/>
          <p:cNvCxnSpPr>
            <a:stCxn id="483" idx="14"/>
            <a:endCxn id="518" idx="10"/>
          </p:cNvCxnSpPr>
          <p:nvPr/>
        </p:nvCxnSpPr>
        <p:spPr>
          <a:xfrm>
            <a:off x="1118820" y="5037277"/>
            <a:ext cx="678334" cy="0"/>
          </a:xfrm>
          <a:prstGeom prst="straightConnector1">
            <a:avLst/>
          </a:prstGeom>
          <a:ln>
            <a:prstDash val="sys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4" name="直接箭头连接符 523"/>
          <p:cNvCxnSpPr>
            <a:stCxn id="483" idx="32"/>
          </p:cNvCxnSpPr>
          <p:nvPr/>
        </p:nvCxnSpPr>
        <p:spPr>
          <a:xfrm>
            <a:off x="972704" y="5246601"/>
            <a:ext cx="441448" cy="369757"/>
          </a:xfrm>
          <a:prstGeom prst="straightConnector1">
            <a:avLst/>
          </a:prstGeom>
          <a:ln>
            <a:prstDash val="sys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5" name="直接箭头连接符 524"/>
          <p:cNvCxnSpPr>
            <a:stCxn id="483" idx="34"/>
          </p:cNvCxnSpPr>
          <p:nvPr/>
        </p:nvCxnSpPr>
        <p:spPr>
          <a:xfrm>
            <a:off x="1025940" y="5223848"/>
            <a:ext cx="465088" cy="390391"/>
          </a:xfrm>
          <a:prstGeom prst="straightConnector1">
            <a:avLst/>
          </a:prstGeom>
          <a:ln>
            <a:prstDash val="sys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6" name="直接箭头连接符 525"/>
          <p:cNvCxnSpPr/>
          <p:nvPr/>
        </p:nvCxnSpPr>
        <p:spPr>
          <a:xfrm flipV="1">
            <a:off x="1478974" y="5232740"/>
            <a:ext cx="391521" cy="383621"/>
          </a:xfrm>
          <a:prstGeom prst="straightConnector1">
            <a:avLst/>
          </a:prstGeom>
          <a:ln>
            <a:prstDash val="sys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7" name="直接箭头连接符 526"/>
          <p:cNvCxnSpPr/>
          <p:nvPr/>
        </p:nvCxnSpPr>
        <p:spPr>
          <a:xfrm flipV="1">
            <a:off x="1555173" y="5234133"/>
            <a:ext cx="383770" cy="380832"/>
          </a:xfrm>
          <a:prstGeom prst="straightConnector1">
            <a:avLst/>
          </a:prstGeom>
          <a:ln>
            <a:prstDash val="sys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8" name="直接箭头连接符 527"/>
          <p:cNvCxnSpPr/>
          <p:nvPr/>
        </p:nvCxnSpPr>
        <p:spPr bwMode="auto">
          <a:xfrm>
            <a:off x="4543909" y="4191484"/>
            <a:ext cx="0" cy="633665"/>
          </a:xfrm>
          <a:prstGeom prst="straightConnector1">
            <a:avLst/>
          </a:prstGeom>
          <a:noFill/>
          <a:ln>
            <a:noFill/>
            <a:tailEnd type="triangle"/>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cxnSp>
      <p:cxnSp>
        <p:nvCxnSpPr>
          <p:cNvPr id="529" name="直接箭头连接符 528"/>
          <p:cNvCxnSpPr/>
          <p:nvPr/>
        </p:nvCxnSpPr>
        <p:spPr bwMode="auto">
          <a:xfrm>
            <a:off x="4563091" y="4191484"/>
            <a:ext cx="42430" cy="557657"/>
          </a:xfrm>
          <a:prstGeom prst="straightConnector1">
            <a:avLst/>
          </a:prstGeom>
          <a:noFill/>
          <a:ln>
            <a:noFill/>
            <a:tailEnd type="triangle"/>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cxnSp>
      <p:grpSp>
        <p:nvGrpSpPr>
          <p:cNvPr id="530" name="组合 529"/>
          <p:cNvGrpSpPr/>
          <p:nvPr/>
        </p:nvGrpSpPr>
        <p:grpSpPr>
          <a:xfrm>
            <a:off x="2928173" y="4718742"/>
            <a:ext cx="428152" cy="546060"/>
            <a:chOff x="8407400" y="2055813"/>
            <a:chExt cx="360363" cy="458788"/>
          </a:xfrm>
          <a:solidFill>
            <a:schemeClr val="tx2">
              <a:lumMod val="60000"/>
              <a:lumOff val="40000"/>
            </a:schemeClr>
          </a:solidFill>
        </p:grpSpPr>
        <p:sp>
          <p:nvSpPr>
            <p:cNvPr id="531" name="Freeform 219"/>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noFill/>
              <a:prstDash val="solid"/>
              <a:round/>
              <a:headEnd/>
              <a:tailEnd/>
            </a:ln>
          </p:spPr>
          <p:txBody>
            <a:bodyPr/>
            <a:lstStyle/>
            <a:p>
              <a:pPr defTabSz="543472">
                <a:defRPr/>
              </a:pPr>
              <a:endParaRPr lang="zh-CN" altLang="en-US" sz="3200"/>
            </a:p>
          </p:txBody>
        </p:sp>
        <p:sp>
          <p:nvSpPr>
            <p:cNvPr id="532" name="Freeform 220"/>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noFill/>
              <a:prstDash val="solid"/>
              <a:round/>
              <a:headEnd/>
              <a:tailEnd/>
            </a:ln>
          </p:spPr>
          <p:txBody>
            <a:bodyPr/>
            <a:lstStyle/>
            <a:p>
              <a:pPr defTabSz="543472">
                <a:defRPr/>
              </a:pPr>
              <a:endParaRPr lang="zh-CN" altLang="en-US" sz="3200"/>
            </a:p>
          </p:txBody>
        </p:sp>
        <p:sp>
          <p:nvSpPr>
            <p:cNvPr id="533" name="Freeform 221"/>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noFill/>
              <a:prstDash val="solid"/>
              <a:round/>
              <a:headEnd/>
              <a:tailEnd/>
            </a:ln>
          </p:spPr>
          <p:txBody>
            <a:bodyPr/>
            <a:lstStyle/>
            <a:p>
              <a:pPr defTabSz="543472">
                <a:defRPr/>
              </a:pPr>
              <a:endParaRPr lang="zh-CN" altLang="en-US" sz="3200"/>
            </a:p>
          </p:txBody>
        </p:sp>
        <p:sp>
          <p:nvSpPr>
            <p:cNvPr id="534" name="Freeform 222"/>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noFill/>
              <a:prstDash val="solid"/>
              <a:round/>
              <a:headEnd/>
              <a:tailEnd/>
            </a:ln>
          </p:spPr>
          <p:txBody>
            <a:bodyPr/>
            <a:lstStyle/>
            <a:p>
              <a:pPr defTabSz="543472">
                <a:defRPr/>
              </a:pPr>
              <a:endParaRPr lang="zh-CN" altLang="en-US" sz="3200"/>
            </a:p>
          </p:txBody>
        </p:sp>
      </p:grpSp>
      <p:grpSp>
        <p:nvGrpSpPr>
          <p:cNvPr id="535" name="组合 534"/>
          <p:cNvGrpSpPr/>
          <p:nvPr/>
        </p:nvGrpSpPr>
        <p:grpSpPr>
          <a:xfrm>
            <a:off x="3260053" y="5597310"/>
            <a:ext cx="867695" cy="173539"/>
            <a:chOff x="2449513" y="1096964"/>
            <a:chExt cx="650875" cy="130175"/>
          </a:xfrm>
          <a:solidFill>
            <a:schemeClr val="tx2">
              <a:lumMod val="60000"/>
              <a:lumOff val="40000"/>
            </a:schemeClr>
          </a:solidFill>
        </p:grpSpPr>
        <p:sp>
          <p:nvSpPr>
            <p:cNvPr id="536" name="Freeform 204"/>
            <p:cNvSpPr>
              <a:spLocks/>
            </p:cNvSpPr>
            <p:nvPr/>
          </p:nvSpPr>
          <p:spPr bwMode="auto">
            <a:xfrm>
              <a:off x="2449513" y="1096964"/>
              <a:ext cx="79375" cy="117475"/>
            </a:xfrm>
            <a:custGeom>
              <a:avLst/>
              <a:gdLst>
                <a:gd name="T0" fmla="*/ 84 w 94"/>
                <a:gd name="T1" fmla="*/ 137 h 137"/>
                <a:gd name="T2" fmla="*/ 84 w 94"/>
                <a:gd name="T3" fmla="*/ 137 h 137"/>
                <a:gd name="T4" fmla="*/ 21 w 94"/>
                <a:gd name="T5" fmla="*/ 137 h 137"/>
                <a:gd name="T6" fmla="*/ 0 w 94"/>
                <a:gd name="T7" fmla="*/ 116 h 137"/>
                <a:gd name="T8" fmla="*/ 0 w 94"/>
                <a:gd name="T9" fmla="*/ 21 h 137"/>
                <a:gd name="T10" fmla="*/ 21 w 94"/>
                <a:gd name="T11" fmla="*/ 0 h 137"/>
                <a:gd name="T12" fmla="*/ 84 w 94"/>
                <a:gd name="T13" fmla="*/ 0 h 137"/>
                <a:gd name="T14" fmla="*/ 94 w 94"/>
                <a:gd name="T15" fmla="*/ 10 h 137"/>
                <a:gd name="T16" fmla="*/ 84 w 94"/>
                <a:gd name="T17" fmla="*/ 20 h 137"/>
                <a:gd name="T18" fmla="*/ 21 w 94"/>
                <a:gd name="T19" fmla="*/ 20 h 137"/>
                <a:gd name="T20" fmla="*/ 20 w 94"/>
                <a:gd name="T21" fmla="*/ 21 h 137"/>
                <a:gd name="T22" fmla="*/ 20 w 94"/>
                <a:gd name="T23" fmla="*/ 116 h 137"/>
                <a:gd name="T24" fmla="*/ 21 w 94"/>
                <a:gd name="T25" fmla="*/ 117 h 137"/>
                <a:gd name="T26" fmla="*/ 84 w 94"/>
                <a:gd name="T27" fmla="*/ 117 h 137"/>
                <a:gd name="T28" fmla="*/ 94 w 94"/>
                <a:gd name="T29" fmla="*/ 127 h 137"/>
                <a:gd name="T30" fmla="*/ 84 w 94"/>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137">
                  <a:moveTo>
                    <a:pt x="84" y="137"/>
                  </a:moveTo>
                  <a:lnTo>
                    <a:pt x="84" y="137"/>
                  </a:lnTo>
                  <a:lnTo>
                    <a:pt x="21" y="137"/>
                  </a:lnTo>
                  <a:cubicBezTo>
                    <a:pt x="10" y="137"/>
                    <a:pt x="0" y="127"/>
                    <a:pt x="0" y="116"/>
                  </a:cubicBezTo>
                  <a:lnTo>
                    <a:pt x="0" y="21"/>
                  </a:lnTo>
                  <a:cubicBezTo>
                    <a:pt x="0" y="10"/>
                    <a:pt x="10" y="0"/>
                    <a:pt x="21" y="0"/>
                  </a:cubicBezTo>
                  <a:lnTo>
                    <a:pt x="84" y="0"/>
                  </a:lnTo>
                  <a:cubicBezTo>
                    <a:pt x="90" y="0"/>
                    <a:pt x="94" y="5"/>
                    <a:pt x="94" y="10"/>
                  </a:cubicBezTo>
                  <a:cubicBezTo>
                    <a:pt x="94" y="15"/>
                    <a:pt x="90" y="20"/>
                    <a:pt x="84" y="20"/>
                  </a:cubicBezTo>
                  <a:lnTo>
                    <a:pt x="21" y="20"/>
                  </a:lnTo>
                  <a:cubicBezTo>
                    <a:pt x="21" y="20"/>
                    <a:pt x="20" y="20"/>
                    <a:pt x="20" y="21"/>
                  </a:cubicBezTo>
                  <a:lnTo>
                    <a:pt x="20" y="116"/>
                  </a:lnTo>
                  <a:cubicBezTo>
                    <a:pt x="20" y="116"/>
                    <a:pt x="21" y="117"/>
                    <a:pt x="21" y="117"/>
                  </a:cubicBezTo>
                  <a:lnTo>
                    <a:pt x="84" y="117"/>
                  </a:lnTo>
                  <a:cubicBezTo>
                    <a:pt x="90" y="117"/>
                    <a:pt x="94" y="121"/>
                    <a:pt x="94" y="127"/>
                  </a:cubicBezTo>
                  <a:cubicBezTo>
                    <a:pt x="94" y="132"/>
                    <a:pt x="90" y="137"/>
                    <a:pt x="84" y="137"/>
                  </a:cubicBezTo>
                  <a:close/>
                </a:path>
              </a:pathLst>
            </a:custGeom>
            <a:grpFill/>
            <a:ln w="0">
              <a:noFill/>
              <a:prstDash val="solid"/>
              <a:round/>
              <a:headEnd/>
              <a:tailEnd/>
            </a:ln>
          </p:spPr>
          <p:txBody>
            <a:bodyPr/>
            <a:lstStyle/>
            <a:p>
              <a:pPr defTabSz="543472">
                <a:defRPr/>
              </a:pPr>
              <a:endParaRPr lang="zh-CN" altLang="en-US" sz="3200"/>
            </a:p>
          </p:txBody>
        </p:sp>
        <p:sp>
          <p:nvSpPr>
            <p:cNvPr id="537" name="Freeform 205"/>
            <p:cNvSpPr>
              <a:spLocks/>
            </p:cNvSpPr>
            <p:nvPr/>
          </p:nvSpPr>
          <p:spPr bwMode="auto">
            <a:xfrm>
              <a:off x="3005138" y="1096964"/>
              <a:ext cx="95250" cy="117475"/>
            </a:xfrm>
            <a:custGeom>
              <a:avLst/>
              <a:gdLst>
                <a:gd name="T0" fmla="*/ 91 w 112"/>
                <a:gd name="T1" fmla="*/ 137 h 137"/>
                <a:gd name="T2" fmla="*/ 91 w 112"/>
                <a:gd name="T3" fmla="*/ 137 h 137"/>
                <a:gd name="T4" fmla="*/ 10 w 112"/>
                <a:gd name="T5" fmla="*/ 137 h 137"/>
                <a:gd name="T6" fmla="*/ 0 w 112"/>
                <a:gd name="T7" fmla="*/ 127 h 137"/>
                <a:gd name="T8" fmla="*/ 10 w 112"/>
                <a:gd name="T9" fmla="*/ 117 h 137"/>
                <a:gd name="T10" fmla="*/ 91 w 112"/>
                <a:gd name="T11" fmla="*/ 117 h 137"/>
                <a:gd name="T12" fmla="*/ 92 w 112"/>
                <a:gd name="T13" fmla="*/ 116 h 137"/>
                <a:gd name="T14" fmla="*/ 92 w 112"/>
                <a:gd name="T15" fmla="*/ 21 h 137"/>
                <a:gd name="T16" fmla="*/ 91 w 112"/>
                <a:gd name="T17" fmla="*/ 20 h 137"/>
                <a:gd name="T18" fmla="*/ 17 w 112"/>
                <a:gd name="T19" fmla="*/ 20 h 137"/>
                <a:gd name="T20" fmla="*/ 7 w 112"/>
                <a:gd name="T21" fmla="*/ 10 h 137"/>
                <a:gd name="T22" fmla="*/ 17 w 112"/>
                <a:gd name="T23" fmla="*/ 0 h 137"/>
                <a:gd name="T24" fmla="*/ 91 w 112"/>
                <a:gd name="T25" fmla="*/ 0 h 137"/>
                <a:gd name="T26" fmla="*/ 112 w 112"/>
                <a:gd name="T27" fmla="*/ 21 h 137"/>
                <a:gd name="T28" fmla="*/ 112 w 112"/>
                <a:gd name="T29" fmla="*/ 116 h 137"/>
                <a:gd name="T30" fmla="*/ 91 w 112"/>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37">
                  <a:moveTo>
                    <a:pt x="91" y="137"/>
                  </a:moveTo>
                  <a:lnTo>
                    <a:pt x="91" y="137"/>
                  </a:lnTo>
                  <a:lnTo>
                    <a:pt x="10" y="137"/>
                  </a:lnTo>
                  <a:cubicBezTo>
                    <a:pt x="4" y="137"/>
                    <a:pt x="0" y="132"/>
                    <a:pt x="0" y="127"/>
                  </a:cubicBezTo>
                  <a:cubicBezTo>
                    <a:pt x="0" y="121"/>
                    <a:pt x="4" y="117"/>
                    <a:pt x="10" y="117"/>
                  </a:cubicBezTo>
                  <a:lnTo>
                    <a:pt x="91" y="117"/>
                  </a:lnTo>
                  <a:cubicBezTo>
                    <a:pt x="92" y="117"/>
                    <a:pt x="92" y="116"/>
                    <a:pt x="92" y="116"/>
                  </a:cubicBezTo>
                  <a:lnTo>
                    <a:pt x="92" y="21"/>
                  </a:lnTo>
                  <a:cubicBezTo>
                    <a:pt x="92" y="20"/>
                    <a:pt x="92" y="20"/>
                    <a:pt x="91" y="20"/>
                  </a:cubicBezTo>
                  <a:lnTo>
                    <a:pt x="17" y="20"/>
                  </a:lnTo>
                  <a:cubicBezTo>
                    <a:pt x="11" y="20"/>
                    <a:pt x="7" y="15"/>
                    <a:pt x="7" y="10"/>
                  </a:cubicBezTo>
                  <a:cubicBezTo>
                    <a:pt x="7" y="5"/>
                    <a:pt x="11" y="0"/>
                    <a:pt x="17" y="0"/>
                  </a:cubicBezTo>
                  <a:lnTo>
                    <a:pt x="91" y="0"/>
                  </a:lnTo>
                  <a:cubicBezTo>
                    <a:pt x="102" y="0"/>
                    <a:pt x="112" y="10"/>
                    <a:pt x="112" y="21"/>
                  </a:cubicBezTo>
                  <a:lnTo>
                    <a:pt x="112" y="116"/>
                  </a:lnTo>
                  <a:cubicBezTo>
                    <a:pt x="112" y="127"/>
                    <a:pt x="102" y="137"/>
                    <a:pt x="91" y="137"/>
                  </a:cubicBezTo>
                  <a:close/>
                </a:path>
              </a:pathLst>
            </a:custGeom>
            <a:grpFill/>
            <a:ln w="0">
              <a:noFill/>
              <a:prstDash val="solid"/>
              <a:round/>
              <a:headEnd/>
              <a:tailEnd/>
            </a:ln>
          </p:spPr>
          <p:txBody>
            <a:bodyPr/>
            <a:lstStyle/>
            <a:p>
              <a:pPr defTabSz="543472">
                <a:defRPr/>
              </a:pPr>
              <a:endParaRPr lang="zh-CN" altLang="en-US" sz="3200"/>
            </a:p>
          </p:txBody>
        </p:sp>
        <p:sp>
          <p:nvSpPr>
            <p:cNvPr id="538" name="Freeform 206"/>
            <p:cNvSpPr>
              <a:spLocks/>
            </p:cNvSpPr>
            <p:nvPr/>
          </p:nvSpPr>
          <p:spPr bwMode="auto">
            <a:xfrm>
              <a:off x="2944813" y="1196976"/>
              <a:ext cx="93663" cy="17463"/>
            </a:xfrm>
            <a:custGeom>
              <a:avLst/>
              <a:gdLst>
                <a:gd name="T0" fmla="*/ 99 w 109"/>
                <a:gd name="T1" fmla="*/ 20 h 20"/>
                <a:gd name="T2" fmla="*/ 99 w 109"/>
                <a:gd name="T3" fmla="*/ 20 h 20"/>
                <a:gd name="T4" fmla="*/ 10 w 109"/>
                <a:gd name="T5" fmla="*/ 20 h 20"/>
                <a:gd name="T6" fmla="*/ 0 w 109"/>
                <a:gd name="T7" fmla="*/ 10 h 20"/>
                <a:gd name="T8" fmla="*/ 10 w 109"/>
                <a:gd name="T9" fmla="*/ 0 h 20"/>
                <a:gd name="T10" fmla="*/ 99 w 109"/>
                <a:gd name="T11" fmla="*/ 0 h 20"/>
                <a:gd name="T12" fmla="*/ 109 w 109"/>
                <a:gd name="T13" fmla="*/ 10 h 20"/>
                <a:gd name="T14" fmla="*/ 99 w 10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20">
                  <a:moveTo>
                    <a:pt x="99" y="20"/>
                  </a:moveTo>
                  <a:lnTo>
                    <a:pt x="99" y="20"/>
                  </a:lnTo>
                  <a:lnTo>
                    <a:pt x="10" y="20"/>
                  </a:lnTo>
                  <a:cubicBezTo>
                    <a:pt x="4" y="20"/>
                    <a:pt x="0" y="15"/>
                    <a:pt x="0" y="10"/>
                  </a:cubicBezTo>
                  <a:cubicBezTo>
                    <a:pt x="0" y="4"/>
                    <a:pt x="4" y="0"/>
                    <a:pt x="10" y="0"/>
                  </a:cubicBezTo>
                  <a:lnTo>
                    <a:pt x="99" y="0"/>
                  </a:lnTo>
                  <a:cubicBezTo>
                    <a:pt x="104" y="0"/>
                    <a:pt x="109" y="4"/>
                    <a:pt x="109" y="10"/>
                  </a:cubicBezTo>
                  <a:cubicBezTo>
                    <a:pt x="109" y="15"/>
                    <a:pt x="104" y="20"/>
                    <a:pt x="99" y="20"/>
                  </a:cubicBezTo>
                  <a:close/>
                </a:path>
              </a:pathLst>
            </a:custGeom>
            <a:grpFill/>
            <a:ln w="0">
              <a:noFill/>
              <a:prstDash val="solid"/>
              <a:round/>
              <a:headEnd/>
              <a:tailEnd/>
            </a:ln>
          </p:spPr>
          <p:txBody>
            <a:bodyPr/>
            <a:lstStyle/>
            <a:p>
              <a:pPr defTabSz="543472">
                <a:defRPr/>
              </a:pPr>
              <a:endParaRPr lang="zh-CN" altLang="en-US" sz="3200"/>
            </a:p>
          </p:txBody>
        </p:sp>
        <p:sp>
          <p:nvSpPr>
            <p:cNvPr id="539" name="Freeform 207"/>
            <p:cNvSpPr>
              <a:spLocks/>
            </p:cNvSpPr>
            <p:nvPr/>
          </p:nvSpPr>
          <p:spPr bwMode="auto">
            <a:xfrm>
              <a:off x="2513013" y="1096964"/>
              <a:ext cx="525463" cy="17463"/>
            </a:xfrm>
            <a:custGeom>
              <a:avLst/>
              <a:gdLst>
                <a:gd name="T0" fmla="*/ 608 w 618"/>
                <a:gd name="T1" fmla="*/ 20 h 20"/>
                <a:gd name="T2" fmla="*/ 608 w 618"/>
                <a:gd name="T3" fmla="*/ 20 h 20"/>
                <a:gd name="T4" fmla="*/ 10 w 618"/>
                <a:gd name="T5" fmla="*/ 20 h 20"/>
                <a:gd name="T6" fmla="*/ 0 w 618"/>
                <a:gd name="T7" fmla="*/ 10 h 20"/>
                <a:gd name="T8" fmla="*/ 10 w 618"/>
                <a:gd name="T9" fmla="*/ 0 h 20"/>
                <a:gd name="T10" fmla="*/ 608 w 618"/>
                <a:gd name="T11" fmla="*/ 0 h 20"/>
                <a:gd name="T12" fmla="*/ 618 w 618"/>
                <a:gd name="T13" fmla="*/ 10 h 20"/>
                <a:gd name="T14" fmla="*/ 608 w 618"/>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8" h="20">
                  <a:moveTo>
                    <a:pt x="608" y="20"/>
                  </a:moveTo>
                  <a:lnTo>
                    <a:pt x="608" y="20"/>
                  </a:lnTo>
                  <a:lnTo>
                    <a:pt x="10" y="20"/>
                  </a:lnTo>
                  <a:cubicBezTo>
                    <a:pt x="5" y="20"/>
                    <a:pt x="0" y="15"/>
                    <a:pt x="0" y="10"/>
                  </a:cubicBezTo>
                  <a:cubicBezTo>
                    <a:pt x="0" y="5"/>
                    <a:pt x="5" y="0"/>
                    <a:pt x="10" y="0"/>
                  </a:cubicBezTo>
                  <a:lnTo>
                    <a:pt x="608" y="0"/>
                  </a:lnTo>
                  <a:cubicBezTo>
                    <a:pt x="613" y="0"/>
                    <a:pt x="618" y="5"/>
                    <a:pt x="618" y="10"/>
                  </a:cubicBezTo>
                  <a:cubicBezTo>
                    <a:pt x="618" y="15"/>
                    <a:pt x="613" y="20"/>
                    <a:pt x="608" y="20"/>
                  </a:cubicBezTo>
                  <a:close/>
                </a:path>
              </a:pathLst>
            </a:custGeom>
            <a:grpFill/>
            <a:ln w="0">
              <a:noFill/>
              <a:prstDash val="solid"/>
              <a:round/>
              <a:headEnd/>
              <a:tailEnd/>
            </a:ln>
          </p:spPr>
          <p:txBody>
            <a:bodyPr/>
            <a:lstStyle/>
            <a:p>
              <a:pPr defTabSz="543472">
                <a:defRPr/>
              </a:pPr>
              <a:endParaRPr lang="zh-CN" altLang="en-US" sz="3200"/>
            </a:p>
          </p:txBody>
        </p:sp>
        <p:sp>
          <p:nvSpPr>
            <p:cNvPr id="540" name="Freeform 208"/>
            <p:cNvSpPr>
              <a:spLocks/>
            </p:cNvSpPr>
            <p:nvPr/>
          </p:nvSpPr>
          <p:spPr bwMode="auto">
            <a:xfrm>
              <a:off x="2513013" y="1196976"/>
              <a:ext cx="381000" cy="17463"/>
            </a:xfrm>
            <a:custGeom>
              <a:avLst/>
              <a:gdLst>
                <a:gd name="T0" fmla="*/ 439 w 449"/>
                <a:gd name="T1" fmla="*/ 20 h 20"/>
                <a:gd name="T2" fmla="*/ 439 w 449"/>
                <a:gd name="T3" fmla="*/ 20 h 20"/>
                <a:gd name="T4" fmla="*/ 10 w 449"/>
                <a:gd name="T5" fmla="*/ 20 h 20"/>
                <a:gd name="T6" fmla="*/ 0 w 449"/>
                <a:gd name="T7" fmla="*/ 10 h 20"/>
                <a:gd name="T8" fmla="*/ 10 w 449"/>
                <a:gd name="T9" fmla="*/ 0 h 20"/>
                <a:gd name="T10" fmla="*/ 439 w 449"/>
                <a:gd name="T11" fmla="*/ 0 h 20"/>
                <a:gd name="T12" fmla="*/ 449 w 449"/>
                <a:gd name="T13" fmla="*/ 10 h 20"/>
                <a:gd name="T14" fmla="*/ 439 w 44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9" h="20">
                  <a:moveTo>
                    <a:pt x="439" y="20"/>
                  </a:moveTo>
                  <a:lnTo>
                    <a:pt x="439" y="20"/>
                  </a:lnTo>
                  <a:lnTo>
                    <a:pt x="10" y="20"/>
                  </a:lnTo>
                  <a:cubicBezTo>
                    <a:pt x="5" y="20"/>
                    <a:pt x="0" y="15"/>
                    <a:pt x="0" y="10"/>
                  </a:cubicBezTo>
                  <a:cubicBezTo>
                    <a:pt x="0" y="4"/>
                    <a:pt x="5" y="0"/>
                    <a:pt x="10" y="0"/>
                  </a:cubicBezTo>
                  <a:lnTo>
                    <a:pt x="439" y="0"/>
                  </a:lnTo>
                  <a:cubicBezTo>
                    <a:pt x="444" y="0"/>
                    <a:pt x="449" y="4"/>
                    <a:pt x="449" y="10"/>
                  </a:cubicBezTo>
                  <a:cubicBezTo>
                    <a:pt x="449" y="15"/>
                    <a:pt x="444" y="20"/>
                    <a:pt x="439" y="20"/>
                  </a:cubicBezTo>
                  <a:close/>
                </a:path>
              </a:pathLst>
            </a:custGeom>
            <a:grpFill/>
            <a:ln w="0">
              <a:noFill/>
              <a:prstDash val="solid"/>
              <a:round/>
              <a:headEnd/>
              <a:tailEnd/>
            </a:ln>
          </p:spPr>
          <p:txBody>
            <a:bodyPr/>
            <a:lstStyle/>
            <a:p>
              <a:pPr defTabSz="543472">
                <a:defRPr/>
              </a:pPr>
              <a:endParaRPr lang="zh-CN" altLang="en-US" sz="3200"/>
            </a:p>
          </p:txBody>
        </p:sp>
        <p:sp>
          <p:nvSpPr>
            <p:cNvPr id="541" name="Freeform 209"/>
            <p:cNvSpPr>
              <a:spLocks/>
            </p:cNvSpPr>
            <p:nvPr/>
          </p:nvSpPr>
          <p:spPr bwMode="auto">
            <a:xfrm>
              <a:off x="2852738" y="1182689"/>
              <a:ext cx="42863"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39" y="0"/>
                    <a:pt x="51" y="12"/>
                    <a:pt x="51" y="26"/>
                  </a:cubicBezTo>
                  <a:cubicBezTo>
                    <a:pt x="51" y="40"/>
                    <a:pt x="39" y="52"/>
                    <a:pt x="25" y="52"/>
                  </a:cubicBezTo>
                  <a:close/>
                </a:path>
              </a:pathLst>
            </a:custGeom>
            <a:grpFill/>
            <a:ln w="0">
              <a:noFill/>
              <a:prstDash val="solid"/>
              <a:round/>
              <a:headEnd/>
              <a:tailEnd/>
            </a:ln>
          </p:spPr>
          <p:txBody>
            <a:bodyPr/>
            <a:lstStyle/>
            <a:p>
              <a:pPr defTabSz="543472">
                <a:defRPr/>
              </a:pPr>
              <a:endParaRPr lang="zh-CN" altLang="en-US" sz="3200"/>
            </a:p>
          </p:txBody>
        </p:sp>
        <p:sp>
          <p:nvSpPr>
            <p:cNvPr id="542" name="Freeform 210"/>
            <p:cNvSpPr>
              <a:spLocks/>
            </p:cNvSpPr>
            <p:nvPr/>
          </p:nvSpPr>
          <p:spPr bwMode="auto">
            <a:xfrm>
              <a:off x="2919413" y="1182689"/>
              <a:ext cx="42863"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472">
                <a:defRPr/>
              </a:pPr>
              <a:endParaRPr lang="zh-CN" altLang="en-US" sz="3200"/>
            </a:p>
          </p:txBody>
        </p:sp>
        <p:sp>
          <p:nvSpPr>
            <p:cNvPr id="543" name="Freeform 211"/>
            <p:cNvSpPr>
              <a:spLocks/>
            </p:cNvSpPr>
            <p:nvPr/>
          </p:nvSpPr>
          <p:spPr bwMode="auto">
            <a:xfrm>
              <a:off x="2493963" y="1101726"/>
              <a:ext cx="7938"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7" y="0"/>
                    <a:pt x="10" y="2"/>
                    <a:pt x="10" y="5"/>
                  </a:cubicBezTo>
                  <a:lnTo>
                    <a:pt x="10" y="122"/>
                  </a:lnTo>
                  <a:cubicBezTo>
                    <a:pt x="10" y="125"/>
                    <a:pt x="7" y="127"/>
                    <a:pt x="5" y="127"/>
                  </a:cubicBezTo>
                  <a:close/>
                </a:path>
              </a:pathLst>
            </a:custGeom>
            <a:grpFill/>
            <a:ln w="0">
              <a:noFill/>
              <a:prstDash val="solid"/>
              <a:round/>
              <a:headEnd/>
              <a:tailEnd/>
            </a:ln>
          </p:spPr>
          <p:txBody>
            <a:bodyPr/>
            <a:lstStyle/>
            <a:p>
              <a:pPr defTabSz="543472">
                <a:defRPr/>
              </a:pPr>
              <a:endParaRPr lang="zh-CN" altLang="en-US" sz="3200"/>
            </a:p>
          </p:txBody>
        </p:sp>
        <p:sp>
          <p:nvSpPr>
            <p:cNvPr id="544" name="Freeform 212"/>
            <p:cNvSpPr>
              <a:spLocks/>
            </p:cNvSpPr>
            <p:nvPr/>
          </p:nvSpPr>
          <p:spPr bwMode="auto">
            <a:xfrm>
              <a:off x="3044826" y="1101726"/>
              <a:ext cx="9525"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8" y="0"/>
                    <a:pt x="10" y="2"/>
                    <a:pt x="10" y="5"/>
                  </a:cubicBezTo>
                  <a:lnTo>
                    <a:pt x="10" y="122"/>
                  </a:lnTo>
                  <a:cubicBezTo>
                    <a:pt x="10" y="125"/>
                    <a:pt x="8" y="127"/>
                    <a:pt x="5" y="127"/>
                  </a:cubicBezTo>
                  <a:close/>
                </a:path>
              </a:pathLst>
            </a:custGeom>
            <a:grpFill/>
            <a:ln w="0">
              <a:noFill/>
              <a:prstDash val="solid"/>
              <a:round/>
              <a:headEnd/>
              <a:tailEnd/>
            </a:ln>
          </p:spPr>
          <p:txBody>
            <a:bodyPr/>
            <a:lstStyle/>
            <a:p>
              <a:pPr defTabSz="543472">
                <a:defRPr/>
              </a:pPr>
              <a:endParaRPr lang="zh-CN" altLang="en-US" sz="3200"/>
            </a:p>
          </p:txBody>
        </p:sp>
        <p:sp>
          <p:nvSpPr>
            <p:cNvPr id="545" name="Freeform 213"/>
            <p:cNvSpPr>
              <a:spLocks/>
            </p:cNvSpPr>
            <p:nvPr/>
          </p:nvSpPr>
          <p:spPr bwMode="auto">
            <a:xfrm>
              <a:off x="2454276" y="1133476"/>
              <a:ext cx="47625" cy="9525"/>
            </a:xfrm>
            <a:custGeom>
              <a:avLst/>
              <a:gdLst>
                <a:gd name="T0" fmla="*/ 52 w 57"/>
                <a:gd name="T1" fmla="*/ 10 h 10"/>
                <a:gd name="T2" fmla="*/ 52 w 57"/>
                <a:gd name="T3" fmla="*/ 10 h 10"/>
                <a:gd name="T4" fmla="*/ 5 w 57"/>
                <a:gd name="T5" fmla="*/ 10 h 10"/>
                <a:gd name="T6" fmla="*/ 0 w 57"/>
                <a:gd name="T7" fmla="*/ 5 h 10"/>
                <a:gd name="T8" fmla="*/ 5 w 57"/>
                <a:gd name="T9" fmla="*/ 0 h 10"/>
                <a:gd name="T10" fmla="*/ 52 w 57"/>
                <a:gd name="T11" fmla="*/ 0 h 10"/>
                <a:gd name="T12" fmla="*/ 57 w 57"/>
                <a:gd name="T13" fmla="*/ 5 h 10"/>
                <a:gd name="T14" fmla="*/ 52 w 57"/>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
                  <a:moveTo>
                    <a:pt x="52" y="10"/>
                  </a:moveTo>
                  <a:lnTo>
                    <a:pt x="52" y="10"/>
                  </a:lnTo>
                  <a:lnTo>
                    <a:pt x="5" y="10"/>
                  </a:lnTo>
                  <a:cubicBezTo>
                    <a:pt x="2" y="10"/>
                    <a:pt x="0" y="7"/>
                    <a:pt x="0" y="5"/>
                  </a:cubicBezTo>
                  <a:cubicBezTo>
                    <a:pt x="0" y="2"/>
                    <a:pt x="2" y="0"/>
                    <a:pt x="5" y="0"/>
                  </a:cubicBezTo>
                  <a:lnTo>
                    <a:pt x="52" y="0"/>
                  </a:lnTo>
                  <a:cubicBezTo>
                    <a:pt x="54" y="0"/>
                    <a:pt x="57" y="2"/>
                    <a:pt x="57" y="5"/>
                  </a:cubicBezTo>
                  <a:cubicBezTo>
                    <a:pt x="57" y="7"/>
                    <a:pt x="54" y="10"/>
                    <a:pt x="52" y="10"/>
                  </a:cubicBezTo>
                  <a:close/>
                </a:path>
              </a:pathLst>
            </a:custGeom>
            <a:grpFill/>
            <a:ln w="0">
              <a:noFill/>
              <a:prstDash val="solid"/>
              <a:round/>
              <a:headEnd/>
              <a:tailEnd/>
            </a:ln>
          </p:spPr>
          <p:txBody>
            <a:bodyPr/>
            <a:lstStyle/>
            <a:p>
              <a:pPr defTabSz="543472">
                <a:defRPr/>
              </a:pPr>
              <a:endParaRPr lang="zh-CN" altLang="en-US" sz="3200"/>
            </a:p>
          </p:txBody>
        </p:sp>
        <p:sp>
          <p:nvSpPr>
            <p:cNvPr id="546" name="Freeform 214"/>
            <p:cNvSpPr>
              <a:spLocks/>
            </p:cNvSpPr>
            <p:nvPr/>
          </p:nvSpPr>
          <p:spPr bwMode="auto">
            <a:xfrm>
              <a:off x="2473326"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defTabSz="543472">
                <a:defRPr/>
              </a:pPr>
              <a:endParaRPr lang="zh-CN" altLang="en-US" sz="3200"/>
            </a:p>
          </p:txBody>
        </p:sp>
        <p:sp>
          <p:nvSpPr>
            <p:cNvPr id="547" name="Freeform 215"/>
            <p:cNvSpPr>
              <a:spLocks/>
            </p:cNvSpPr>
            <p:nvPr/>
          </p:nvSpPr>
          <p:spPr bwMode="auto">
            <a:xfrm>
              <a:off x="3046413" y="1133476"/>
              <a:ext cx="46038" cy="9525"/>
            </a:xfrm>
            <a:custGeom>
              <a:avLst/>
              <a:gdLst>
                <a:gd name="T0" fmla="*/ 50 w 55"/>
                <a:gd name="T1" fmla="*/ 10 h 10"/>
                <a:gd name="T2" fmla="*/ 50 w 55"/>
                <a:gd name="T3" fmla="*/ 10 h 10"/>
                <a:gd name="T4" fmla="*/ 5 w 55"/>
                <a:gd name="T5" fmla="*/ 10 h 10"/>
                <a:gd name="T6" fmla="*/ 0 w 55"/>
                <a:gd name="T7" fmla="*/ 5 h 10"/>
                <a:gd name="T8" fmla="*/ 5 w 55"/>
                <a:gd name="T9" fmla="*/ 0 h 10"/>
                <a:gd name="T10" fmla="*/ 50 w 55"/>
                <a:gd name="T11" fmla="*/ 0 h 10"/>
                <a:gd name="T12" fmla="*/ 55 w 55"/>
                <a:gd name="T13" fmla="*/ 5 h 10"/>
                <a:gd name="T14" fmla="*/ 50 w 5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0">
                  <a:moveTo>
                    <a:pt x="50" y="10"/>
                  </a:moveTo>
                  <a:lnTo>
                    <a:pt x="50" y="10"/>
                  </a:lnTo>
                  <a:lnTo>
                    <a:pt x="5" y="10"/>
                  </a:lnTo>
                  <a:cubicBezTo>
                    <a:pt x="2" y="10"/>
                    <a:pt x="0" y="7"/>
                    <a:pt x="0" y="5"/>
                  </a:cubicBezTo>
                  <a:cubicBezTo>
                    <a:pt x="0" y="2"/>
                    <a:pt x="2" y="0"/>
                    <a:pt x="5" y="0"/>
                  </a:cubicBezTo>
                  <a:lnTo>
                    <a:pt x="50" y="0"/>
                  </a:lnTo>
                  <a:cubicBezTo>
                    <a:pt x="53" y="0"/>
                    <a:pt x="55" y="2"/>
                    <a:pt x="55" y="5"/>
                  </a:cubicBezTo>
                  <a:cubicBezTo>
                    <a:pt x="55" y="7"/>
                    <a:pt x="53" y="10"/>
                    <a:pt x="50" y="10"/>
                  </a:cubicBezTo>
                  <a:close/>
                </a:path>
              </a:pathLst>
            </a:custGeom>
            <a:grpFill/>
            <a:ln w="0">
              <a:noFill/>
              <a:prstDash val="solid"/>
              <a:round/>
              <a:headEnd/>
              <a:tailEnd/>
            </a:ln>
          </p:spPr>
          <p:txBody>
            <a:bodyPr/>
            <a:lstStyle/>
            <a:p>
              <a:pPr defTabSz="543472">
                <a:defRPr/>
              </a:pPr>
              <a:endParaRPr lang="zh-CN" altLang="en-US" sz="3200"/>
            </a:p>
          </p:txBody>
        </p:sp>
        <p:sp>
          <p:nvSpPr>
            <p:cNvPr id="548" name="Freeform 216"/>
            <p:cNvSpPr>
              <a:spLocks/>
            </p:cNvSpPr>
            <p:nvPr/>
          </p:nvSpPr>
          <p:spPr bwMode="auto">
            <a:xfrm>
              <a:off x="3062288"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defTabSz="543472">
                <a:defRPr/>
              </a:pPr>
              <a:endParaRPr lang="zh-CN" altLang="en-US" sz="3200"/>
            </a:p>
          </p:txBody>
        </p:sp>
        <p:sp>
          <p:nvSpPr>
            <p:cNvPr id="549" name="Freeform 217"/>
            <p:cNvSpPr>
              <a:spLocks/>
            </p:cNvSpPr>
            <p:nvPr/>
          </p:nvSpPr>
          <p:spPr bwMode="auto">
            <a:xfrm>
              <a:off x="2559051" y="1125539"/>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472">
                <a:defRPr/>
              </a:pPr>
              <a:endParaRPr lang="zh-CN" altLang="en-US" sz="3200"/>
            </a:p>
          </p:txBody>
        </p:sp>
        <p:sp>
          <p:nvSpPr>
            <p:cNvPr id="550" name="Freeform 218"/>
            <p:cNvSpPr>
              <a:spLocks/>
            </p:cNvSpPr>
            <p:nvPr/>
          </p:nvSpPr>
          <p:spPr bwMode="auto">
            <a:xfrm>
              <a:off x="2619376" y="1130301"/>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551" name="Freeform 219"/>
            <p:cNvSpPr>
              <a:spLocks/>
            </p:cNvSpPr>
            <p:nvPr/>
          </p:nvSpPr>
          <p:spPr bwMode="auto">
            <a:xfrm>
              <a:off x="2559051" y="1155701"/>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472">
                <a:defRPr/>
              </a:pPr>
              <a:endParaRPr lang="zh-CN" altLang="en-US" sz="3200"/>
            </a:p>
          </p:txBody>
        </p:sp>
        <p:sp>
          <p:nvSpPr>
            <p:cNvPr id="552" name="Freeform 220"/>
            <p:cNvSpPr>
              <a:spLocks/>
            </p:cNvSpPr>
            <p:nvPr/>
          </p:nvSpPr>
          <p:spPr bwMode="auto">
            <a:xfrm>
              <a:off x="2619376" y="1158876"/>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553" name="Freeform 221"/>
            <p:cNvSpPr>
              <a:spLocks/>
            </p:cNvSpPr>
            <p:nvPr/>
          </p:nvSpPr>
          <p:spPr bwMode="auto">
            <a:xfrm>
              <a:off x="2674938" y="1125539"/>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defTabSz="543472">
                <a:defRPr/>
              </a:pPr>
              <a:endParaRPr lang="zh-CN" altLang="en-US" sz="3200"/>
            </a:p>
          </p:txBody>
        </p:sp>
        <p:sp>
          <p:nvSpPr>
            <p:cNvPr id="554" name="Freeform 222"/>
            <p:cNvSpPr>
              <a:spLocks/>
            </p:cNvSpPr>
            <p:nvPr/>
          </p:nvSpPr>
          <p:spPr bwMode="auto">
            <a:xfrm>
              <a:off x="2735263" y="1130301"/>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555" name="Freeform 223"/>
            <p:cNvSpPr>
              <a:spLocks/>
            </p:cNvSpPr>
            <p:nvPr/>
          </p:nvSpPr>
          <p:spPr bwMode="auto">
            <a:xfrm>
              <a:off x="2674938" y="1155701"/>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defTabSz="543472">
                <a:defRPr/>
              </a:pPr>
              <a:endParaRPr lang="zh-CN" altLang="en-US" sz="3200"/>
            </a:p>
          </p:txBody>
        </p:sp>
        <p:sp>
          <p:nvSpPr>
            <p:cNvPr id="556" name="Freeform 224"/>
            <p:cNvSpPr>
              <a:spLocks/>
            </p:cNvSpPr>
            <p:nvPr/>
          </p:nvSpPr>
          <p:spPr bwMode="auto">
            <a:xfrm>
              <a:off x="2735263" y="1158876"/>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557" name="Freeform 226"/>
            <p:cNvSpPr>
              <a:spLocks/>
            </p:cNvSpPr>
            <p:nvPr/>
          </p:nvSpPr>
          <p:spPr bwMode="auto">
            <a:xfrm>
              <a:off x="2794001"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472">
                <a:defRPr/>
              </a:pPr>
              <a:endParaRPr lang="zh-CN" altLang="en-US" sz="3200"/>
            </a:p>
          </p:txBody>
        </p:sp>
        <p:sp>
          <p:nvSpPr>
            <p:cNvPr id="558" name="Freeform 227"/>
            <p:cNvSpPr>
              <a:spLocks/>
            </p:cNvSpPr>
            <p:nvPr/>
          </p:nvSpPr>
          <p:spPr bwMode="auto">
            <a:xfrm>
              <a:off x="2854326"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559" name="Freeform 228"/>
            <p:cNvSpPr>
              <a:spLocks/>
            </p:cNvSpPr>
            <p:nvPr/>
          </p:nvSpPr>
          <p:spPr bwMode="auto">
            <a:xfrm>
              <a:off x="2794001"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472">
                <a:defRPr/>
              </a:pPr>
              <a:endParaRPr lang="zh-CN" altLang="en-US" sz="3200"/>
            </a:p>
          </p:txBody>
        </p:sp>
        <p:sp>
          <p:nvSpPr>
            <p:cNvPr id="560" name="Freeform 229"/>
            <p:cNvSpPr>
              <a:spLocks/>
            </p:cNvSpPr>
            <p:nvPr/>
          </p:nvSpPr>
          <p:spPr bwMode="auto">
            <a:xfrm>
              <a:off x="2854326"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561" name="Freeform 230"/>
            <p:cNvSpPr>
              <a:spLocks/>
            </p:cNvSpPr>
            <p:nvPr/>
          </p:nvSpPr>
          <p:spPr bwMode="auto">
            <a:xfrm>
              <a:off x="2913063"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472">
                <a:defRPr/>
              </a:pPr>
              <a:endParaRPr lang="zh-CN" altLang="en-US" sz="3200"/>
            </a:p>
          </p:txBody>
        </p:sp>
        <p:sp>
          <p:nvSpPr>
            <p:cNvPr id="562" name="Freeform 231"/>
            <p:cNvSpPr>
              <a:spLocks/>
            </p:cNvSpPr>
            <p:nvPr/>
          </p:nvSpPr>
          <p:spPr bwMode="auto">
            <a:xfrm>
              <a:off x="2973388"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563" name="Freeform 232"/>
            <p:cNvSpPr>
              <a:spLocks/>
            </p:cNvSpPr>
            <p:nvPr/>
          </p:nvSpPr>
          <p:spPr bwMode="auto">
            <a:xfrm>
              <a:off x="2913063"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472">
                <a:defRPr/>
              </a:pPr>
              <a:endParaRPr lang="zh-CN" altLang="en-US" sz="3200"/>
            </a:p>
          </p:txBody>
        </p:sp>
        <p:sp>
          <p:nvSpPr>
            <p:cNvPr id="564" name="Freeform 233"/>
            <p:cNvSpPr>
              <a:spLocks/>
            </p:cNvSpPr>
            <p:nvPr/>
          </p:nvSpPr>
          <p:spPr bwMode="auto">
            <a:xfrm>
              <a:off x="2973388"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472">
                <a:defRPr/>
              </a:pPr>
              <a:endParaRPr lang="zh-CN" altLang="en-US" sz="3200"/>
            </a:p>
          </p:txBody>
        </p:sp>
      </p:grpSp>
      <p:grpSp>
        <p:nvGrpSpPr>
          <p:cNvPr id="565" name="组合 564"/>
          <p:cNvGrpSpPr/>
          <p:nvPr/>
        </p:nvGrpSpPr>
        <p:grpSpPr>
          <a:xfrm>
            <a:off x="3990485" y="4718742"/>
            <a:ext cx="428152" cy="546060"/>
            <a:chOff x="8407400" y="2055813"/>
            <a:chExt cx="360363" cy="458788"/>
          </a:xfrm>
          <a:solidFill>
            <a:schemeClr val="tx2">
              <a:lumMod val="60000"/>
              <a:lumOff val="40000"/>
            </a:schemeClr>
          </a:solidFill>
        </p:grpSpPr>
        <p:sp>
          <p:nvSpPr>
            <p:cNvPr id="566" name="Freeform 219"/>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noFill/>
              <a:prstDash val="solid"/>
              <a:round/>
              <a:headEnd/>
              <a:tailEnd/>
            </a:ln>
          </p:spPr>
          <p:txBody>
            <a:bodyPr/>
            <a:lstStyle/>
            <a:p>
              <a:pPr defTabSz="543472">
                <a:defRPr/>
              </a:pPr>
              <a:endParaRPr lang="zh-CN" altLang="en-US" sz="3200"/>
            </a:p>
          </p:txBody>
        </p:sp>
        <p:sp>
          <p:nvSpPr>
            <p:cNvPr id="567" name="Freeform 220"/>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noFill/>
              <a:prstDash val="solid"/>
              <a:round/>
              <a:headEnd/>
              <a:tailEnd/>
            </a:ln>
          </p:spPr>
          <p:txBody>
            <a:bodyPr/>
            <a:lstStyle/>
            <a:p>
              <a:pPr defTabSz="543472">
                <a:defRPr/>
              </a:pPr>
              <a:endParaRPr lang="zh-CN" altLang="en-US" sz="3200"/>
            </a:p>
          </p:txBody>
        </p:sp>
        <p:sp>
          <p:nvSpPr>
            <p:cNvPr id="568" name="Freeform 221"/>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noFill/>
              <a:prstDash val="solid"/>
              <a:round/>
              <a:headEnd/>
              <a:tailEnd/>
            </a:ln>
          </p:spPr>
          <p:txBody>
            <a:bodyPr/>
            <a:lstStyle/>
            <a:p>
              <a:pPr defTabSz="543472">
                <a:defRPr/>
              </a:pPr>
              <a:endParaRPr lang="zh-CN" altLang="en-US" sz="3200"/>
            </a:p>
          </p:txBody>
        </p:sp>
        <p:sp>
          <p:nvSpPr>
            <p:cNvPr id="569" name="Freeform 222"/>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noFill/>
              <a:prstDash val="solid"/>
              <a:round/>
              <a:headEnd/>
              <a:tailEnd/>
            </a:ln>
          </p:spPr>
          <p:txBody>
            <a:bodyPr/>
            <a:lstStyle/>
            <a:p>
              <a:pPr defTabSz="543472">
                <a:defRPr/>
              </a:pPr>
              <a:endParaRPr lang="zh-CN" altLang="en-US" sz="3200"/>
            </a:p>
          </p:txBody>
        </p:sp>
      </p:grpSp>
      <p:cxnSp>
        <p:nvCxnSpPr>
          <p:cNvPr id="570" name="直接箭头连接符 569"/>
          <p:cNvCxnSpPr>
            <a:stCxn id="531" idx="13"/>
            <a:endCxn id="566" idx="11"/>
          </p:cNvCxnSpPr>
          <p:nvPr/>
        </p:nvCxnSpPr>
        <p:spPr>
          <a:xfrm>
            <a:off x="3334805" y="4987221"/>
            <a:ext cx="678334" cy="0"/>
          </a:xfrm>
          <a:prstGeom prst="straightConnector1">
            <a:avLst/>
          </a:prstGeom>
          <a:ln>
            <a:prstDash val="sys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71" name="直接箭头连接符 570"/>
          <p:cNvCxnSpPr>
            <a:stCxn id="531" idx="14"/>
            <a:endCxn id="566" idx="10"/>
          </p:cNvCxnSpPr>
          <p:nvPr/>
        </p:nvCxnSpPr>
        <p:spPr>
          <a:xfrm>
            <a:off x="3334805" y="5037277"/>
            <a:ext cx="678334" cy="0"/>
          </a:xfrm>
          <a:prstGeom prst="straightConnector1">
            <a:avLst/>
          </a:prstGeom>
          <a:ln>
            <a:prstDash val="sys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72" name="直接箭头连接符 571"/>
          <p:cNvCxnSpPr>
            <a:stCxn id="531" idx="32"/>
          </p:cNvCxnSpPr>
          <p:nvPr/>
        </p:nvCxnSpPr>
        <p:spPr>
          <a:xfrm>
            <a:off x="3188688" y="5246601"/>
            <a:ext cx="441448" cy="369757"/>
          </a:xfrm>
          <a:prstGeom prst="straightConnector1">
            <a:avLst/>
          </a:prstGeom>
          <a:ln>
            <a:prstDash val="sys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73" name="直接箭头连接符 572"/>
          <p:cNvCxnSpPr>
            <a:stCxn id="531" idx="34"/>
          </p:cNvCxnSpPr>
          <p:nvPr/>
        </p:nvCxnSpPr>
        <p:spPr>
          <a:xfrm>
            <a:off x="3241925" y="5223848"/>
            <a:ext cx="465088" cy="390391"/>
          </a:xfrm>
          <a:prstGeom prst="straightConnector1">
            <a:avLst/>
          </a:prstGeom>
          <a:ln>
            <a:prstDash val="sys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74" name="直接箭头连接符 573"/>
          <p:cNvCxnSpPr/>
          <p:nvPr/>
        </p:nvCxnSpPr>
        <p:spPr>
          <a:xfrm flipV="1">
            <a:off x="3694958" y="5232740"/>
            <a:ext cx="391521" cy="383621"/>
          </a:xfrm>
          <a:prstGeom prst="straightConnector1">
            <a:avLst/>
          </a:prstGeom>
          <a:ln>
            <a:prstDash val="sys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75" name="直接箭头连接符 574"/>
          <p:cNvCxnSpPr/>
          <p:nvPr/>
        </p:nvCxnSpPr>
        <p:spPr>
          <a:xfrm flipV="1">
            <a:off x="3771156" y="5234133"/>
            <a:ext cx="383770" cy="380832"/>
          </a:xfrm>
          <a:prstGeom prst="straightConnector1">
            <a:avLst/>
          </a:prstGeom>
          <a:ln>
            <a:prstDash val="sys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76" name="直接箭头连接符 575"/>
          <p:cNvCxnSpPr/>
          <p:nvPr/>
        </p:nvCxnSpPr>
        <p:spPr bwMode="auto">
          <a:xfrm>
            <a:off x="6797622" y="4191484"/>
            <a:ext cx="0" cy="633665"/>
          </a:xfrm>
          <a:prstGeom prst="straightConnector1">
            <a:avLst/>
          </a:prstGeom>
          <a:noFill/>
          <a:ln>
            <a:noFill/>
            <a:tailEnd type="triangle"/>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cxnSp>
      <p:cxnSp>
        <p:nvCxnSpPr>
          <p:cNvPr id="577" name="直接箭头连接符 576"/>
          <p:cNvCxnSpPr/>
          <p:nvPr/>
        </p:nvCxnSpPr>
        <p:spPr bwMode="auto">
          <a:xfrm>
            <a:off x="6755194" y="4191484"/>
            <a:ext cx="42430" cy="557657"/>
          </a:xfrm>
          <a:prstGeom prst="straightConnector1">
            <a:avLst/>
          </a:prstGeom>
          <a:noFill/>
          <a:ln>
            <a:noFill/>
            <a:tailEnd type="triangle"/>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cxnSp>
      <p:grpSp>
        <p:nvGrpSpPr>
          <p:cNvPr id="578" name="组合 577"/>
          <p:cNvGrpSpPr/>
          <p:nvPr/>
        </p:nvGrpSpPr>
        <p:grpSpPr>
          <a:xfrm>
            <a:off x="5120275" y="4718742"/>
            <a:ext cx="428152" cy="546060"/>
            <a:chOff x="8407400" y="2055813"/>
            <a:chExt cx="360363" cy="458788"/>
          </a:xfrm>
          <a:solidFill>
            <a:schemeClr val="tx2">
              <a:lumMod val="60000"/>
              <a:lumOff val="40000"/>
            </a:schemeClr>
          </a:solidFill>
        </p:grpSpPr>
        <p:sp>
          <p:nvSpPr>
            <p:cNvPr id="579" name="Freeform 219"/>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noFill/>
              <a:prstDash val="solid"/>
              <a:round/>
              <a:headEnd/>
              <a:tailEnd/>
            </a:ln>
          </p:spPr>
          <p:txBody>
            <a:bodyPr/>
            <a:lstStyle/>
            <a:p>
              <a:pPr defTabSz="543472">
                <a:defRPr/>
              </a:pPr>
              <a:endParaRPr lang="zh-CN" altLang="en-US" sz="3200"/>
            </a:p>
          </p:txBody>
        </p:sp>
        <p:sp>
          <p:nvSpPr>
            <p:cNvPr id="580" name="Freeform 220"/>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noFill/>
              <a:prstDash val="solid"/>
              <a:round/>
              <a:headEnd/>
              <a:tailEnd/>
            </a:ln>
          </p:spPr>
          <p:txBody>
            <a:bodyPr/>
            <a:lstStyle/>
            <a:p>
              <a:pPr defTabSz="543472">
                <a:defRPr/>
              </a:pPr>
              <a:endParaRPr lang="zh-CN" altLang="en-US" sz="3200"/>
            </a:p>
          </p:txBody>
        </p:sp>
        <p:sp>
          <p:nvSpPr>
            <p:cNvPr id="581" name="Freeform 221"/>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noFill/>
              <a:prstDash val="solid"/>
              <a:round/>
              <a:headEnd/>
              <a:tailEnd/>
            </a:ln>
          </p:spPr>
          <p:txBody>
            <a:bodyPr/>
            <a:lstStyle/>
            <a:p>
              <a:pPr defTabSz="543472">
                <a:defRPr/>
              </a:pPr>
              <a:endParaRPr lang="zh-CN" altLang="en-US" sz="3200"/>
            </a:p>
          </p:txBody>
        </p:sp>
        <p:sp>
          <p:nvSpPr>
            <p:cNvPr id="582" name="Freeform 222"/>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noFill/>
              <a:prstDash val="solid"/>
              <a:round/>
              <a:headEnd/>
              <a:tailEnd/>
            </a:ln>
          </p:spPr>
          <p:txBody>
            <a:bodyPr/>
            <a:lstStyle/>
            <a:p>
              <a:pPr defTabSz="543472">
                <a:defRPr/>
              </a:pPr>
              <a:endParaRPr lang="zh-CN" altLang="en-US" sz="3200"/>
            </a:p>
          </p:txBody>
        </p:sp>
      </p:grpSp>
      <p:grpSp>
        <p:nvGrpSpPr>
          <p:cNvPr id="583" name="组合 582"/>
          <p:cNvGrpSpPr/>
          <p:nvPr/>
        </p:nvGrpSpPr>
        <p:grpSpPr>
          <a:xfrm>
            <a:off x="5452156" y="5597310"/>
            <a:ext cx="867695" cy="173539"/>
            <a:chOff x="2449513" y="1096964"/>
            <a:chExt cx="650875" cy="130175"/>
          </a:xfrm>
          <a:solidFill>
            <a:schemeClr val="tx2">
              <a:lumMod val="60000"/>
              <a:lumOff val="40000"/>
            </a:schemeClr>
          </a:solidFill>
        </p:grpSpPr>
        <p:sp>
          <p:nvSpPr>
            <p:cNvPr id="584" name="Freeform 204"/>
            <p:cNvSpPr>
              <a:spLocks/>
            </p:cNvSpPr>
            <p:nvPr/>
          </p:nvSpPr>
          <p:spPr bwMode="auto">
            <a:xfrm>
              <a:off x="2449513" y="1096964"/>
              <a:ext cx="79375" cy="117475"/>
            </a:xfrm>
            <a:custGeom>
              <a:avLst/>
              <a:gdLst>
                <a:gd name="T0" fmla="*/ 84 w 94"/>
                <a:gd name="T1" fmla="*/ 137 h 137"/>
                <a:gd name="T2" fmla="*/ 84 w 94"/>
                <a:gd name="T3" fmla="*/ 137 h 137"/>
                <a:gd name="T4" fmla="*/ 21 w 94"/>
                <a:gd name="T5" fmla="*/ 137 h 137"/>
                <a:gd name="T6" fmla="*/ 0 w 94"/>
                <a:gd name="T7" fmla="*/ 116 h 137"/>
                <a:gd name="T8" fmla="*/ 0 w 94"/>
                <a:gd name="T9" fmla="*/ 21 h 137"/>
                <a:gd name="T10" fmla="*/ 21 w 94"/>
                <a:gd name="T11" fmla="*/ 0 h 137"/>
                <a:gd name="T12" fmla="*/ 84 w 94"/>
                <a:gd name="T13" fmla="*/ 0 h 137"/>
                <a:gd name="T14" fmla="*/ 94 w 94"/>
                <a:gd name="T15" fmla="*/ 10 h 137"/>
                <a:gd name="T16" fmla="*/ 84 w 94"/>
                <a:gd name="T17" fmla="*/ 20 h 137"/>
                <a:gd name="T18" fmla="*/ 21 w 94"/>
                <a:gd name="T19" fmla="*/ 20 h 137"/>
                <a:gd name="T20" fmla="*/ 20 w 94"/>
                <a:gd name="T21" fmla="*/ 21 h 137"/>
                <a:gd name="T22" fmla="*/ 20 w 94"/>
                <a:gd name="T23" fmla="*/ 116 h 137"/>
                <a:gd name="T24" fmla="*/ 21 w 94"/>
                <a:gd name="T25" fmla="*/ 117 h 137"/>
                <a:gd name="T26" fmla="*/ 84 w 94"/>
                <a:gd name="T27" fmla="*/ 117 h 137"/>
                <a:gd name="T28" fmla="*/ 94 w 94"/>
                <a:gd name="T29" fmla="*/ 127 h 137"/>
                <a:gd name="T30" fmla="*/ 84 w 94"/>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137">
                  <a:moveTo>
                    <a:pt x="84" y="137"/>
                  </a:moveTo>
                  <a:lnTo>
                    <a:pt x="84" y="137"/>
                  </a:lnTo>
                  <a:lnTo>
                    <a:pt x="21" y="137"/>
                  </a:lnTo>
                  <a:cubicBezTo>
                    <a:pt x="10" y="137"/>
                    <a:pt x="0" y="127"/>
                    <a:pt x="0" y="116"/>
                  </a:cubicBezTo>
                  <a:lnTo>
                    <a:pt x="0" y="21"/>
                  </a:lnTo>
                  <a:cubicBezTo>
                    <a:pt x="0" y="10"/>
                    <a:pt x="10" y="0"/>
                    <a:pt x="21" y="0"/>
                  </a:cubicBezTo>
                  <a:lnTo>
                    <a:pt x="84" y="0"/>
                  </a:lnTo>
                  <a:cubicBezTo>
                    <a:pt x="90" y="0"/>
                    <a:pt x="94" y="5"/>
                    <a:pt x="94" y="10"/>
                  </a:cubicBezTo>
                  <a:cubicBezTo>
                    <a:pt x="94" y="15"/>
                    <a:pt x="90" y="20"/>
                    <a:pt x="84" y="20"/>
                  </a:cubicBezTo>
                  <a:lnTo>
                    <a:pt x="21" y="20"/>
                  </a:lnTo>
                  <a:cubicBezTo>
                    <a:pt x="21" y="20"/>
                    <a:pt x="20" y="20"/>
                    <a:pt x="20" y="21"/>
                  </a:cubicBezTo>
                  <a:lnTo>
                    <a:pt x="20" y="116"/>
                  </a:lnTo>
                  <a:cubicBezTo>
                    <a:pt x="20" y="116"/>
                    <a:pt x="21" y="117"/>
                    <a:pt x="21" y="117"/>
                  </a:cubicBezTo>
                  <a:lnTo>
                    <a:pt x="84" y="117"/>
                  </a:lnTo>
                  <a:cubicBezTo>
                    <a:pt x="90" y="117"/>
                    <a:pt x="94" y="121"/>
                    <a:pt x="94" y="127"/>
                  </a:cubicBezTo>
                  <a:cubicBezTo>
                    <a:pt x="94" y="132"/>
                    <a:pt x="90" y="137"/>
                    <a:pt x="84" y="137"/>
                  </a:cubicBezTo>
                  <a:close/>
                </a:path>
              </a:pathLst>
            </a:custGeom>
            <a:grpFill/>
            <a:ln w="0">
              <a:noFill/>
              <a:prstDash val="solid"/>
              <a:round/>
              <a:headEnd/>
              <a:tailEnd/>
            </a:ln>
          </p:spPr>
          <p:txBody>
            <a:bodyPr/>
            <a:lstStyle/>
            <a:p>
              <a:pPr defTabSz="543472">
                <a:defRPr/>
              </a:pPr>
              <a:endParaRPr lang="zh-CN" altLang="en-US" sz="3200"/>
            </a:p>
          </p:txBody>
        </p:sp>
        <p:sp>
          <p:nvSpPr>
            <p:cNvPr id="585" name="Freeform 205"/>
            <p:cNvSpPr>
              <a:spLocks/>
            </p:cNvSpPr>
            <p:nvPr/>
          </p:nvSpPr>
          <p:spPr bwMode="auto">
            <a:xfrm>
              <a:off x="3005138" y="1096964"/>
              <a:ext cx="95250" cy="117475"/>
            </a:xfrm>
            <a:custGeom>
              <a:avLst/>
              <a:gdLst>
                <a:gd name="T0" fmla="*/ 91 w 112"/>
                <a:gd name="T1" fmla="*/ 137 h 137"/>
                <a:gd name="T2" fmla="*/ 91 w 112"/>
                <a:gd name="T3" fmla="*/ 137 h 137"/>
                <a:gd name="T4" fmla="*/ 10 w 112"/>
                <a:gd name="T5" fmla="*/ 137 h 137"/>
                <a:gd name="T6" fmla="*/ 0 w 112"/>
                <a:gd name="T7" fmla="*/ 127 h 137"/>
                <a:gd name="T8" fmla="*/ 10 w 112"/>
                <a:gd name="T9" fmla="*/ 117 h 137"/>
                <a:gd name="T10" fmla="*/ 91 w 112"/>
                <a:gd name="T11" fmla="*/ 117 h 137"/>
                <a:gd name="T12" fmla="*/ 92 w 112"/>
                <a:gd name="T13" fmla="*/ 116 h 137"/>
                <a:gd name="T14" fmla="*/ 92 w 112"/>
                <a:gd name="T15" fmla="*/ 21 h 137"/>
                <a:gd name="T16" fmla="*/ 91 w 112"/>
                <a:gd name="T17" fmla="*/ 20 h 137"/>
                <a:gd name="T18" fmla="*/ 17 w 112"/>
                <a:gd name="T19" fmla="*/ 20 h 137"/>
                <a:gd name="T20" fmla="*/ 7 w 112"/>
                <a:gd name="T21" fmla="*/ 10 h 137"/>
                <a:gd name="T22" fmla="*/ 17 w 112"/>
                <a:gd name="T23" fmla="*/ 0 h 137"/>
                <a:gd name="T24" fmla="*/ 91 w 112"/>
                <a:gd name="T25" fmla="*/ 0 h 137"/>
                <a:gd name="T26" fmla="*/ 112 w 112"/>
                <a:gd name="T27" fmla="*/ 21 h 137"/>
                <a:gd name="T28" fmla="*/ 112 w 112"/>
                <a:gd name="T29" fmla="*/ 116 h 137"/>
                <a:gd name="T30" fmla="*/ 91 w 112"/>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37">
                  <a:moveTo>
                    <a:pt x="91" y="137"/>
                  </a:moveTo>
                  <a:lnTo>
                    <a:pt x="91" y="137"/>
                  </a:lnTo>
                  <a:lnTo>
                    <a:pt x="10" y="137"/>
                  </a:lnTo>
                  <a:cubicBezTo>
                    <a:pt x="4" y="137"/>
                    <a:pt x="0" y="132"/>
                    <a:pt x="0" y="127"/>
                  </a:cubicBezTo>
                  <a:cubicBezTo>
                    <a:pt x="0" y="121"/>
                    <a:pt x="4" y="117"/>
                    <a:pt x="10" y="117"/>
                  </a:cubicBezTo>
                  <a:lnTo>
                    <a:pt x="91" y="117"/>
                  </a:lnTo>
                  <a:cubicBezTo>
                    <a:pt x="92" y="117"/>
                    <a:pt x="92" y="116"/>
                    <a:pt x="92" y="116"/>
                  </a:cubicBezTo>
                  <a:lnTo>
                    <a:pt x="92" y="21"/>
                  </a:lnTo>
                  <a:cubicBezTo>
                    <a:pt x="92" y="20"/>
                    <a:pt x="92" y="20"/>
                    <a:pt x="91" y="20"/>
                  </a:cubicBezTo>
                  <a:lnTo>
                    <a:pt x="17" y="20"/>
                  </a:lnTo>
                  <a:cubicBezTo>
                    <a:pt x="11" y="20"/>
                    <a:pt x="7" y="15"/>
                    <a:pt x="7" y="10"/>
                  </a:cubicBezTo>
                  <a:cubicBezTo>
                    <a:pt x="7" y="5"/>
                    <a:pt x="11" y="0"/>
                    <a:pt x="17" y="0"/>
                  </a:cubicBezTo>
                  <a:lnTo>
                    <a:pt x="91" y="0"/>
                  </a:lnTo>
                  <a:cubicBezTo>
                    <a:pt x="102" y="0"/>
                    <a:pt x="112" y="10"/>
                    <a:pt x="112" y="21"/>
                  </a:cubicBezTo>
                  <a:lnTo>
                    <a:pt x="112" y="116"/>
                  </a:lnTo>
                  <a:cubicBezTo>
                    <a:pt x="112" y="127"/>
                    <a:pt x="102" y="137"/>
                    <a:pt x="91" y="137"/>
                  </a:cubicBezTo>
                  <a:close/>
                </a:path>
              </a:pathLst>
            </a:custGeom>
            <a:grpFill/>
            <a:ln w="0">
              <a:noFill/>
              <a:prstDash val="solid"/>
              <a:round/>
              <a:headEnd/>
              <a:tailEnd/>
            </a:ln>
          </p:spPr>
          <p:txBody>
            <a:bodyPr/>
            <a:lstStyle/>
            <a:p>
              <a:pPr defTabSz="543472">
                <a:defRPr/>
              </a:pPr>
              <a:endParaRPr lang="zh-CN" altLang="en-US" sz="3200"/>
            </a:p>
          </p:txBody>
        </p:sp>
        <p:sp>
          <p:nvSpPr>
            <p:cNvPr id="586" name="Freeform 206"/>
            <p:cNvSpPr>
              <a:spLocks/>
            </p:cNvSpPr>
            <p:nvPr/>
          </p:nvSpPr>
          <p:spPr bwMode="auto">
            <a:xfrm>
              <a:off x="2944813" y="1196976"/>
              <a:ext cx="93663" cy="17463"/>
            </a:xfrm>
            <a:custGeom>
              <a:avLst/>
              <a:gdLst>
                <a:gd name="T0" fmla="*/ 99 w 109"/>
                <a:gd name="T1" fmla="*/ 20 h 20"/>
                <a:gd name="T2" fmla="*/ 99 w 109"/>
                <a:gd name="T3" fmla="*/ 20 h 20"/>
                <a:gd name="T4" fmla="*/ 10 w 109"/>
                <a:gd name="T5" fmla="*/ 20 h 20"/>
                <a:gd name="T6" fmla="*/ 0 w 109"/>
                <a:gd name="T7" fmla="*/ 10 h 20"/>
                <a:gd name="T8" fmla="*/ 10 w 109"/>
                <a:gd name="T9" fmla="*/ 0 h 20"/>
                <a:gd name="T10" fmla="*/ 99 w 109"/>
                <a:gd name="T11" fmla="*/ 0 h 20"/>
                <a:gd name="T12" fmla="*/ 109 w 109"/>
                <a:gd name="T13" fmla="*/ 10 h 20"/>
                <a:gd name="T14" fmla="*/ 99 w 10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20">
                  <a:moveTo>
                    <a:pt x="99" y="20"/>
                  </a:moveTo>
                  <a:lnTo>
                    <a:pt x="99" y="20"/>
                  </a:lnTo>
                  <a:lnTo>
                    <a:pt x="10" y="20"/>
                  </a:lnTo>
                  <a:cubicBezTo>
                    <a:pt x="4" y="20"/>
                    <a:pt x="0" y="15"/>
                    <a:pt x="0" y="10"/>
                  </a:cubicBezTo>
                  <a:cubicBezTo>
                    <a:pt x="0" y="4"/>
                    <a:pt x="4" y="0"/>
                    <a:pt x="10" y="0"/>
                  </a:cubicBezTo>
                  <a:lnTo>
                    <a:pt x="99" y="0"/>
                  </a:lnTo>
                  <a:cubicBezTo>
                    <a:pt x="104" y="0"/>
                    <a:pt x="109" y="4"/>
                    <a:pt x="109" y="10"/>
                  </a:cubicBezTo>
                  <a:cubicBezTo>
                    <a:pt x="109" y="15"/>
                    <a:pt x="104" y="20"/>
                    <a:pt x="99" y="20"/>
                  </a:cubicBezTo>
                  <a:close/>
                </a:path>
              </a:pathLst>
            </a:custGeom>
            <a:grpFill/>
            <a:ln w="0">
              <a:noFill/>
              <a:prstDash val="solid"/>
              <a:round/>
              <a:headEnd/>
              <a:tailEnd/>
            </a:ln>
          </p:spPr>
          <p:txBody>
            <a:bodyPr/>
            <a:lstStyle/>
            <a:p>
              <a:pPr defTabSz="543472">
                <a:defRPr/>
              </a:pPr>
              <a:endParaRPr lang="zh-CN" altLang="en-US" sz="3200"/>
            </a:p>
          </p:txBody>
        </p:sp>
        <p:sp>
          <p:nvSpPr>
            <p:cNvPr id="587" name="Freeform 207"/>
            <p:cNvSpPr>
              <a:spLocks/>
            </p:cNvSpPr>
            <p:nvPr/>
          </p:nvSpPr>
          <p:spPr bwMode="auto">
            <a:xfrm>
              <a:off x="2513013" y="1096964"/>
              <a:ext cx="525463" cy="17463"/>
            </a:xfrm>
            <a:custGeom>
              <a:avLst/>
              <a:gdLst>
                <a:gd name="T0" fmla="*/ 608 w 618"/>
                <a:gd name="T1" fmla="*/ 20 h 20"/>
                <a:gd name="T2" fmla="*/ 608 w 618"/>
                <a:gd name="T3" fmla="*/ 20 h 20"/>
                <a:gd name="T4" fmla="*/ 10 w 618"/>
                <a:gd name="T5" fmla="*/ 20 h 20"/>
                <a:gd name="T6" fmla="*/ 0 w 618"/>
                <a:gd name="T7" fmla="*/ 10 h 20"/>
                <a:gd name="T8" fmla="*/ 10 w 618"/>
                <a:gd name="T9" fmla="*/ 0 h 20"/>
                <a:gd name="T10" fmla="*/ 608 w 618"/>
                <a:gd name="T11" fmla="*/ 0 h 20"/>
                <a:gd name="T12" fmla="*/ 618 w 618"/>
                <a:gd name="T13" fmla="*/ 10 h 20"/>
                <a:gd name="T14" fmla="*/ 608 w 618"/>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8" h="20">
                  <a:moveTo>
                    <a:pt x="608" y="20"/>
                  </a:moveTo>
                  <a:lnTo>
                    <a:pt x="608" y="20"/>
                  </a:lnTo>
                  <a:lnTo>
                    <a:pt x="10" y="20"/>
                  </a:lnTo>
                  <a:cubicBezTo>
                    <a:pt x="5" y="20"/>
                    <a:pt x="0" y="15"/>
                    <a:pt x="0" y="10"/>
                  </a:cubicBezTo>
                  <a:cubicBezTo>
                    <a:pt x="0" y="5"/>
                    <a:pt x="5" y="0"/>
                    <a:pt x="10" y="0"/>
                  </a:cubicBezTo>
                  <a:lnTo>
                    <a:pt x="608" y="0"/>
                  </a:lnTo>
                  <a:cubicBezTo>
                    <a:pt x="613" y="0"/>
                    <a:pt x="618" y="5"/>
                    <a:pt x="618" y="10"/>
                  </a:cubicBezTo>
                  <a:cubicBezTo>
                    <a:pt x="618" y="15"/>
                    <a:pt x="613" y="20"/>
                    <a:pt x="608" y="20"/>
                  </a:cubicBezTo>
                  <a:close/>
                </a:path>
              </a:pathLst>
            </a:custGeom>
            <a:grpFill/>
            <a:ln w="0">
              <a:noFill/>
              <a:prstDash val="solid"/>
              <a:round/>
              <a:headEnd/>
              <a:tailEnd/>
            </a:ln>
          </p:spPr>
          <p:txBody>
            <a:bodyPr/>
            <a:lstStyle/>
            <a:p>
              <a:pPr defTabSz="543472">
                <a:defRPr/>
              </a:pPr>
              <a:endParaRPr lang="zh-CN" altLang="en-US" sz="3200"/>
            </a:p>
          </p:txBody>
        </p:sp>
        <p:sp>
          <p:nvSpPr>
            <p:cNvPr id="588" name="Freeform 208"/>
            <p:cNvSpPr>
              <a:spLocks/>
            </p:cNvSpPr>
            <p:nvPr/>
          </p:nvSpPr>
          <p:spPr bwMode="auto">
            <a:xfrm>
              <a:off x="2513013" y="1196976"/>
              <a:ext cx="381000" cy="17463"/>
            </a:xfrm>
            <a:custGeom>
              <a:avLst/>
              <a:gdLst>
                <a:gd name="T0" fmla="*/ 439 w 449"/>
                <a:gd name="T1" fmla="*/ 20 h 20"/>
                <a:gd name="T2" fmla="*/ 439 w 449"/>
                <a:gd name="T3" fmla="*/ 20 h 20"/>
                <a:gd name="T4" fmla="*/ 10 w 449"/>
                <a:gd name="T5" fmla="*/ 20 h 20"/>
                <a:gd name="T6" fmla="*/ 0 w 449"/>
                <a:gd name="T7" fmla="*/ 10 h 20"/>
                <a:gd name="T8" fmla="*/ 10 w 449"/>
                <a:gd name="T9" fmla="*/ 0 h 20"/>
                <a:gd name="T10" fmla="*/ 439 w 449"/>
                <a:gd name="T11" fmla="*/ 0 h 20"/>
                <a:gd name="T12" fmla="*/ 449 w 449"/>
                <a:gd name="T13" fmla="*/ 10 h 20"/>
                <a:gd name="T14" fmla="*/ 439 w 44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9" h="20">
                  <a:moveTo>
                    <a:pt x="439" y="20"/>
                  </a:moveTo>
                  <a:lnTo>
                    <a:pt x="439" y="20"/>
                  </a:lnTo>
                  <a:lnTo>
                    <a:pt x="10" y="20"/>
                  </a:lnTo>
                  <a:cubicBezTo>
                    <a:pt x="5" y="20"/>
                    <a:pt x="0" y="15"/>
                    <a:pt x="0" y="10"/>
                  </a:cubicBezTo>
                  <a:cubicBezTo>
                    <a:pt x="0" y="4"/>
                    <a:pt x="5" y="0"/>
                    <a:pt x="10" y="0"/>
                  </a:cubicBezTo>
                  <a:lnTo>
                    <a:pt x="439" y="0"/>
                  </a:lnTo>
                  <a:cubicBezTo>
                    <a:pt x="444" y="0"/>
                    <a:pt x="449" y="4"/>
                    <a:pt x="449" y="10"/>
                  </a:cubicBezTo>
                  <a:cubicBezTo>
                    <a:pt x="449" y="15"/>
                    <a:pt x="444" y="20"/>
                    <a:pt x="439" y="20"/>
                  </a:cubicBezTo>
                  <a:close/>
                </a:path>
              </a:pathLst>
            </a:custGeom>
            <a:grpFill/>
            <a:ln w="0">
              <a:noFill/>
              <a:prstDash val="solid"/>
              <a:round/>
              <a:headEnd/>
              <a:tailEnd/>
            </a:ln>
          </p:spPr>
          <p:txBody>
            <a:bodyPr/>
            <a:lstStyle/>
            <a:p>
              <a:pPr defTabSz="543472">
                <a:defRPr/>
              </a:pPr>
              <a:endParaRPr lang="zh-CN" altLang="en-US" sz="3200"/>
            </a:p>
          </p:txBody>
        </p:sp>
        <p:sp>
          <p:nvSpPr>
            <p:cNvPr id="589" name="Freeform 209"/>
            <p:cNvSpPr>
              <a:spLocks/>
            </p:cNvSpPr>
            <p:nvPr/>
          </p:nvSpPr>
          <p:spPr bwMode="auto">
            <a:xfrm>
              <a:off x="2852738" y="1182689"/>
              <a:ext cx="42863"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39" y="0"/>
                    <a:pt x="51" y="12"/>
                    <a:pt x="51" y="26"/>
                  </a:cubicBezTo>
                  <a:cubicBezTo>
                    <a:pt x="51" y="40"/>
                    <a:pt x="39" y="52"/>
                    <a:pt x="25" y="52"/>
                  </a:cubicBezTo>
                  <a:close/>
                </a:path>
              </a:pathLst>
            </a:custGeom>
            <a:grpFill/>
            <a:ln w="0">
              <a:noFill/>
              <a:prstDash val="solid"/>
              <a:round/>
              <a:headEnd/>
              <a:tailEnd/>
            </a:ln>
          </p:spPr>
          <p:txBody>
            <a:bodyPr/>
            <a:lstStyle/>
            <a:p>
              <a:pPr defTabSz="543472">
                <a:defRPr/>
              </a:pPr>
              <a:endParaRPr lang="zh-CN" altLang="en-US" sz="3200"/>
            </a:p>
          </p:txBody>
        </p:sp>
        <p:sp>
          <p:nvSpPr>
            <p:cNvPr id="590" name="Freeform 210"/>
            <p:cNvSpPr>
              <a:spLocks/>
            </p:cNvSpPr>
            <p:nvPr/>
          </p:nvSpPr>
          <p:spPr bwMode="auto">
            <a:xfrm>
              <a:off x="2919413" y="1182689"/>
              <a:ext cx="42863"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472">
                <a:defRPr/>
              </a:pPr>
              <a:endParaRPr lang="zh-CN" altLang="en-US" sz="3200"/>
            </a:p>
          </p:txBody>
        </p:sp>
        <p:sp>
          <p:nvSpPr>
            <p:cNvPr id="591" name="Freeform 211"/>
            <p:cNvSpPr>
              <a:spLocks/>
            </p:cNvSpPr>
            <p:nvPr/>
          </p:nvSpPr>
          <p:spPr bwMode="auto">
            <a:xfrm>
              <a:off x="2493963" y="1101726"/>
              <a:ext cx="7938"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7" y="0"/>
                    <a:pt x="10" y="2"/>
                    <a:pt x="10" y="5"/>
                  </a:cubicBezTo>
                  <a:lnTo>
                    <a:pt x="10" y="122"/>
                  </a:lnTo>
                  <a:cubicBezTo>
                    <a:pt x="10" y="125"/>
                    <a:pt x="7" y="127"/>
                    <a:pt x="5" y="127"/>
                  </a:cubicBezTo>
                  <a:close/>
                </a:path>
              </a:pathLst>
            </a:custGeom>
            <a:grpFill/>
            <a:ln w="0">
              <a:noFill/>
              <a:prstDash val="solid"/>
              <a:round/>
              <a:headEnd/>
              <a:tailEnd/>
            </a:ln>
          </p:spPr>
          <p:txBody>
            <a:bodyPr/>
            <a:lstStyle/>
            <a:p>
              <a:pPr defTabSz="543472">
                <a:defRPr/>
              </a:pPr>
              <a:endParaRPr lang="zh-CN" altLang="en-US" sz="3200"/>
            </a:p>
          </p:txBody>
        </p:sp>
        <p:sp>
          <p:nvSpPr>
            <p:cNvPr id="592" name="Freeform 212"/>
            <p:cNvSpPr>
              <a:spLocks/>
            </p:cNvSpPr>
            <p:nvPr/>
          </p:nvSpPr>
          <p:spPr bwMode="auto">
            <a:xfrm>
              <a:off x="3044826" y="1101726"/>
              <a:ext cx="9525"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8" y="0"/>
                    <a:pt x="10" y="2"/>
                    <a:pt x="10" y="5"/>
                  </a:cubicBezTo>
                  <a:lnTo>
                    <a:pt x="10" y="122"/>
                  </a:lnTo>
                  <a:cubicBezTo>
                    <a:pt x="10" y="125"/>
                    <a:pt x="8" y="127"/>
                    <a:pt x="5" y="127"/>
                  </a:cubicBezTo>
                  <a:close/>
                </a:path>
              </a:pathLst>
            </a:custGeom>
            <a:grpFill/>
            <a:ln w="0">
              <a:noFill/>
              <a:prstDash val="solid"/>
              <a:round/>
              <a:headEnd/>
              <a:tailEnd/>
            </a:ln>
          </p:spPr>
          <p:txBody>
            <a:bodyPr/>
            <a:lstStyle/>
            <a:p>
              <a:pPr defTabSz="543472">
                <a:defRPr/>
              </a:pPr>
              <a:endParaRPr lang="zh-CN" altLang="en-US" sz="3200"/>
            </a:p>
          </p:txBody>
        </p:sp>
        <p:sp>
          <p:nvSpPr>
            <p:cNvPr id="593" name="Freeform 213"/>
            <p:cNvSpPr>
              <a:spLocks/>
            </p:cNvSpPr>
            <p:nvPr/>
          </p:nvSpPr>
          <p:spPr bwMode="auto">
            <a:xfrm>
              <a:off x="2454276" y="1133476"/>
              <a:ext cx="47625" cy="9525"/>
            </a:xfrm>
            <a:custGeom>
              <a:avLst/>
              <a:gdLst>
                <a:gd name="T0" fmla="*/ 52 w 57"/>
                <a:gd name="T1" fmla="*/ 10 h 10"/>
                <a:gd name="T2" fmla="*/ 52 w 57"/>
                <a:gd name="T3" fmla="*/ 10 h 10"/>
                <a:gd name="T4" fmla="*/ 5 w 57"/>
                <a:gd name="T5" fmla="*/ 10 h 10"/>
                <a:gd name="T6" fmla="*/ 0 w 57"/>
                <a:gd name="T7" fmla="*/ 5 h 10"/>
                <a:gd name="T8" fmla="*/ 5 w 57"/>
                <a:gd name="T9" fmla="*/ 0 h 10"/>
                <a:gd name="T10" fmla="*/ 52 w 57"/>
                <a:gd name="T11" fmla="*/ 0 h 10"/>
                <a:gd name="T12" fmla="*/ 57 w 57"/>
                <a:gd name="T13" fmla="*/ 5 h 10"/>
                <a:gd name="T14" fmla="*/ 52 w 57"/>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
                  <a:moveTo>
                    <a:pt x="52" y="10"/>
                  </a:moveTo>
                  <a:lnTo>
                    <a:pt x="52" y="10"/>
                  </a:lnTo>
                  <a:lnTo>
                    <a:pt x="5" y="10"/>
                  </a:lnTo>
                  <a:cubicBezTo>
                    <a:pt x="2" y="10"/>
                    <a:pt x="0" y="7"/>
                    <a:pt x="0" y="5"/>
                  </a:cubicBezTo>
                  <a:cubicBezTo>
                    <a:pt x="0" y="2"/>
                    <a:pt x="2" y="0"/>
                    <a:pt x="5" y="0"/>
                  </a:cubicBezTo>
                  <a:lnTo>
                    <a:pt x="52" y="0"/>
                  </a:lnTo>
                  <a:cubicBezTo>
                    <a:pt x="54" y="0"/>
                    <a:pt x="57" y="2"/>
                    <a:pt x="57" y="5"/>
                  </a:cubicBezTo>
                  <a:cubicBezTo>
                    <a:pt x="57" y="7"/>
                    <a:pt x="54" y="10"/>
                    <a:pt x="52" y="10"/>
                  </a:cubicBezTo>
                  <a:close/>
                </a:path>
              </a:pathLst>
            </a:custGeom>
            <a:grpFill/>
            <a:ln w="0">
              <a:noFill/>
              <a:prstDash val="solid"/>
              <a:round/>
              <a:headEnd/>
              <a:tailEnd/>
            </a:ln>
          </p:spPr>
          <p:txBody>
            <a:bodyPr/>
            <a:lstStyle/>
            <a:p>
              <a:pPr defTabSz="543472">
                <a:defRPr/>
              </a:pPr>
              <a:endParaRPr lang="zh-CN" altLang="en-US" sz="3200"/>
            </a:p>
          </p:txBody>
        </p:sp>
        <p:sp>
          <p:nvSpPr>
            <p:cNvPr id="594" name="Freeform 214"/>
            <p:cNvSpPr>
              <a:spLocks/>
            </p:cNvSpPr>
            <p:nvPr/>
          </p:nvSpPr>
          <p:spPr bwMode="auto">
            <a:xfrm>
              <a:off x="2473326"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defTabSz="543472">
                <a:defRPr/>
              </a:pPr>
              <a:endParaRPr lang="zh-CN" altLang="en-US" sz="3200"/>
            </a:p>
          </p:txBody>
        </p:sp>
        <p:sp>
          <p:nvSpPr>
            <p:cNvPr id="595" name="Freeform 215"/>
            <p:cNvSpPr>
              <a:spLocks/>
            </p:cNvSpPr>
            <p:nvPr/>
          </p:nvSpPr>
          <p:spPr bwMode="auto">
            <a:xfrm>
              <a:off x="3046413" y="1133476"/>
              <a:ext cx="46038" cy="9525"/>
            </a:xfrm>
            <a:custGeom>
              <a:avLst/>
              <a:gdLst>
                <a:gd name="T0" fmla="*/ 50 w 55"/>
                <a:gd name="T1" fmla="*/ 10 h 10"/>
                <a:gd name="T2" fmla="*/ 50 w 55"/>
                <a:gd name="T3" fmla="*/ 10 h 10"/>
                <a:gd name="T4" fmla="*/ 5 w 55"/>
                <a:gd name="T5" fmla="*/ 10 h 10"/>
                <a:gd name="T6" fmla="*/ 0 w 55"/>
                <a:gd name="T7" fmla="*/ 5 h 10"/>
                <a:gd name="T8" fmla="*/ 5 w 55"/>
                <a:gd name="T9" fmla="*/ 0 h 10"/>
                <a:gd name="T10" fmla="*/ 50 w 55"/>
                <a:gd name="T11" fmla="*/ 0 h 10"/>
                <a:gd name="T12" fmla="*/ 55 w 55"/>
                <a:gd name="T13" fmla="*/ 5 h 10"/>
                <a:gd name="T14" fmla="*/ 50 w 5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0">
                  <a:moveTo>
                    <a:pt x="50" y="10"/>
                  </a:moveTo>
                  <a:lnTo>
                    <a:pt x="50" y="10"/>
                  </a:lnTo>
                  <a:lnTo>
                    <a:pt x="5" y="10"/>
                  </a:lnTo>
                  <a:cubicBezTo>
                    <a:pt x="2" y="10"/>
                    <a:pt x="0" y="7"/>
                    <a:pt x="0" y="5"/>
                  </a:cubicBezTo>
                  <a:cubicBezTo>
                    <a:pt x="0" y="2"/>
                    <a:pt x="2" y="0"/>
                    <a:pt x="5" y="0"/>
                  </a:cubicBezTo>
                  <a:lnTo>
                    <a:pt x="50" y="0"/>
                  </a:lnTo>
                  <a:cubicBezTo>
                    <a:pt x="53" y="0"/>
                    <a:pt x="55" y="2"/>
                    <a:pt x="55" y="5"/>
                  </a:cubicBezTo>
                  <a:cubicBezTo>
                    <a:pt x="55" y="7"/>
                    <a:pt x="53" y="10"/>
                    <a:pt x="50" y="10"/>
                  </a:cubicBezTo>
                  <a:close/>
                </a:path>
              </a:pathLst>
            </a:custGeom>
            <a:grpFill/>
            <a:ln w="0">
              <a:noFill/>
              <a:prstDash val="solid"/>
              <a:round/>
              <a:headEnd/>
              <a:tailEnd/>
            </a:ln>
          </p:spPr>
          <p:txBody>
            <a:bodyPr/>
            <a:lstStyle/>
            <a:p>
              <a:pPr defTabSz="543472">
                <a:defRPr/>
              </a:pPr>
              <a:endParaRPr lang="zh-CN" altLang="en-US" sz="3200"/>
            </a:p>
          </p:txBody>
        </p:sp>
        <p:sp>
          <p:nvSpPr>
            <p:cNvPr id="596" name="Freeform 216"/>
            <p:cNvSpPr>
              <a:spLocks/>
            </p:cNvSpPr>
            <p:nvPr/>
          </p:nvSpPr>
          <p:spPr bwMode="auto">
            <a:xfrm>
              <a:off x="3062288"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defTabSz="543472">
                <a:defRPr/>
              </a:pPr>
              <a:endParaRPr lang="zh-CN" altLang="en-US" sz="3200"/>
            </a:p>
          </p:txBody>
        </p:sp>
        <p:sp>
          <p:nvSpPr>
            <p:cNvPr id="597" name="Freeform 217"/>
            <p:cNvSpPr>
              <a:spLocks/>
            </p:cNvSpPr>
            <p:nvPr/>
          </p:nvSpPr>
          <p:spPr bwMode="auto">
            <a:xfrm>
              <a:off x="2559051" y="1125539"/>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472">
                <a:defRPr/>
              </a:pPr>
              <a:endParaRPr lang="zh-CN" altLang="en-US" sz="3200"/>
            </a:p>
          </p:txBody>
        </p:sp>
        <p:sp>
          <p:nvSpPr>
            <p:cNvPr id="598" name="Freeform 218"/>
            <p:cNvSpPr>
              <a:spLocks/>
            </p:cNvSpPr>
            <p:nvPr/>
          </p:nvSpPr>
          <p:spPr bwMode="auto">
            <a:xfrm>
              <a:off x="2619376" y="1130301"/>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599" name="Freeform 219"/>
            <p:cNvSpPr>
              <a:spLocks/>
            </p:cNvSpPr>
            <p:nvPr/>
          </p:nvSpPr>
          <p:spPr bwMode="auto">
            <a:xfrm>
              <a:off x="2559051" y="1155701"/>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472">
                <a:defRPr/>
              </a:pPr>
              <a:endParaRPr lang="zh-CN" altLang="en-US" sz="3200"/>
            </a:p>
          </p:txBody>
        </p:sp>
        <p:sp>
          <p:nvSpPr>
            <p:cNvPr id="600" name="Freeform 220"/>
            <p:cNvSpPr>
              <a:spLocks/>
            </p:cNvSpPr>
            <p:nvPr/>
          </p:nvSpPr>
          <p:spPr bwMode="auto">
            <a:xfrm>
              <a:off x="2619376" y="1158876"/>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601" name="Freeform 221"/>
            <p:cNvSpPr>
              <a:spLocks/>
            </p:cNvSpPr>
            <p:nvPr/>
          </p:nvSpPr>
          <p:spPr bwMode="auto">
            <a:xfrm>
              <a:off x="2674938" y="1125539"/>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defTabSz="543472">
                <a:defRPr/>
              </a:pPr>
              <a:endParaRPr lang="zh-CN" altLang="en-US" sz="3200"/>
            </a:p>
          </p:txBody>
        </p:sp>
        <p:sp>
          <p:nvSpPr>
            <p:cNvPr id="602" name="Freeform 222"/>
            <p:cNvSpPr>
              <a:spLocks/>
            </p:cNvSpPr>
            <p:nvPr/>
          </p:nvSpPr>
          <p:spPr bwMode="auto">
            <a:xfrm>
              <a:off x="2735263" y="1130301"/>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603" name="Freeform 223"/>
            <p:cNvSpPr>
              <a:spLocks/>
            </p:cNvSpPr>
            <p:nvPr/>
          </p:nvSpPr>
          <p:spPr bwMode="auto">
            <a:xfrm>
              <a:off x="2674938" y="1155701"/>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defTabSz="543472">
                <a:defRPr/>
              </a:pPr>
              <a:endParaRPr lang="zh-CN" altLang="en-US" sz="3200"/>
            </a:p>
          </p:txBody>
        </p:sp>
        <p:sp>
          <p:nvSpPr>
            <p:cNvPr id="604" name="Freeform 224"/>
            <p:cNvSpPr>
              <a:spLocks/>
            </p:cNvSpPr>
            <p:nvPr/>
          </p:nvSpPr>
          <p:spPr bwMode="auto">
            <a:xfrm>
              <a:off x="2735263" y="1158876"/>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605" name="Freeform 226"/>
            <p:cNvSpPr>
              <a:spLocks/>
            </p:cNvSpPr>
            <p:nvPr/>
          </p:nvSpPr>
          <p:spPr bwMode="auto">
            <a:xfrm>
              <a:off x="2794001"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472">
                <a:defRPr/>
              </a:pPr>
              <a:endParaRPr lang="zh-CN" altLang="en-US" sz="3200"/>
            </a:p>
          </p:txBody>
        </p:sp>
        <p:sp>
          <p:nvSpPr>
            <p:cNvPr id="606" name="Freeform 227"/>
            <p:cNvSpPr>
              <a:spLocks/>
            </p:cNvSpPr>
            <p:nvPr/>
          </p:nvSpPr>
          <p:spPr bwMode="auto">
            <a:xfrm>
              <a:off x="2854326"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607" name="Freeform 228"/>
            <p:cNvSpPr>
              <a:spLocks/>
            </p:cNvSpPr>
            <p:nvPr/>
          </p:nvSpPr>
          <p:spPr bwMode="auto">
            <a:xfrm>
              <a:off x="2794001"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472">
                <a:defRPr/>
              </a:pPr>
              <a:endParaRPr lang="zh-CN" altLang="en-US" sz="3200"/>
            </a:p>
          </p:txBody>
        </p:sp>
        <p:sp>
          <p:nvSpPr>
            <p:cNvPr id="608" name="Freeform 229"/>
            <p:cNvSpPr>
              <a:spLocks/>
            </p:cNvSpPr>
            <p:nvPr/>
          </p:nvSpPr>
          <p:spPr bwMode="auto">
            <a:xfrm>
              <a:off x="2854326"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609" name="Freeform 230"/>
            <p:cNvSpPr>
              <a:spLocks/>
            </p:cNvSpPr>
            <p:nvPr/>
          </p:nvSpPr>
          <p:spPr bwMode="auto">
            <a:xfrm>
              <a:off x="2913063"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472">
                <a:defRPr/>
              </a:pPr>
              <a:endParaRPr lang="zh-CN" altLang="en-US" sz="3200"/>
            </a:p>
          </p:txBody>
        </p:sp>
        <p:sp>
          <p:nvSpPr>
            <p:cNvPr id="610" name="Freeform 231"/>
            <p:cNvSpPr>
              <a:spLocks/>
            </p:cNvSpPr>
            <p:nvPr/>
          </p:nvSpPr>
          <p:spPr bwMode="auto">
            <a:xfrm>
              <a:off x="2973388"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611" name="Freeform 232"/>
            <p:cNvSpPr>
              <a:spLocks/>
            </p:cNvSpPr>
            <p:nvPr/>
          </p:nvSpPr>
          <p:spPr bwMode="auto">
            <a:xfrm>
              <a:off x="2913063"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472">
                <a:defRPr/>
              </a:pPr>
              <a:endParaRPr lang="zh-CN" altLang="en-US" sz="3200"/>
            </a:p>
          </p:txBody>
        </p:sp>
        <p:sp>
          <p:nvSpPr>
            <p:cNvPr id="612" name="Freeform 233"/>
            <p:cNvSpPr>
              <a:spLocks/>
            </p:cNvSpPr>
            <p:nvPr/>
          </p:nvSpPr>
          <p:spPr bwMode="auto">
            <a:xfrm>
              <a:off x="2973388"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472">
                <a:defRPr/>
              </a:pPr>
              <a:endParaRPr lang="zh-CN" altLang="en-US" sz="3200"/>
            </a:p>
          </p:txBody>
        </p:sp>
      </p:grpSp>
      <p:grpSp>
        <p:nvGrpSpPr>
          <p:cNvPr id="613" name="组合 612"/>
          <p:cNvGrpSpPr/>
          <p:nvPr/>
        </p:nvGrpSpPr>
        <p:grpSpPr>
          <a:xfrm>
            <a:off x="6182588" y="4718742"/>
            <a:ext cx="428152" cy="546060"/>
            <a:chOff x="8407400" y="2055813"/>
            <a:chExt cx="360363" cy="458788"/>
          </a:xfrm>
          <a:solidFill>
            <a:schemeClr val="tx2">
              <a:lumMod val="60000"/>
              <a:lumOff val="40000"/>
            </a:schemeClr>
          </a:solidFill>
        </p:grpSpPr>
        <p:sp>
          <p:nvSpPr>
            <p:cNvPr id="614" name="Freeform 219"/>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noFill/>
              <a:prstDash val="solid"/>
              <a:round/>
              <a:headEnd/>
              <a:tailEnd/>
            </a:ln>
          </p:spPr>
          <p:txBody>
            <a:bodyPr/>
            <a:lstStyle/>
            <a:p>
              <a:pPr defTabSz="543472">
                <a:defRPr/>
              </a:pPr>
              <a:endParaRPr lang="zh-CN" altLang="en-US" sz="3200"/>
            </a:p>
          </p:txBody>
        </p:sp>
        <p:sp>
          <p:nvSpPr>
            <p:cNvPr id="615" name="Freeform 220"/>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noFill/>
              <a:prstDash val="solid"/>
              <a:round/>
              <a:headEnd/>
              <a:tailEnd/>
            </a:ln>
          </p:spPr>
          <p:txBody>
            <a:bodyPr/>
            <a:lstStyle/>
            <a:p>
              <a:pPr defTabSz="543472">
                <a:defRPr/>
              </a:pPr>
              <a:endParaRPr lang="zh-CN" altLang="en-US" sz="3200"/>
            </a:p>
          </p:txBody>
        </p:sp>
        <p:sp>
          <p:nvSpPr>
            <p:cNvPr id="616" name="Freeform 221"/>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noFill/>
              <a:prstDash val="solid"/>
              <a:round/>
              <a:headEnd/>
              <a:tailEnd/>
            </a:ln>
          </p:spPr>
          <p:txBody>
            <a:bodyPr/>
            <a:lstStyle/>
            <a:p>
              <a:pPr defTabSz="543472">
                <a:defRPr/>
              </a:pPr>
              <a:endParaRPr lang="zh-CN" altLang="en-US" sz="3200"/>
            </a:p>
          </p:txBody>
        </p:sp>
        <p:sp>
          <p:nvSpPr>
            <p:cNvPr id="617" name="Freeform 222"/>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noFill/>
              <a:prstDash val="solid"/>
              <a:round/>
              <a:headEnd/>
              <a:tailEnd/>
            </a:ln>
          </p:spPr>
          <p:txBody>
            <a:bodyPr/>
            <a:lstStyle/>
            <a:p>
              <a:pPr defTabSz="543472">
                <a:defRPr/>
              </a:pPr>
              <a:endParaRPr lang="zh-CN" altLang="en-US" sz="3200"/>
            </a:p>
          </p:txBody>
        </p:sp>
      </p:grpSp>
      <p:cxnSp>
        <p:nvCxnSpPr>
          <p:cNvPr id="618" name="直接箭头连接符 617"/>
          <p:cNvCxnSpPr>
            <a:stCxn id="579" idx="13"/>
            <a:endCxn id="614" idx="11"/>
          </p:cNvCxnSpPr>
          <p:nvPr/>
        </p:nvCxnSpPr>
        <p:spPr>
          <a:xfrm>
            <a:off x="5526907" y="4987221"/>
            <a:ext cx="678334" cy="0"/>
          </a:xfrm>
          <a:prstGeom prst="straightConnector1">
            <a:avLst/>
          </a:prstGeom>
          <a:ln>
            <a:prstDash val="sys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19" name="直接箭头连接符 618"/>
          <p:cNvCxnSpPr>
            <a:stCxn id="579" idx="14"/>
            <a:endCxn id="614" idx="10"/>
          </p:cNvCxnSpPr>
          <p:nvPr/>
        </p:nvCxnSpPr>
        <p:spPr>
          <a:xfrm>
            <a:off x="5526907" y="5037277"/>
            <a:ext cx="678334" cy="0"/>
          </a:xfrm>
          <a:prstGeom prst="straightConnector1">
            <a:avLst/>
          </a:prstGeom>
          <a:ln>
            <a:prstDash val="sys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20" name="直接箭头连接符 619"/>
          <p:cNvCxnSpPr>
            <a:stCxn id="579" idx="32"/>
          </p:cNvCxnSpPr>
          <p:nvPr/>
        </p:nvCxnSpPr>
        <p:spPr>
          <a:xfrm>
            <a:off x="5380791" y="5246601"/>
            <a:ext cx="441448" cy="369757"/>
          </a:xfrm>
          <a:prstGeom prst="straightConnector1">
            <a:avLst/>
          </a:prstGeom>
          <a:ln>
            <a:prstDash val="sys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21" name="直接箭头连接符 620"/>
          <p:cNvCxnSpPr>
            <a:stCxn id="579" idx="34"/>
          </p:cNvCxnSpPr>
          <p:nvPr/>
        </p:nvCxnSpPr>
        <p:spPr>
          <a:xfrm>
            <a:off x="5434027" y="5223848"/>
            <a:ext cx="465088" cy="390391"/>
          </a:xfrm>
          <a:prstGeom prst="straightConnector1">
            <a:avLst/>
          </a:prstGeom>
          <a:ln>
            <a:prstDash val="sys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22" name="直接箭头连接符 621"/>
          <p:cNvCxnSpPr/>
          <p:nvPr/>
        </p:nvCxnSpPr>
        <p:spPr>
          <a:xfrm flipV="1">
            <a:off x="5887061" y="5232740"/>
            <a:ext cx="391521" cy="383621"/>
          </a:xfrm>
          <a:prstGeom prst="straightConnector1">
            <a:avLst/>
          </a:prstGeom>
          <a:ln>
            <a:prstDash val="sys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23" name="直接箭头连接符 622"/>
          <p:cNvCxnSpPr/>
          <p:nvPr/>
        </p:nvCxnSpPr>
        <p:spPr>
          <a:xfrm flipV="1">
            <a:off x="5963260" y="5234133"/>
            <a:ext cx="383770" cy="380832"/>
          </a:xfrm>
          <a:prstGeom prst="straightConnector1">
            <a:avLst/>
          </a:prstGeom>
          <a:ln>
            <a:prstDash val="sys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graphicFrame>
        <p:nvGraphicFramePr>
          <p:cNvPr id="639" name="表格 638"/>
          <p:cNvGraphicFramePr>
            <a:graphicFrameLocks noGrp="1"/>
          </p:cNvGraphicFramePr>
          <p:nvPr/>
        </p:nvGraphicFramePr>
        <p:xfrm>
          <a:off x="7652621" y="1241102"/>
          <a:ext cx="3175262" cy="5000190"/>
        </p:xfrm>
        <a:graphic>
          <a:graphicData uri="http://schemas.openxmlformats.org/drawingml/2006/table">
            <a:tbl>
              <a:tblPr bandRow="1">
                <a:tableStyleId>{72833802-FEF1-4C79-8D5D-14CF1EAF98D9}</a:tableStyleId>
              </a:tblPr>
              <a:tblGrid>
                <a:gridCol w="1587631">
                  <a:extLst>
                    <a:ext uri="{9D8B030D-6E8A-4147-A177-3AD203B41FA5}">
                      <a16:colId xmlns:a16="http://schemas.microsoft.com/office/drawing/2014/main" val="20000"/>
                    </a:ext>
                  </a:extLst>
                </a:gridCol>
                <a:gridCol w="1587631">
                  <a:extLst>
                    <a:ext uri="{9D8B030D-6E8A-4147-A177-3AD203B41FA5}">
                      <a16:colId xmlns:a16="http://schemas.microsoft.com/office/drawing/2014/main" val="20001"/>
                    </a:ext>
                  </a:extLst>
                </a:gridCol>
              </a:tblGrid>
              <a:tr h="500019">
                <a:tc>
                  <a:txBody>
                    <a:bodyPr/>
                    <a:lstStyle/>
                    <a:p>
                      <a:pPr algn="ctr"/>
                      <a:r>
                        <a:rPr sz="1600" b="1">
                          <a:solidFill>
                            <a:schemeClr val="bg1"/>
                          </a:solidFill>
                        </a:rPr>
                        <a:t>Peer vendor E</a:t>
                      </a:r>
                      <a:endParaRPr lang="zh-CN" altLang="en-US" sz="1600" kern="1200">
                        <a:solidFill>
                          <a:schemeClr val="bg1"/>
                        </a:solidFill>
                        <a:latin typeface="Arial" panose="020B0503020204020204" pitchFamily="34" charset="-122"/>
                        <a:ea typeface="微软雅黑" panose="020B0503020204020204" pitchFamily="34" charset="-122"/>
                        <a:cs typeface="+mn-cs"/>
                      </a:endParaRPr>
                    </a:p>
                  </a:txBody>
                  <a:tcPr marL="91404" marR="91404" marT="45702" marB="45702" anchor="ctr">
                    <a:lnL w="28575" cap="flat" cmpd="sng" algn="ctr">
                      <a:solidFill>
                        <a:schemeClr val="tx2">
                          <a:lumMod val="50000"/>
                        </a:schemeClr>
                      </a:solidFill>
                      <a:prstDash val="solid"/>
                      <a:round/>
                      <a:headEnd type="none" w="med" len="med"/>
                      <a:tailEnd type="none" w="med" len="med"/>
                    </a:lnL>
                    <a:lnR w="28575" cap="flat" cmpd="sng" algn="ctr">
                      <a:solidFill>
                        <a:schemeClr val="tx2">
                          <a:lumMod val="50000"/>
                        </a:schemeClr>
                      </a:solidFill>
                      <a:prstDash val="solid"/>
                      <a:round/>
                      <a:headEnd type="none" w="med" len="med"/>
                      <a:tailEnd type="none" w="med" len="med"/>
                    </a:lnR>
                    <a:lnT w="28575" cap="flat" cmpd="sng" algn="ctr">
                      <a:solidFill>
                        <a:schemeClr val="tx2">
                          <a:lumMod val="50000"/>
                        </a:schemeClr>
                      </a:solidFill>
                      <a:prstDash val="solid"/>
                      <a:round/>
                      <a:headEnd type="none" w="med" len="med"/>
                      <a:tailEnd type="none" w="med" len="med"/>
                    </a:lnT>
                    <a:lnB w="28575"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75000"/>
                        <a:alpha val="60000"/>
                      </a:schemeClr>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tabLst/>
                        <a:defRPr/>
                      </a:pPr>
                      <a:endParaRPr lang="zh-CN" altLang="en-US" sz="1600" kern="1200">
                        <a:solidFill>
                          <a:schemeClr val="tx2">
                            <a:lumMod val="75000"/>
                          </a:schemeClr>
                        </a:solidFill>
                        <a:latin typeface="Arial"/>
                        <a:ea typeface="+mn-ea"/>
                        <a:cs typeface="+mn-cs"/>
                      </a:endParaRPr>
                    </a:p>
                  </a:txBody>
                  <a:tcPr marL="91404" marR="91404" marT="45702" marB="45702" anchor="ctr">
                    <a:lnL w="28575" cap="flat" cmpd="sng" algn="ctr">
                      <a:solidFill>
                        <a:schemeClr val="tx2">
                          <a:lumMod val="50000"/>
                        </a:schemeClr>
                      </a:solidFill>
                      <a:prstDash val="solid"/>
                      <a:round/>
                      <a:headEnd type="none" w="med" len="med"/>
                      <a:tailEnd type="none" w="med" len="med"/>
                    </a:lnL>
                    <a:lnR w="28575" cap="flat" cmpd="sng" algn="ctr">
                      <a:solidFill>
                        <a:schemeClr val="tx2">
                          <a:lumMod val="50000"/>
                        </a:schemeClr>
                      </a:solidFill>
                      <a:prstDash val="solid"/>
                      <a:round/>
                      <a:headEnd type="none" w="med" len="med"/>
                      <a:tailEnd type="none" w="med" len="med"/>
                    </a:lnR>
                    <a:lnT w="28575" cap="flat" cmpd="sng" algn="ctr">
                      <a:solidFill>
                        <a:schemeClr val="tx2">
                          <a:lumMod val="50000"/>
                        </a:schemeClr>
                      </a:solidFill>
                      <a:prstDash val="solid"/>
                      <a:round/>
                      <a:headEnd type="none" w="med" len="med"/>
                      <a:tailEnd type="none" w="med" len="med"/>
                    </a:lnT>
                    <a:lnB w="28575"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75000"/>
                        <a:alpha val="60000"/>
                      </a:schemeClr>
                    </a:solidFill>
                  </a:tcPr>
                </a:tc>
                <a:extLst>
                  <a:ext uri="{0D108BD9-81ED-4DB2-BD59-A6C34878D82A}">
                    <a16:rowId xmlns:a16="http://schemas.microsoft.com/office/drawing/2014/main" val="10000"/>
                  </a:ext>
                </a:extLst>
              </a:tr>
              <a:tr h="500019">
                <a:tc>
                  <a:txBody>
                    <a:bodyPr/>
                    <a:lstStyle/>
                    <a:p>
                      <a:pPr algn="l"/>
                      <a:r>
                        <a:rPr sz="2400">
                          <a:solidFill>
                            <a:schemeClr val="bg1"/>
                          </a:solidFill>
                        </a:rPr>
                        <a:t>#1</a:t>
                      </a:r>
                      <a:endParaRPr lang="zh-CN" altLang="en-US" sz="2400" kern="1200">
                        <a:solidFill>
                          <a:schemeClr val="bg1"/>
                        </a:solidFill>
                        <a:latin typeface="Arial"/>
                        <a:ea typeface="+mn-ea"/>
                        <a:cs typeface="+mn-cs"/>
                      </a:endParaRPr>
                    </a:p>
                  </a:txBody>
                  <a:tcPr marL="91404" marR="91404" marT="45702" marB="45702" anchor="ctr">
                    <a:lnL w="28575" cap="flat" cmpd="sng" algn="ctr">
                      <a:solidFill>
                        <a:schemeClr val="tx2">
                          <a:lumMod val="50000"/>
                        </a:schemeClr>
                      </a:solidFill>
                      <a:prstDash val="solid"/>
                      <a:round/>
                      <a:headEnd type="none" w="med" len="med"/>
                      <a:tailEnd type="none" w="med" len="med"/>
                    </a:lnL>
                    <a:lnR w="28575" cap="flat" cmpd="sng" algn="ctr">
                      <a:solidFill>
                        <a:schemeClr val="tx2">
                          <a:lumMod val="50000"/>
                        </a:schemeClr>
                      </a:solidFill>
                      <a:prstDash val="solid"/>
                      <a:round/>
                      <a:headEnd type="none" w="med" len="med"/>
                      <a:tailEnd type="none" w="med" len="med"/>
                    </a:lnR>
                    <a:lnT w="28575" cap="flat" cmpd="sng" algn="ctr">
                      <a:solidFill>
                        <a:schemeClr val="tx2">
                          <a:lumMod val="50000"/>
                        </a:schemeClr>
                      </a:solidFill>
                      <a:prstDash val="solid"/>
                      <a:round/>
                      <a:headEnd type="none" w="med" len="med"/>
                      <a:tailEnd type="none" w="med" len="med"/>
                    </a:lnT>
                    <a:lnB w="28575"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rgbClr val="122945"/>
                    </a:solidFill>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sz="2400">
                          <a:solidFill>
                            <a:schemeClr val="bg1"/>
                          </a:solidFill>
                        </a:rPr>
                        <a:t>#1</a:t>
                      </a:r>
                      <a:endParaRPr lang="zh-CN" altLang="en-US" sz="2400" kern="1200">
                        <a:solidFill>
                          <a:schemeClr val="bg1"/>
                        </a:solidFill>
                        <a:latin typeface="Arial"/>
                        <a:ea typeface="+mn-ea"/>
                        <a:cs typeface="+mn-cs"/>
                      </a:endParaRPr>
                    </a:p>
                  </a:txBody>
                  <a:tcPr marL="91404" marR="91404" marT="45702" marB="45702" anchor="ctr">
                    <a:lnL w="28575" cap="flat" cmpd="sng" algn="ctr">
                      <a:solidFill>
                        <a:schemeClr val="tx2">
                          <a:lumMod val="50000"/>
                        </a:schemeClr>
                      </a:solidFill>
                      <a:prstDash val="solid"/>
                      <a:round/>
                      <a:headEnd type="none" w="med" len="med"/>
                      <a:tailEnd type="none" w="med" len="med"/>
                    </a:lnL>
                    <a:lnR w="28575" cap="flat" cmpd="sng" algn="ctr">
                      <a:solidFill>
                        <a:schemeClr val="tx2">
                          <a:lumMod val="50000"/>
                        </a:schemeClr>
                      </a:solidFill>
                      <a:prstDash val="solid"/>
                      <a:round/>
                      <a:headEnd type="none" w="med" len="med"/>
                      <a:tailEnd type="none" w="med" len="med"/>
                    </a:lnR>
                    <a:lnT w="28575" cap="flat" cmpd="sng" algn="ctr">
                      <a:solidFill>
                        <a:schemeClr val="tx2">
                          <a:lumMod val="50000"/>
                        </a:schemeClr>
                      </a:solidFill>
                      <a:prstDash val="solid"/>
                      <a:round/>
                      <a:headEnd type="none" w="med" len="med"/>
                      <a:tailEnd type="none" w="med" len="med"/>
                    </a:lnT>
                    <a:lnB w="28575"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rgbClr val="122945"/>
                    </a:solidFill>
                  </a:tcPr>
                </a:tc>
                <a:extLst>
                  <a:ext uri="{0D108BD9-81ED-4DB2-BD59-A6C34878D82A}">
                    <a16:rowId xmlns:a16="http://schemas.microsoft.com/office/drawing/2014/main" val="10001"/>
                  </a:ext>
                </a:extLst>
              </a:tr>
              <a:tr h="500019">
                <a:tc>
                  <a:txBody>
                    <a:bodyPr/>
                    <a:lstStyle/>
                    <a:p>
                      <a:pPr marL="0" algn="l" defTabSz="914217" rtl="0" eaLnBrk="1" latinLnBrk="0" hangingPunct="1"/>
                      <a:r>
                        <a:rPr sz="2400">
                          <a:solidFill>
                            <a:schemeClr val="bg1"/>
                          </a:solidFill>
                        </a:rPr>
                        <a:t>#2</a:t>
                      </a:r>
                      <a:endParaRPr lang="zh-CN" altLang="en-US" sz="2400" kern="1200">
                        <a:solidFill>
                          <a:schemeClr val="bg1"/>
                        </a:solidFill>
                        <a:latin typeface="Arial"/>
                        <a:ea typeface="+mn-ea"/>
                        <a:cs typeface="+mn-cs"/>
                      </a:endParaRPr>
                    </a:p>
                  </a:txBody>
                  <a:tcPr marL="91404" marR="91404" marT="45702" marB="45702" anchor="ctr">
                    <a:lnL w="28575" cap="flat" cmpd="sng" algn="ctr">
                      <a:solidFill>
                        <a:schemeClr val="tx2">
                          <a:lumMod val="50000"/>
                        </a:schemeClr>
                      </a:solidFill>
                      <a:prstDash val="solid"/>
                      <a:round/>
                      <a:headEnd type="none" w="med" len="med"/>
                      <a:tailEnd type="none" w="med" len="med"/>
                    </a:lnL>
                    <a:lnR w="28575" cap="flat" cmpd="sng" algn="ctr">
                      <a:solidFill>
                        <a:schemeClr val="tx2">
                          <a:lumMod val="50000"/>
                        </a:schemeClr>
                      </a:solidFill>
                      <a:prstDash val="solid"/>
                      <a:round/>
                      <a:headEnd type="none" w="med" len="med"/>
                      <a:tailEnd type="none" w="med" len="med"/>
                    </a:lnR>
                    <a:lnT w="28575" cap="flat" cmpd="sng" algn="ctr">
                      <a:solidFill>
                        <a:schemeClr val="tx2">
                          <a:lumMod val="50000"/>
                        </a:schemeClr>
                      </a:solidFill>
                      <a:prstDash val="solid"/>
                      <a:round/>
                      <a:headEnd type="none" w="med" len="med"/>
                      <a:tailEnd type="none" w="med" len="med"/>
                    </a:lnT>
                    <a:lnB w="28575"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rgbClr val="122945"/>
                    </a:solidFill>
                  </a:tcPr>
                </a:tc>
                <a:tc>
                  <a:txBody>
                    <a:bodyPr/>
                    <a:lstStyle/>
                    <a:p>
                      <a:pPr marL="0" algn="l" defTabSz="914217" rtl="0" eaLnBrk="1" latinLnBrk="0" hangingPunct="1"/>
                      <a:r>
                        <a:rPr sz="2400">
                          <a:solidFill>
                            <a:schemeClr val="bg1"/>
                          </a:solidFill>
                        </a:rPr>
                        <a:t>#2</a:t>
                      </a:r>
                      <a:endParaRPr lang="zh-CN" altLang="en-US" sz="2400" kern="1200">
                        <a:solidFill>
                          <a:schemeClr val="bg1"/>
                        </a:solidFill>
                        <a:latin typeface="Arial"/>
                        <a:ea typeface="+mn-ea"/>
                        <a:cs typeface="+mn-cs"/>
                      </a:endParaRPr>
                    </a:p>
                  </a:txBody>
                  <a:tcPr marL="91404" marR="91404" marT="45702" marB="45702" anchor="ctr">
                    <a:lnL w="28575" cap="flat" cmpd="sng" algn="ctr">
                      <a:solidFill>
                        <a:schemeClr val="tx2">
                          <a:lumMod val="50000"/>
                        </a:schemeClr>
                      </a:solidFill>
                      <a:prstDash val="solid"/>
                      <a:round/>
                      <a:headEnd type="none" w="med" len="med"/>
                      <a:tailEnd type="none" w="med" len="med"/>
                    </a:lnL>
                    <a:lnR w="28575" cap="flat" cmpd="sng" algn="ctr">
                      <a:solidFill>
                        <a:schemeClr val="tx2">
                          <a:lumMod val="50000"/>
                        </a:schemeClr>
                      </a:solidFill>
                      <a:prstDash val="solid"/>
                      <a:round/>
                      <a:headEnd type="none" w="med" len="med"/>
                      <a:tailEnd type="none" w="med" len="med"/>
                    </a:lnR>
                    <a:lnT w="28575" cap="flat" cmpd="sng" algn="ctr">
                      <a:solidFill>
                        <a:schemeClr val="tx2">
                          <a:lumMod val="50000"/>
                        </a:schemeClr>
                      </a:solidFill>
                      <a:prstDash val="solid"/>
                      <a:round/>
                      <a:headEnd type="none" w="med" len="med"/>
                      <a:tailEnd type="none" w="med" len="med"/>
                    </a:lnT>
                    <a:lnB w="28575"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rgbClr val="122945"/>
                    </a:solidFill>
                  </a:tcPr>
                </a:tc>
                <a:extLst>
                  <a:ext uri="{0D108BD9-81ED-4DB2-BD59-A6C34878D82A}">
                    <a16:rowId xmlns:a16="http://schemas.microsoft.com/office/drawing/2014/main" val="10002"/>
                  </a:ext>
                </a:extLst>
              </a:tr>
              <a:tr h="500019">
                <a:tc>
                  <a:txBody>
                    <a:bodyPr/>
                    <a:lstStyle/>
                    <a:p>
                      <a:pPr marL="0" algn="l" defTabSz="914217" rtl="0" eaLnBrk="1" latinLnBrk="0" hangingPunct="1"/>
                      <a:r>
                        <a:rPr sz="2400">
                          <a:solidFill>
                            <a:schemeClr val="bg1"/>
                          </a:solidFill>
                        </a:rPr>
                        <a:t>#3</a:t>
                      </a:r>
                      <a:endParaRPr lang="zh-CN" altLang="en-US" sz="2400" kern="1200">
                        <a:solidFill>
                          <a:schemeClr val="bg1"/>
                        </a:solidFill>
                        <a:latin typeface="Arial"/>
                        <a:ea typeface="+mn-ea"/>
                        <a:cs typeface="+mn-cs"/>
                      </a:endParaRPr>
                    </a:p>
                  </a:txBody>
                  <a:tcPr marL="91404" marR="91404" marT="45702" marB="45702" anchor="ctr">
                    <a:lnL w="28575" cap="flat" cmpd="sng" algn="ctr">
                      <a:solidFill>
                        <a:schemeClr val="tx2">
                          <a:lumMod val="50000"/>
                        </a:schemeClr>
                      </a:solidFill>
                      <a:prstDash val="solid"/>
                      <a:round/>
                      <a:headEnd type="none" w="med" len="med"/>
                      <a:tailEnd type="none" w="med" len="med"/>
                    </a:lnL>
                    <a:lnR w="28575" cap="flat" cmpd="sng" algn="ctr">
                      <a:solidFill>
                        <a:schemeClr val="tx2">
                          <a:lumMod val="50000"/>
                        </a:schemeClr>
                      </a:solidFill>
                      <a:prstDash val="solid"/>
                      <a:round/>
                      <a:headEnd type="none" w="med" len="med"/>
                      <a:tailEnd type="none" w="med" len="med"/>
                    </a:lnR>
                    <a:lnT w="28575" cap="flat" cmpd="sng" algn="ctr">
                      <a:solidFill>
                        <a:schemeClr val="tx2">
                          <a:lumMod val="50000"/>
                        </a:schemeClr>
                      </a:solidFill>
                      <a:prstDash val="solid"/>
                      <a:round/>
                      <a:headEnd type="none" w="med" len="med"/>
                      <a:tailEnd type="none" w="med" len="med"/>
                    </a:lnT>
                    <a:lnB w="28575"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rgbClr val="122945"/>
                    </a:solidFill>
                  </a:tcPr>
                </a:tc>
                <a:tc>
                  <a:txBody>
                    <a:bodyPr/>
                    <a:lstStyle/>
                    <a:p>
                      <a:pPr marL="0" algn="l" defTabSz="914217" rtl="0" eaLnBrk="1" latinLnBrk="0" hangingPunct="1"/>
                      <a:r>
                        <a:rPr sz="2400">
                          <a:solidFill>
                            <a:schemeClr val="bg1"/>
                          </a:solidFill>
                        </a:rPr>
                        <a:t>#3</a:t>
                      </a:r>
                      <a:endParaRPr lang="zh-CN" altLang="en-US" sz="2400" kern="1200">
                        <a:solidFill>
                          <a:schemeClr val="bg1"/>
                        </a:solidFill>
                        <a:latin typeface="Arial"/>
                        <a:ea typeface="+mn-ea"/>
                        <a:cs typeface="+mn-cs"/>
                      </a:endParaRPr>
                    </a:p>
                  </a:txBody>
                  <a:tcPr marL="91404" marR="91404" marT="45702" marB="45702" anchor="ctr">
                    <a:lnL w="28575" cap="flat" cmpd="sng" algn="ctr">
                      <a:solidFill>
                        <a:schemeClr val="tx2">
                          <a:lumMod val="50000"/>
                        </a:schemeClr>
                      </a:solidFill>
                      <a:prstDash val="solid"/>
                      <a:round/>
                      <a:headEnd type="none" w="med" len="med"/>
                      <a:tailEnd type="none" w="med" len="med"/>
                    </a:lnL>
                    <a:lnR w="28575" cap="flat" cmpd="sng" algn="ctr">
                      <a:solidFill>
                        <a:schemeClr val="tx2">
                          <a:lumMod val="50000"/>
                        </a:schemeClr>
                      </a:solidFill>
                      <a:prstDash val="solid"/>
                      <a:round/>
                      <a:headEnd type="none" w="med" len="med"/>
                      <a:tailEnd type="none" w="med" len="med"/>
                    </a:lnR>
                    <a:lnT w="28575" cap="flat" cmpd="sng" algn="ctr">
                      <a:solidFill>
                        <a:schemeClr val="tx2">
                          <a:lumMod val="50000"/>
                        </a:schemeClr>
                      </a:solidFill>
                      <a:prstDash val="solid"/>
                      <a:round/>
                      <a:headEnd type="none" w="med" len="med"/>
                      <a:tailEnd type="none" w="med" len="med"/>
                    </a:lnT>
                    <a:lnB w="28575"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rgbClr val="122945"/>
                    </a:solidFill>
                  </a:tcPr>
                </a:tc>
                <a:extLst>
                  <a:ext uri="{0D108BD9-81ED-4DB2-BD59-A6C34878D82A}">
                    <a16:rowId xmlns:a16="http://schemas.microsoft.com/office/drawing/2014/main" val="10003"/>
                  </a:ext>
                </a:extLst>
              </a:tr>
              <a:tr h="500019">
                <a:tc>
                  <a:txBody>
                    <a:bodyPr/>
                    <a:lstStyle/>
                    <a:p>
                      <a:pPr marL="0" algn="l" defTabSz="914217" rtl="0" eaLnBrk="1" latinLnBrk="0" hangingPunct="1"/>
                      <a:r>
                        <a:rPr sz="2400">
                          <a:solidFill>
                            <a:schemeClr val="bg1"/>
                          </a:solidFill>
                        </a:rPr>
                        <a:t>#4</a:t>
                      </a:r>
                      <a:endParaRPr lang="zh-CN" altLang="en-US" sz="2400" kern="1200">
                        <a:solidFill>
                          <a:schemeClr val="bg1"/>
                        </a:solidFill>
                        <a:latin typeface="Arial"/>
                        <a:ea typeface="+mn-ea"/>
                        <a:cs typeface="+mn-cs"/>
                      </a:endParaRPr>
                    </a:p>
                  </a:txBody>
                  <a:tcPr marL="91404" marR="91404" marT="45702" marB="45702" anchor="ctr">
                    <a:lnL w="28575" cap="flat" cmpd="sng" algn="ctr">
                      <a:solidFill>
                        <a:schemeClr val="tx2">
                          <a:lumMod val="50000"/>
                        </a:schemeClr>
                      </a:solidFill>
                      <a:prstDash val="solid"/>
                      <a:round/>
                      <a:headEnd type="none" w="med" len="med"/>
                      <a:tailEnd type="none" w="med" len="med"/>
                    </a:lnL>
                    <a:lnR w="28575" cap="flat" cmpd="sng" algn="ctr">
                      <a:solidFill>
                        <a:schemeClr val="tx2">
                          <a:lumMod val="50000"/>
                        </a:schemeClr>
                      </a:solidFill>
                      <a:prstDash val="solid"/>
                      <a:round/>
                      <a:headEnd type="none" w="med" len="med"/>
                      <a:tailEnd type="none" w="med" len="med"/>
                    </a:lnR>
                    <a:lnT w="28575" cap="flat" cmpd="sng" algn="ctr">
                      <a:solidFill>
                        <a:schemeClr val="tx2">
                          <a:lumMod val="50000"/>
                        </a:schemeClr>
                      </a:solidFill>
                      <a:prstDash val="solid"/>
                      <a:round/>
                      <a:headEnd type="none" w="med" len="med"/>
                      <a:tailEnd type="none" w="med" len="med"/>
                    </a:lnT>
                    <a:lnB w="28575"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rgbClr val="122945"/>
                    </a:solidFill>
                  </a:tcPr>
                </a:tc>
                <a:tc>
                  <a:txBody>
                    <a:bodyPr/>
                    <a:lstStyle/>
                    <a:p>
                      <a:pPr marL="0" algn="l" defTabSz="914217" rtl="0" eaLnBrk="1" latinLnBrk="0" hangingPunct="1"/>
                      <a:r>
                        <a:rPr sz="2400">
                          <a:solidFill>
                            <a:schemeClr val="bg1"/>
                          </a:solidFill>
                        </a:rPr>
                        <a:t>#4</a:t>
                      </a:r>
                      <a:endParaRPr lang="zh-CN" altLang="en-US" sz="2400" kern="1200">
                        <a:solidFill>
                          <a:schemeClr val="bg1"/>
                        </a:solidFill>
                        <a:latin typeface="Arial"/>
                        <a:ea typeface="+mn-ea"/>
                        <a:cs typeface="+mn-cs"/>
                      </a:endParaRPr>
                    </a:p>
                  </a:txBody>
                  <a:tcPr marL="91404" marR="91404" marT="45702" marB="45702" anchor="ctr">
                    <a:lnL w="28575" cap="flat" cmpd="sng" algn="ctr">
                      <a:solidFill>
                        <a:schemeClr val="tx2">
                          <a:lumMod val="50000"/>
                        </a:schemeClr>
                      </a:solidFill>
                      <a:prstDash val="solid"/>
                      <a:round/>
                      <a:headEnd type="none" w="med" len="med"/>
                      <a:tailEnd type="none" w="med" len="med"/>
                    </a:lnL>
                    <a:lnR w="28575" cap="flat" cmpd="sng" algn="ctr">
                      <a:solidFill>
                        <a:schemeClr val="tx2">
                          <a:lumMod val="50000"/>
                        </a:schemeClr>
                      </a:solidFill>
                      <a:prstDash val="solid"/>
                      <a:round/>
                      <a:headEnd type="none" w="med" len="med"/>
                      <a:tailEnd type="none" w="med" len="med"/>
                    </a:lnR>
                    <a:lnT w="28575" cap="flat" cmpd="sng" algn="ctr">
                      <a:solidFill>
                        <a:schemeClr val="tx2">
                          <a:lumMod val="50000"/>
                        </a:schemeClr>
                      </a:solidFill>
                      <a:prstDash val="solid"/>
                      <a:round/>
                      <a:headEnd type="none" w="med" len="med"/>
                      <a:tailEnd type="none" w="med" len="med"/>
                    </a:lnT>
                    <a:lnB w="28575"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rgbClr val="122945"/>
                    </a:solidFill>
                  </a:tcPr>
                </a:tc>
                <a:extLst>
                  <a:ext uri="{0D108BD9-81ED-4DB2-BD59-A6C34878D82A}">
                    <a16:rowId xmlns:a16="http://schemas.microsoft.com/office/drawing/2014/main" val="10004"/>
                  </a:ext>
                </a:extLst>
              </a:tr>
              <a:tr h="500019">
                <a:tc>
                  <a:txBody>
                    <a:bodyPr/>
                    <a:lstStyle/>
                    <a:p>
                      <a:pPr marL="0" algn="l" defTabSz="914217" rtl="0" eaLnBrk="1" latinLnBrk="0" hangingPunct="1"/>
                      <a:r>
                        <a:rPr sz="2400">
                          <a:solidFill>
                            <a:schemeClr val="bg1"/>
                          </a:solidFill>
                        </a:rPr>
                        <a:t>#5</a:t>
                      </a:r>
                      <a:endParaRPr lang="zh-CN" altLang="en-US" sz="2400" kern="1200">
                        <a:solidFill>
                          <a:schemeClr val="bg1"/>
                        </a:solidFill>
                        <a:latin typeface="Arial"/>
                        <a:ea typeface="+mn-ea"/>
                        <a:cs typeface="+mn-cs"/>
                      </a:endParaRPr>
                    </a:p>
                  </a:txBody>
                  <a:tcPr marL="91404" marR="91404" marT="45702" marB="45702" anchor="ctr">
                    <a:lnL w="28575" cap="flat" cmpd="sng" algn="ctr">
                      <a:solidFill>
                        <a:schemeClr val="tx2">
                          <a:lumMod val="50000"/>
                        </a:schemeClr>
                      </a:solidFill>
                      <a:prstDash val="solid"/>
                      <a:round/>
                      <a:headEnd type="none" w="med" len="med"/>
                      <a:tailEnd type="none" w="med" len="med"/>
                    </a:lnL>
                    <a:lnR w="28575" cap="flat" cmpd="sng" algn="ctr">
                      <a:solidFill>
                        <a:schemeClr val="tx2">
                          <a:lumMod val="50000"/>
                        </a:schemeClr>
                      </a:solidFill>
                      <a:prstDash val="solid"/>
                      <a:round/>
                      <a:headEnd type="none" w="med" len="med"/>
                      <a:tailEnd type="none" w="med" len="med"/>
                    </a:lnR>
                    <a:lnT w="28575" cap="flat" cmpd="sng" algn="ctr">
                      <a:solidFill>
                        <a:schemeClr val="tx2">
                          <a:lumMod val="50000"/>
                        </a:schemeClr>
                      </a:solidFill>
                      <a:prstDash val="solid"/>
                      <a:round/>
                      <a:headEnd type="none" w="med" len="med"/>
                      <a:tailEnd type="none" w="med" len="med"/>
                    </a:lnT>
                    <a:lnB w="28575"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rgbClr val="122945"/>
                    </a:solidFill>
                  </a:tcPr>
                </a:tc>
                <a:tc>
                  <a:txBody>
                    <a:bodyPr/>
                    <a:lstStyle/>
                    <a:p>
                      <a:pPr marL="0" algn="l" defTabSz="914217" rtl="0" eaLnBrk="1" latinLnBrk="0" hangingPunct="1"/>
                      <a:r>
                        <a:rPr sz="2400">
                          <a:solidFill>
                            <a:schemeClr val="bg1"/>
                          </a:solidFill>
                        </a:rPr>
                        <a:t>#5</a:t>
                      </a:r>
                      <a:endParaRPr lang="zh-CN" altLang="en-US" sz="2400" kern="1200">
                        <a:solidFill>
                          <a:schemeClr val="bg1"/>
                        </a:solidFill>
                        <a:latin typeface="Arial"/>
                        <a:ea typeface="+mn-ea"/>
                        <a:cs typeface="+mn-cs"/>
                      </a:endParaRPr>
                    </a:p>
                  </a:txBody>
                  <a:tcPr marL="91404" marR="91404" marT="45702" marB="45702" anchor="ctr">
                    <a:lnL w="28575" cap="flat" cmpd="sng" algn="ctr">
                      <a:solidFill>
                        <a:schemeClr val="tx2">
                          <a:lumMod val="50000"/>
                        </a:schemeClr>
                      </a:solidFill>
                      <a:prstDash val="solid"/>
                      <a:round/>
                      <a:headEnd type="none" w="med" len="med"/>
                      <a:tailEnd type="none" w="med" len="med"/>
                    </a:lnL>
                    <a:lnR w="28575" cap="flat" cmpd="sng" algn="ctr">
                      <a:solidFill>
                        <a:schemeClr val="tx2">
                          <a:lumMod val="50000"/>
                        </a:schemeClr>
                      </a:solidFill>
                      <a:prstDash val="solid"/>
                      <a:round/>
                      <a:headEnd type="none" w="med" len="med"/>
                      <a:tailEnd type="none" w="med" len="med"/>
                    </a:lnR>
                    <a:lnT w="28575" cap="flat" cmpd="sng" algn="ctr">
                      <a:solidFill>
                        <a:schemeClr val="tx2">
                          <a:lumMod val="50000"/>
                        </a:schemeClr>
                      </a:solidFill>
                      <a:prstDash val="solid"/>
                      <a:round/>
                      <a:headEnd type="none" w="med" len="med"/>
                      <a:tailEnd type="none" w="med" len="med"/>
                    </a:lnT>
                    <a:lnB w="28575"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rgbClr val="122945"/>
                    </a:solidFill>
                  </a:tcPr>
                </a:tc>
                <a:extLst>
                  <a:ext uri="{0D108BD9-81ED-4DB2-BD59-A6C34878D82A}">
                    <a16:rowId xmlns:a16="http://schemas.microsoft.com/office/drawing/2014/main" val="10005"/>
                  </a:ext>
                </a:extLst>
              </a:tr>
              <a:tr h="500019">
                <a:tc>
                  <a:txBody>
                    <a:bodyPr/>
                    <a:lstStyle/>
                    <a:p>
                      <a:pPr marL="0" algn="l" defTabSz="914217" rtl="0" eaLnBrk="1" latinLnBrk="0" hangingPunct="1"/>
                      <a:r>
                        <a:rPr sz="2400">
                          <a:solidFill>
                            <a:schemeClr val="bg1"/>
                          </a:solidFill>
                        </a:rPr>
                        <a:t>#6</a:t>
                      </a:r>
                      <a:endParaRPr lang="zh-CN" altLang="en-US" sz="2400" kern="1200">
                        <a:solidFill>
                          <a:schemeClr val="bg1"/>
                        </a:solidFill>
                        <a:latin typeface="Arial"/>
                        <a:ea typeface="+mn-ea"/>
                        <a:cs typeface="+mn-cs"/>
                      </a:endParaRPr>
                    </a:p>
                  </a:txBody>
                  <a:tcPr marL="91404" marR="91404" marT="45702" marB="45702" anchor="ctr">
                    <a:lnL w="28575" cap="flat" cmpd="sng" algn="ctr">
                      <a:solidFill>
                        <a:schemeClr val="tx2">
                          <a:lumMod val="50000"/>
                        </a:schemeClr>
                      </a:solidFill>
                      <a:prstDash val="solid"/>
                      <a:round/>
                      <a:headEnd type="none" w="med" len="med"/>
                      <a:tailEnd type="none" w="med" len="med"/>
                    </a:lnL>
                    <a:lnR w="28575" cap="flat" cmpd="sng" algn="ctr">
                      <a:solidFill>
                        <a:schemeClr val="tx2">
                          <a:lumMod val="50000"/>
                        </a:schemeClr>
                      </a:solidFill>
                      <a:prstDash val="solid"/>
                      <a:round/>
                      <a:headEnd type="none" w="med" len="med"/>
                      <a:tailEnd type="none" w="med" len="med"/>
                    </a:lnR>
                    <a:lnT w="28575" cap="flat" cmpd="sng" algn="ctr">
                      <a:solidFill>
                        <a:schemeClr val="tx2">
                          <a:lumMod val="50000"/>
                        </a:schemeClr>
                      </a:solidFill>
                      <a:prstDash val="solid"/>
                      <a:round/>
                      <a:headEnd type="none" w="med" len="med"/>
                      <a:tailEnd type="none" w="med" len="med"/>
                    </a:lnT>
                    <a:lnB w="28575"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rgbClr val="122945"/>
                    </a:solidFill>
                  </a:tcPr>
                </a:tc>
                <a:tc>
                  <a:txBody>
                    <a:bodyPr/>
                    <a:lstStyle/>
                    <a:p>
                      <a:pPr marL="0" algn="l" defTabSz="914217" rtl="0" eaLnBrk="1" latinLnBrk="0" hangingPunct="1"/>
                      <a:r>
                        <a:rPr sz="2400">
                          <a:solidFill>
                            <a:schemeClr val="bg1"/>
                          </a:solidFill>
                        </a:rPr>
                        <a:t>#6</a:t>
                      </a:r>
                      <a:endParaRPr lang="zh-CN" altLang="en-US" sz="2400" kern="1200">
                        <a:solidFill>
                          <a:schemeClr val="bg1"/>
                        </a:solidFill>
                        <a:latin typeface="Arial"/>
                        <a:ea typeface="+mn-ea"/>
                        <a:cs typeface="+mn-cs"/>
                      </a:endParaRPr>
                    </a:p>
                  </a:txBody>
                  <a:tcPr marL="91404" marR="91404" marT="45702" marB="45702" anchor="ctr">
                    <a:lnL w="28575" cap="flat" cmpd="sng" algn="ctr">
                      <a:solidFill>
                        <a:schemeClr val="tx2">
                          <a:lumMod val="50000"/>
                        </a:schemeClr>
                      </a:solidFill>
                      <a:prstDash val="solid"/>
                      <a:round/>
                      <a:headEnd type="none" w="med" len="med"/>
                      <a:tailEnd type="none" w="med" len="med"/>
                    </a:lnL>
                    <a:lnR w="28575" cap="flat" cmpd="sng" algn="ctr">
                      <a:solidFill>
                        <a:schemeClr val="tx2">
                          <a:lumMod val="50000"/>
                        </a:schemeClr>
                      </a:solidFill>
                      <a:prstDash val="solid"/>
                      <a:round/>
                      <a:headEnd type="none" w="med" len="med"/>
                      <a:tailEnd type="none" w="med" len="med"/>
                    </a:lnR>
                    <a:lnT w="28575" cap="flat" cmpd="sng" algn="ctr">
                      <a:solidFill>
                        <a:schemeClr val="tx2">
                          <a:lumMod val="50000"/>
                        </a:schemeClr>
                      </a:solidFill>
                      <a:prstDash val="solid"/>
                      <a:round/>
                      <a:headEnd type="none" w="med" len="med"/>
                      <a:tailEnd type="none" w="med" len="med"/>
                    </a:lnT>
                    <a:lnB w="28575"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rgbClr val="122945"/>
                    </a:solidFill>
                  </a:tcPr>
                </a:tc>
                <a:extLst>
                  <a:ext uri="{0D108BD9-81ED-4DB2-BD59-A6C34878D82A}">
                    <a16:rowId xmlns:a16="http://schemas.microsoft.com/office/drawing/2014/main" val="10006"/>
                  </a:ext>
                </a:extLst>
              </a:tr>
              <a:tr h="500019">
                <a:tc>
                  <a:txBody>
                    <a:bodyPr/>
                    <a:lstStyle/>
                    <a:p>
                      <a:pPr marL="0" algn="l" defTabSz="914217" rtl="0" eaLnBrk="1" latinLnBrk="0" hangingPunct="1"/>
                      <a:r>
                        <a:rPr sz="2400">
                          <a:solidFill>
                            <a:schemeClr val="bg1"/>
                          </a:solidFill>
                        </a:rPr>
                        <a:t>#7</a:t>
                      </a:r>
                      <a:endParaRPr lang="zh-CN" altLang="en-US" sz="2400" kern="1200">
                        <a:solidFill>
                          <a:schemeClr val="bg1"/>
                        </a:solidFill>
                        <a:latin typeface="Arial"/>
                        <a:ea typeface="+mn-ea"/>
                        <a:cs typeface="+mn-cs"/>
                      </a:endParaRPr>
                    </a:p>
                  </a:txBody>
                  <a:tcPr marL="91404" marR="91404" marT="45702" marB="45702" anchor="ctr">
                    <a:lnL w="28575" cap="flat" cmpd="sng" algn="ctr">
                      <a:solidFill>
                        <a:schemeClr val="tx2">
                          <a:lumMod val="50000"/>
                        </a:schemeClr>
                      </a:solidFill>
                      <a:prstDash val="solid"/>
                      <a:round/>
                      <a:headEnd type="none" w="med" len="med"/>
                      <a:tailEnd type="none" w="med" len="med"/>
                    </a:lnL>
                    <a:lnR w="28575" cap="flat" cmpd="sng" algn="ctr">
                      <a:solidFill>
                        <a:schemeClr val="tx2">
                          <a:lumMod val="50000"/>
                        </a:schemeClr>
                      </a:solidFill>
                      <a:prstDash val="solid"/>
                      <a:round/>
                      <a:headEnd type="none" w="med" len="med"/>
                      <a:tailEnd type="none" w="med" len="med"/>
                    </a:lnR>
                    <a:lnT w="28575" cap="flat" cmpd="sng" algn="ctr">
                      <a:solidFill>
                        <a:schemeClr val="tx2">
                          <a:lumMod val="50000"/>
                        </a:schemeClr>
                      </a:solidFill>
                      <a:prstDash val="solid"/>
                      <a:round/>
                      <a:headEnd type="none" w="med" len="med"/>
                      <a:tailEnd type="none" w="med" len="med"/>
                    </a:lnT>
                    <a:lnB w="28575"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rgbClr val="122945"/>
                    </a:solidFill>
                  </a:tcPr>
                </a:tc>
                <a:tc>
                  <a:txBody>
                    <a:bodyPr/>
                    <a:lstStyle/>
                    <a:p>
                      <a:pPr marL="0" algn="l" defTabSz="914217" rtl="0" eaLnBrk="1" latinLnBrk="0" hangingPunct="1"/>
                      <a:r>
                        <a:rPr sz="2400">
                          <a:solidFill>
                            <a:schemeClr val="bg1"/>
                          </a:solidFill>
                        </a:rPr>
                        <a:t>#7</a:t>
                      </a:r>
                      <a:endParaRPr lang="zh-CN" altLang="en-US" sz="2400" kern="1200">
                        <a:solidFill>
                          <a:schemeClr val="bg1"/>
                        </a:solidFill>
                        <a:latin typeface="Arial"/>
                        <a:ea typeface="+mn-ea"/>
                        <a:cs typeface="+mn-cs"/>
                      </a:endParaRPr>
                    </a:p>
                  </a:txBody>
                  <a:tcPr marL="91404" marR="91404" marT="45702" marB="45702" anchor="ctr">
                    <a:lnL w="28575" cap="flat" cmpd="sng" algn="ctr">
                      <a:solidFill>
                        <a:schemeClr val="tx2">
                          <a:lumMod val="50000"/>
                        </a:schemeClr>
                      </a:solidFill>
                      <a:prstDash val="solid"/>
                      <a:round/>
                      <a:headEnd type="none" w="med" len="med"/>
                      <a:tailEnd type="none" w="med" len="med"/>
                    </a:lnL>
                    <a:lnR w="28575" cap="flat" cmpd="sng" algn="ctr">
                      <a:solidFill>
                        <a:schemeClr val="tx2">
                          <a:lumMod val="50000"/>
                        </a:schemeClr>
                      </a:solidFill>
                      <a:prstDash val="solid"/>
                      <a:round/>
                      <a:headEnd type="none" w="med" len="med"/>
                      <a:tailEnd type="none" w="med" len="med"/>
                    </a:lnR>
                    <a:lnT w="28575" cap="flat" cmpd="sng" algn="ctr">
                      <a:solidFill>
                        <a:schemeClr val="tx2">
                          <a:lumMod val="50000"/>
                        </a:schemeClr>
                      </a:solidFill>
                      <a:prstDash val="solid"/>
                      <a:round/>
                      <a:headEnd type="none" w="med" len="med"/>
                      <a:tailEnd type="none" w="med" len="med"/>
                    </a:lnT>
                    <a:lnB w="28575"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rgbClr val="122945"/>
                    </a:solidFill>
                  </a:tcPr>
                </a:tc>
                <a:extLst>
                  <a:ext uri="{0D108BD9-81ED-4DB2-BD59-A6C34878D82A}">
                    <a16:rowId xmlns:a16="http://schemas.microsoft.com/office/drawing/2014/main" val="10007"/>
                  </a:ext>
                </a:extLst>
              </a:tr>
              <a:tr h="500019">
                <a:tc>
                  <a:txBody>
                    <a:bodyPr/>
                    <a:lstStyle/>
                    <a:p>
                      <a:pPr marL="0" algn="l" defTabSz="914217" rtl="0" eaLnBrk="1" latinLnBrk="0" hangingPunct="1"/>
                      <a:r>
                        <a:rPr sz="2400">
                          <a:solidFill>
                            <a:schemeClr val="bg1"/>
                          </a:solidFill>
                        </a:rPr>
                        <a:t>#8</a:t>
                      </a:r>
                      <a:endParaRPr lang="zh-CN" altLang="en-US" sz="2400" kern="1200">
                        <a:solidFill>
                          <a:schemeClr val="bg1"/>
                        </a:solidFill>
                        <a:latin typeface="Arial"/>
                        <a:ea typeface="+mn-ea"/>
                        <a:cs typeface="+mn-cs"/>
                      </a:endParaRPr>
                    </a:p>
                  </a:txBody>
                  <a:tcPr marL="91404" marR="91404" marT="45702" marB="45702" anchor="ctr">
                    <a:lnL w="28575" cap="flat" cmpd="sng" algn="ctr">
                      <a:solidFill>
                        <a:schemeClr val="tx2">
                          <a:lumMod val="50000"/>
                        </a:schemeClr>
                      </a:solidFill>
                      <a:prstDash val="solid"/>
                      <a:round/>
                      <a:headEnd type="none" w="med" len="med"/>
                      <a:tailEnd type="none" w="med" len="med"/>
                    </a:lnL>
                    <a:lnR w="28575" cap="flat" cmpd="sng" algn="ctr">
                      <a:solidFill>
                        <a:schemeClr val="tx2">
                          <a:lumMod val="50000"/>
                        </a:schemeClr>
                      </a:solidFill>
                      <a:prstDash val="solid"/>
                      <a:round/>
                      <a:headEnd type="none" w="med" len="med"/>
                      <a:tailEnd type="none" w="med" len="med"/>
                    </a:lnR>
                    <a:lnT w="28575" cap="flat" cmpd="sng" algn="ctr">
                      <a:solidFill>
                        <a:schemeClr val="tx2">
                          <a:lumMod val="50000"/>
                        </a:schemeClr>
                      </a:solidFill>
                      <a:prstDash val="solid"/>
                      <a:round/>
                      <a:headEnd type="none" w="med" len="med"/>
                      <a:tailEnd type="none" w="med" len="med"/>
                    </a:lnT>
                    <a:lnB w="28575"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rgbClr val="122945"/>
                    </a:solidFill>
                  </a:tcPr>
                </a:tc>
                <a:tc>
                  <a:txBody>
                    <a:bodyPr/>
                    <a:lstStyle/>
                    <a:p>
                      <a:pPr marL="0" algn="l" defTabSz="914217" rtl="0" eaLnBrk="1" latinLnBrk="0" hangingPunct="1"/>
                      <a:r>
                        <a:rPr sz="2400">
                          <a:solidFill>
                            <a:schemeClr val="bg1"/>
                          </a:solidFill>
                        </a:rPr>
                        <a:t>#8</a:t>
                      </a:r>
                      <a:endParaRPr lang="zh-CN" altLang="en-US" sz="2400" kern="1200">
                        <a:solidFill>
                          <a:schemeClr val="bg1"/>
                        </a:solidFill>
                        <a:latin typeface="Arial"/>
                        <a:ea typeface="+mn-ea"/>
                        <a:cs typeface="+mn-cs"/>
                      </a:endParaRPr>
                    </a:p>
                  </a:txBody>
                  <a:tcPr marL="91404" marR="91404" marT="45702" marB="45702" anchor="ctr">
                    <a:lnL w="28575" cap="flat" cmpd="sng" algn="ctr">
                      <a:solidFill>
                        <a:schemeClr val="tx2">
                          <a:lumMod val="50000"/>
                        </a:schemeClr>
                      </a:solidFill>
                      <a:prstDash val="solid"/>
                      <a:round/>
                      <a:headEnd type="none" w="med" len="med"/>
                      <a:tailEnd type="none" w="med" len="med"/>
                    </a:lnL>
                    <a:lnR w="28575" cap="flat" cmpd="sng" algn="ctr">
                      <a:solidFill>
                        <a:schemeClr val="tx2">
                          <a:lumMod val="50000"/>
                        </a:schemeClr>
                      </a:solidFill>
                      <a:prstDash val="solid"/>
                      <a:round/>
                      <a:headEnd type="none" w="med" len="med"/>
                      <a:tailEnd type="none" w="med" len="med"/>
                    </a:lnR>
                    <a:lnT w="28575" cap="flat" cmpd="sng" algn="ctr">
                      <a:solidFill>
                        <a:schemeClr val="tx2">
                          <a:lumMod val="50000"/>
                        </a:schemeClr>
                      </a:solidFill>
                      <a:prstDash val="solid"/>
                      <a:round/>
                      <a:headEnd type="none" w="med" len="med"/>
                      <a:tailEnd type="none" w="med" len="med"/>
                    </a:lnT>
                    <a:lnB w="28575"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rgbClr val="122945"/>
                    </a:solidFill>
                  </a:tcPr>
                </a:tc>
                <a:extLst>
                  <a:ext uri="{0D108BD9-81ED-4DB2-BD59-A6C34878D82A}">
                    <a16:rowId xmlns:a16="http://schemas.microsoft.com/office/drawing/2014/main" val="10008"/>
                  </a:ext>
                </a:extLst>
              </a:tr>
              <a:tr h="500019">
                <a:tc>
                  <a:txBody>
                    <a:bodyPr/>
                    <a:lstStyle/>
                    <a:p>
                      <a:pPr marL="0" algn="l" defTabSz="914217" rtl="0" eaLnBrk="1" latinLnBrk="0" hangingPunct="1"/>
                      <a:r>
                        <a:rPr sz="2400">
                          <a:solidFill>
                            <a:schemeClr val="bg1"/>
                          </a:solidFill>
                        </a:rPr>
                        <a:t>#9</a:t>
                      </a:r>
                      <a:endParaRPr lang="zh-CN" altLang="en-US" sz="2400" kern="1200">
                        <a:solidFill>
                          <a:schemeClr val="bg1"/>
                        </a:solidFill>
                        <a:latin typeface="Arial"/>
                        <a:ea typeface="+mn-ea"/>
                        <a:cs typeface="+mn-cs"/>
                      </a:endParaRPr>
                    </a:p>
                  </a:txBody>
                  <a:tcPr marL="91404" marR="91404" marT="45702" marB="45702" anchor="ctr">
                    <a:lnL w="28575" cap="flat" cmpd="sng" algn="ctr">
                      <a:solidFill>
                        <a:schemeClr val="tx2">
                          <a:lumMod val="50000"/>
                        </a:schemeClr>
                      </a:solidFill>
                      <a:prstDash val="solid"/>
                      <a:round/>
                      <a:headEnd type="none" w="med" len="med"/>
                      <a:tailEnd type="none" w="med" len="med"/>
                    </a:lnL>
                    <a:lnR w="28575" cap="flat" cmpd="sng" algn="ctr">
                      <a:solidFill>
                        <a:schemeClr val="tx2">
                          <a:lumMod val="50000"/>
                        </a:schemeClr>
                      </a:solidFill>
                      <a:prstDash val="solid"/>
                      <a:round/>
                      <a:headEnd type="none" w="med" len="med"/>
                      <a:tailEnd type="none" w="med" len="med"/>
                    </a:lnR>
                    <a:lnT w="28575" cap="flat" cmpd="sng" algn="ctr">
                      <a:solidFill>
                        <a:schemeClr val="tx2">
                          <a:lumMod val="50000"/>
                        </a:schemeClr>
                      </a:solidFill>
                      <a:prstDash val="solid"/>
                      <a:round/>
                      <a:headEnd type="none" w="med" len="med"/>
                      <a:tailEnd type="none" w="med" len="med"/>
                    </a:lnT>
                    <a:lnB w="28575"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rgbClr val="122945"/>
                    </a:solidFill>
                  </a:tcPr>
                </a:tc>
                <a:tc>
                  <a:txBody>
                    <a:bodyPr/>
                    <a:lstStyle/>
                    <a:p>
                      <a:pPr marL="0" algn="l" defTabSz="914217" rtl="0" eaLnBrk="1" latinLnBrk="0" hangingPunct="1"/>
                      <a:r>
                        <a:rPr sz="2400">
                          <a:solidFill>
                            <a:schemeClr val="bg1"/>
                          </a:solidFill>
                        </a:rPr>
                        <a:t>#9</a:t>
                      </a:r>
                      <a:endParaRPr lang="zh-CN" altLang="en-US" sz="2400" kern="1200">
                        <a:solidFill>
                          <a:schemeClr val="bg1"/>
                        </a:solidFill>
                        <a:latin typeface="Arial"/>
                        <a:ea typeface="+mn-ea"/>
                        <a:cs typeface="+mn-cs"/>
                      </a:endParaRPr>
                    </a:p>
                  </a:txBody>
                  <a:tcPr marL="91404" marR="91404" marT="45702" marB="45702" anchor="ctr">
                    <a:lnL w="28575" cap="flat" cmpd="sng" algn="ctr">
                      <a:solidFill>
                        <a:schemeClr val="tx2">
                          <a:lumMod val="50000"/>
                        </a:schemeClr>
                      </a:solidFill>
                      <a:prstDash val="solid"/>
                      <a:round/>
                      <a:headEnd type="none" w="med" len="med"/>
                      <a:tailEnd type="none" w="med" len="med"/>
                    </a:lnL>
                    <a:lnR w="28575" cap="flat" cmpd="sng" algn="ctr">
                      <a:solidFill>
                        <a:schemeClr val="tx2">
                          <a:lumMod val="50000"/>
                        </a:schemeClr>
                      </a:solidFill>
                      <a:prstDash val="solid"/>
                      <a:round/>
                      <a:headEnd type="none" w="med" len="med"/>
                      <a:tailEnd type="none" w="med" len="med"/>
                    </a:lnR>
                    <a:lnT w="28575" cap="flat" cmpd="sng" algn="ctr">
                      <a:solidFill>
                        <a:schemeClr val="tx2">
                          <a:lumMod val="50000"/>
                        </a:schemeClr>
                      </a:solidFill>
                      <a:prstDash val="solid"/>
                      <a:round/>
                      <a:headEnd type="none" w="med" len="med"/>
                      <a:tailEnd type="none" w="med" len="med"/>
                    </a:lnT>
                    <a:lnB w="28575"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rgbClr val="122945"/>
                    </a:solidFill>
                  </a:tcPr>
                </a:tc>
                <a:extLst>
                  <a:ext uri="{0D108BD9-81ED-4DB2-BD59-A6C34878D82A}">
                    <a16:rowId xmlns:a16="http://schemas.microsoft.com/office/drawing/2014/main" val="10009"/>
                  </a:ext>
                </a:extLst>
              </a:tr>
            </a:tbl>
          </a:graphicData>
        </a:graphic>
      </p:graphicFrame>
      <p:sp>
        <p:nvSpPr>
          <p:cNvPr id="640" name="乘号 639"/>
          <p:cNvSpPr/>
          <p:nvPr/>
        </p:nvSpPr>
        <p:spPr>
          <a:xfrm>
            <a:off x="1049403" y="1994710"/>
            <a:ext cx="325709" cy="326522"/>
          </a:xfrm>
          <a:prstGeom prst="mathMultiply">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641" name="乘号 640"/>
          <p:cNvSpPr/>
          <p:nvPr/>
        </p:nvSpPr>
        <p:spPr>
          <a:xfrm>
            <a:off x="1563195" y="1994710"/>
            <a:ext cx="325709" cy="326522"/>
          </a:xfrm>
          <a:prstGeom prst="mathMultiply">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642" name="乘号 641"/>
          <p:cNvSpPr/>
          <p:nvPr/>
        </p:nvSpPr>
        <p:spPr>
          <a:xfrm>
            <a:off x="3540581" y="2232978"/>
            <a:ext cx="325709" cy="326522"/>
          </a:xfrm>
          <a:prstGeom prst="mathMultiply">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643" name="乘号 642"/>
          <p:cNvSpPr/>
          <p:nvPr/>
        </p:nvSpPr>
        <p:spPr>
          <a:xfrm>
            <a:off x="3540581" y="1586495"/>
            <a:ext cx="325709" cy="326522"/>
          </a:xfrm>
          <a:prstGeom prst="mathMultiply">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644" name="乘号 643"/>
          <p:cNvSpPr/>
          <p:nvPr/>
        </p:nvSpPr>
        <p:spPr>
          <a:xfrm>
            <a:off x="5695507" y="1586495"/>
            <a:ext cx="325709" cy="326522"/>
          </a:xfrm>
          <a:prstGeom prst="mathMultiply">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645" name="乘号 644"/>
          <p:cNvSpPr/>
          <p:nvPr/>
        </p:nvSpPr>
        <p:spPr>
          <a:xfrm>
            <a:off x="5961939" y="1994710"/>
            <a:ext cx="325709" cy="326522"/>
          </a:xfrm>
          <a:prstGeom prst="mathMultiply">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646" name="乘号 645"/>
          <p:cNvSpPr/>
          <p:nvPr/>
        </p:nvSpPr>
        <p:spPr>
          <a:xfrm>
            <a:off x="3540581" y="5490512"/>
            <a:ext cx="325709" cy="326522"/>
          </a:xfrm>
          <a:prstGeom prst="mathMultiply">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647" name="乘号 646"/>
          <p:cNvSpPr/>
          <p:nvPr/>
        </p:nvSpPr>
        <p:spPr>
          <a:xfrm>
            <a:off x="2985137" y="3184924"/>
            <a:ext cx="325709" cy="326522"/>
          </a:xfrm>
          <a:prstGeom prst="mathMultiply">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648" name="乘号 647"/>
          <p:cNvSpPr/>
          <p:nvPr/>
        </p:nvSpPr>
        <p:spPr>
          <a:xfrm>
            <a:off x="1302147" y="3184924"/>
            <a:ext cx="325709" cy="326522"/>
          </a:xfrm>
          <a:prstGeom prst="mathMultiply">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649" name="乘号 648"/>
          <p:cNvSpPr/>
          <p:nvPr/>
        </p:nvSpPr>
        <p:spPr>
          <a:xfrm>
            <a:off x="1049403" y="3594073"/>
            <a:ext cx="325709" cy="326522"/>
          </a:xfrm>
          <a:prstGeom prst="mathMultiply">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650" name="乘号 649"/>
          <p:cNvSpPr/>
          <p:nvPr/>
        </p:nvSpPr>
        <p:spPr>
          <a:xfrm>
            <a:off x="3771157" y="3594073"/>
            <a:ext cx="325709" cy="326522"/>
          </a:xfrm>
          <a:prstGeom prst="mathMultiply">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651" name="乘号 650"/>
          <p:cNvSpPr/>
          <p:nvPr/>
        </p:nvSpPr>
        <p:spPr>
          <a:xfrm>
            <a:off x="4051822" y="4840625"/>
            <a:ext cx="325709" cy="326522"/>
          </a:xfrm>
          <a:prstGeom prst="mathMultiply">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652" name="乘号 651"/>
          <p:cNvSpPr/>
          <p:nvPr/>
        </p:nvSpPr>
        <p:spPr>
          <a:xfrm>
            <a:off x="1328173" y="5490512"/>
            <a:ext cx="325709" cy="326522"/>
          </a:xfrm>
          <a:prstGeom prst="mathMultiply">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653" name="乘号 652"/>
          <p:cNvSpPr/>
          <p:nvPr/>
        </p:nvSpPr>
        <p:spPr>
          <a:xfrm>
            <a:off x="772729" y="4840625"/>
            <a:ext cx="325709" cy="326522"/>
          </a:xfrm>
          <a:prstGeom prst="mathMultiply">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654" name="乘号 653"/>
          <p:cNvSpPr/>
          <p:nvPr/>
        </p:nvSpPr>
        <p:spPr>
          <a:xfrm>
            <a:off x="6235257" y="3184924"/>
            <a:ext cx="325709" cy="326522"/>
          </a:xfrm>
          <a:prstGeom prst="mathMultiply">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655" name="乘号 654"/>
          <p:cNvSpPr/>
          <p:nvPr/>
        </p:nvSpPr>
        <p:spPr>
          <a:xfrm>
            <a:off x="5458504" y="3594073"/>
            <a:ext cx="325709" cy="326522"/>
          </a:xfrm>
          <a:prstGeom prst="mathMultiply">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656" name="乘号 655"/>
          <p:cNvSpPr/>
          <p:nvPr/>
        </p:nvSpPr>
        <p:spPr>
          <a:xfrm>
            <a:off x="5695507" y="4862574"/>
            <a:ext cx="325709" cy="326522"/>
          </a:xfrm>
          <a:prstGeom prst="mathMultiply">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657" name="乘号 656"/>
          <p:cNvSpPr/>
          <p:nvPr/>
        </p:nvSpPr>
        <p:spPr>
          <a:xfrm>
            <a:off x="5961939" y="5270788"/>
            <a:ext cx="325709" cy="326522"/>
          </a:xfrm>
          <a:prstGeom prst="mathMultiply">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658" name="乘号 657"/>
          <p:cNvSpPr/>
          <p:nvPr/>
        </p:nvSpPr>
        <p:spPr>
          <a:xfrm>
            <a:off x="5478713" y="5270788"/>
            <a:ext cx="325709" cy="326522"/>
          </a:xfrm>
          <a:prstGeom prst="mathMultiply">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662" name="禁止符 661"/>
          <p:cNvSpPr/>
          <p:nvPr/>
        </p:nvSpPr>
        <p:spPr>
          <a:xfrm>
            <a:off x="8476466" y="3813069"/>
            <a:ext cx="323653" cy="358363"/>
          </a:xfrm>
          <a:prstGeom prst="noSmoking">
            <a:avLst/>
          </a:prstGeom>
          <a:solidFill>
            <a:srgbClr val="FF0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663" name="禁止符 662"/>
          <p:cNvSpPr/>
          <p:nvPr/>
        </p:nvSpPr>
        <p:spPr>
          <a:xfrm>
            <a:off x="8476466" y="2306695"/>
            <a:ext cx="323653" cy="358363"/>
          </a:xfrm>
          <a:prstGeom prst="noSmoking">
            <a:avLst/>
          </a:prstGeom>
          <a:solidFill>
            <a:srgbClr val="FF0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664" name="禁止符 663"/>
          <p:cNvSpPr/>
          <p:nvPr/>
        </p:nvSpPr>
        <p:spPr>
          <a:xfrm>
            <a:off x="8476466" y="4314736"/>
            <a:ext cx="323653" cy="358363"/>
          </a:xfrm>
          <a:prstGeom prst="noSmoking">
            <a:avLst/>
          </a:prstGeom>
          <a:solidFill>
            <a:srgbClr val="FF0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665" name="禁止符 664"/>
          <p:cNvSpPr/>
          <p:nvPr/>
        </p:nvSpPr>
        <p:spPr>
          <a:xfrm>
            <a:off x="8476466" y="4817774"/>
            <a:ext cx="323653" cy="358363"/>
          </a:xfrm>
          <a:prstGeom prst="noSmoking">
            <a:avLst/>
          </a:prstGeom>
          <a:solidFill>
            <a:srgbClr val="FF0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666" name="禁止符 665"/>
          <p:cNvSpPr/>
          <p:nvPr/>
        </p:nvSpPr>
        <p:spPr>
          <a:xfrm>
            <a:off x="8476466" y="5319442"/>
            <a:ext cx="323653" cy="358363"/>
          </a:xfrm>
          <a:prstGeom prst="noSmoking">
            <a:avLst/>
          </a:prstGeom>
          <a:solidFill>
            <a:srgbClr val="FF0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667" name="禁止符 666"/>
          <p:cNvSpPr/>
          <p:nvPr/>
        </p:nvSpPr>
        <p:spPr>
          <a:xfrm>
            <a:off x="8476466" y="5814389"/>
            <a:ext cx="323653" cy="358363"/>
          </a:xfrm>
          <a:prstGeom prst="noSmoking">
            <a:avLst/>
          </a:prstGeom>
          <a:solidFill>
            <a:srgbClr val="FF0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671" name="同心圆 670"/>
          <p:cNvSpPr/>
          <p:nvPr/>
        </p:nvSpPr>
        <p:spPr>
          <a:xfrm>
            <a:off x="8476465" y="1803657"/>
            <a:ext cx="323653" cy="358363"/>
          </a:xfrm>
          <a:prstGeom prst="donut">
            <a:avLst>
              <a:gd name="adj" fmla="val 18717"/>
            </a:avLst>
          </a:prstGeom>
          <a:solidFill>
            <a:srgbClr val="00B05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solidFill>
            </a:endParaRPr>
          </a:p>
        </p:txBody>
      </p:sp>
      <p:sp>
        <p:nvSpPr>
          <p:cNvPr id="672" name="同心圆 671"/>
          <p:cNvSpPr/>
          <p:nvPr/>
        </p:nvSpPr>
        <p:spPr>
          <a:xfrm>
            <a:off x="10094967" y="1803657"/>
            <a:ext cx="323653" cy="358363"/>
          </a:xfrm>
          <a:prstGeom prst="donut">
            <a:avLst>
              <a:gd name="adj" fmla="val 18717"/>
            </a:avLst>
          </a:prstGeom>
          <a:solidFill>
            <a:srgbClr val="00B05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solidFill>
            </a:endParaRPr>
          </a:p>
        </p:txBody>
      </p:sp>
      <p:sp>
        <p:nvSpPr>
          <p:cNvPr id="673" name="同心圆 672"/>
          <p:cNvSpPr/>
          <p:nvPr/>
        </p:nvSpPr>
        <p:spPr>
          <a:xfrm>
            <a:off x="8476465" y="2811544"/>
            <a:ext cx="323653" cy="358363"/>
          </a:xfrm>
          <a:prstGeom prst="donut">
            <a:avLst>
              <a:gd name="adj" fmla="val 18717"/>
            </a:avLst>
          </a:prstGeom>
          <a:solidFill>
            <a:srgbClr val="00B05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solidFill>
            </a:endParaRPr>
          </a:p>
        </p:txBody>
      </p:sp>
      <p:sp>
        <p:nvSpPr>
          <p:cNvPr id="674" name="同心圆 673"/>
          <p:cNvSpPr/>
          <p:nvPr/>
        </p:nvSpPr>
        <p:spPr>
          <a:xfrm>
            <a:off x="10094967" y="2811544"/>
            <a:ext cx="323653" cy="358363"/>
          </a:xfrm>
          <a:prstGeom prst="donut">
            <a:avLst>
              <a:gd name="adj" fmla="val 18717"/>
            </a:avLst>
          </a:prstGeom>
          <a:solidFill>
            <a:srgbClr val="00B05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solidFill>
            </a:endParaRPr>
          </a:p>
        </p:txBody>
      </p:sp>
      <p:sp>
        <p:nvSpPr>
          <p:cNvPr id="675" name="同心圆 674"/>
          <p:cNvSpPr/>
          <p:nvPr/>
        </p:nvSpPr>
        <p:spPr>
          <a:xfrm>
            <a:off x="8476465" y="3315670"/>
            <a:ext cx="323653" cy="358363"/>
          </a:xfrm>
          <a:prstGeom prst="donut">
            <a:avLst>
              <a:gd name="adj" fmla="val 18717"/>
            </a:avLst>
          </a:prstGeom>
          <a:solidFill>
            <a:srgbClr val="00B05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solidFill>
            </a:endParaRPr>
          </a:p>
        </p:txBody>
      </p:sp>
      <p:sp>
        <p:nvSpPr>
          <p:cNvPr id="676" name="同心圆 675"/>
          <p:cNvSpPr/>
          <p:nvPr/>
        </p:nvSpPr>
        <p:spPr>
          <a:xfrm>
            <a:off x="10094967" y="3315670"/>
            <a:ext cx="323653" cy="358363"/>
          </a:xfrm>
          <a:prstGeom prst="donut">
            <a:avLst>
              <a:gd name="adj" fmla="val 18717"/>
            </a:avLst>
          </a:prstGeom>
          <a:solidFill>
            <a:srgbClr val="00B05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solidFill>
            </a:endParaRPr>
          </a:p>
        </p:txBody>
      </p:sp>
      <p:grpSp>
        <p:nvGrpSpPr>
          <p:cNvPr id="682" name="组合 681"/>
          <p:cNvGrpSpPr>
            <a:grpSpLocks noChangeAspect="1"/>
          </p:cNvGrpSpPr>
          <p:nvPr/>
        </p:nvGrpSpPr>
        <p:grpSpPr>
          <a:xfrm>
            <a:off x="576953" y="6066829"/>
            <a:ext cx="145258" cy="185261"/>
            <a:chOff x="8407400" y="2055813"/>
            <a:chExt cx="360363" cy="458788"/>
          </a:xfrm>
          <a:solidFill>
            <a:schemeClr val="tx2">
              <a:lumMod val="60000"/>
              <a:lumOff val="40000"/>
            </a:schemeClr>
          </a:solidFill>
        </p:grpSpPr>
        <p:sp>
          <p:nvSpPr>
            <p:cNvPr id="683" name="Freeform 219"/>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noFill/>
              <a:prstDash val="solid"/>
              <a:round/>
              <a:headEnd/>
              <a:tailEnd/>
            </a:ln>
          </p:spPr>
          <p:txBody>
            <a:bodyPr/>
            <a:lstStyle/>
            <a:p>
              <a:pPr defTabSz="543472">
                <a:defRPr/>
              </a:pPr>
              <a:endParaRPr lang="zh-CN" altLang="en-US" sz="3200"/>
            </a:p>
          </p:txBody>
        </p:sp>
        <p:sp>
          <p:nvSpPr>
            <p:cNvPr id="684" name="Freeform 220"/>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noFill/>
              <a:prstDash val="solid"/>
              <a:round/>
              <a:headEnd/>
              <a:tailEnd/>
            </a:ln>
          </p:spPr>
          <p:txBody>
            <a:bodyPr/>
            <a:lstStyle/>
            <a:p>
              <a:pPr defTabSz="543472">
                <a:defRPr/>
              </a:pPr>
              <a:endParaRPr lang="zh-CN" altLang="en-US" sz="3200"/>
            </a:p>
          </p:txBody>
        </p:sp>
        <p:sp>
          <p:nvSpPr>
            <p:cNvPr id="685" name="Freeform 221"/>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noFill/>
              <a:prstDash val="solid"/>
              <a:round/>
              <a:headEnd/>
              <a:tailEnd/>
            </a:ln>
          </p:spPr>
          <p:txBody>
            <a:bodyPr/>
            <a:lstStyle/>
            <a:p>
              <a:pPr defTabSz="543472">
                <a:defRPr/>
              </a:pPr>
              <a:endParaRPr lang="zh-CN" altLang="en-US" sz="3200"/>
            </a:p>
          </p:txBody>
        </p:sp>
        <p:sp>
          <p:nvSpPr>
            <p:cNvPr id="686" name="Freeform 222"/>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noFill/>
              <a:prstDash val="solid"/>
              <a:round/>
              <a:headEnd/>
              <a:tailEnd/>
            </a:ln>
          </p:spPr>
          <p:txBody>
            <a:bodyPr/>
            <a:lstStyle/>
            <a:p>
              <a:pPr defTabSz="543472">
                <a:defRPr/>
              </a:pPr>
              <a:endParaRPr lang="zh-CN" altLang="en-US" sz="3200"/>
            </a:p>
          </p:txBody>
        </p:sp>
      </p:grpSp>
      <p:grpSp>
        <p:nvGrpSpPr>
          <p:cNvPr id="687" name="组合 686"/>
          <p:cNvGrpSpPr>
            <a:grpSpLocks noChangeAspect="1"/>
          </p:cNvGrpSpPr>
          <p:nvPr/>
        </p:nvGrpSpPr>
        <p:grpSpPr>
          <a:xfrm>
            <a:off x="1594565" y="6142536"/>
            <a:ext cx="325212" cy="65043"/>
            <a:chOff x="2449513" y="1096964"/>
            <a:chExt cx="650875" cy="130175"/>
          </a:xfrm>
          <a:solidFill>
            <a:schemeClr val="tx2">
              <a:lumMod val="60000"/>
              <a:lumOff val="40000"/>
            </a:schemeClr>
          </a:solidFill>
        </p:grpSpPr>
        <p:sp>
          <p:nvSpPr>
            <p:cNvPr id="688" name="Freeform 204"/>
            <p:cNvSpPr>
              <a:spLocks/>
            </p:cNvSpPr>
            <p:nvPr/>
          </p:nvSpPr>
          <p:spPr bwMode="auto">
            <a:xfrm>
              <a:off x="2449513" y="1096964"/>
              <a:ext cx="79375" cy="117475"/>
            </a:xfrm>
            <a:custGeom>
              <a:avLst/>
              <a:gdLst>
                <a:gd name="T0" fmla="*/ 84 w 94"/>
                <a:gd name="T1" fmla="*/ 137 h 137"/>
                <a:gd name="T2" fmla="*/ 84 w 94"/>
                <a:gd name="T3" fmla="*/ 137 h 137"/>
                <a:gd name="T4" fmla="*/ 21 w 94"/>
                <a:gd name="T5" fmla="*/ 137 h 137"/>
                <a:gd name="T6" fmla="*/ 0 w 94"/>
                <a:gd name="T7" fmla="*/ 116 h 137"/>
                <a:gd name="T8" fmla="*/ 0 w 94"/>
                <a:gd name="T9" fmla="*/ 21 h 137"/>
                <a:gd name="T10" fmla="*/ 21 w 94"/>
                <a:gd name="T11" fmla="*/ 0 h 137"/>
                <a:gd name="T12" fmla="*/ 84 w 94"/>
                <a:gd name="T13" fmla="*/ 0 h 137"/>
                <a:gd name="T14" fmla="*/ 94 w 94"/>
                <a:gd name="T15" fmla="*/ 10 h 137"/>
                <a:gd name="T16" fmla="*/ 84 w 94"/>
                <a:gd name="T17" fmla="*/ 20 h 137"/>
                <a:gd name="T18" fmla="*/ 21 w 94"/>
                <a:gd name="T19" fmla="*/ 20 h 137"/>
                <a:gd name="T20" fmla="*/ 20 w 94"/>
                <a:gd name="T21" fmla="*/ 21 h 137"/>
                <a:gd name="T22" fmla="*/ 20 w 94"/>
                <a:gd name="T23" fmla="*/ 116 h 137"/>
                <a:gd name="T24" fmla="*/ 21 w 94"/>
                <a:gd name="T25" fmla="*/ 117 h 137"/>
                <a:gd name="T26" fmla="*/ 84 w 94"/>
                <a:gd name="T27" fmla="*/ 117 h 137"/>
                <a:gd name="T28" fmla="*/ 94 w 94"/>
                <a:gd name="T29" fmla="*/ 127 h 137"/>
                <a:gd name="T30" fmla="*/ 84 w 94"/>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137">
                  <a:moveTo>
                    <a:pt x="84" y="137"/>
                  </a:moveTo>
                  <a:lnTo>
                    <a:pt x="84" y="137"/>
                  </a:lnTo>
                  <a:lnTo>
                    <a:pt x="21" y="137"/>
                  </a:lnTo>
                  <a:cubicBezTo>
                    <a:pt x="10" y="137"/>
                    <a:pt x="0" y="127"/>
                    <a:pt x="0" y="116"/>
                  </a:cubicBezTo>
                  <a:lnTo>
                    <a:pt x="0" y="21"/>
                  </a:lnTo>
                  <a:cubicBezTo>
                    <a:pt x="0" y="10"/>
                    <a:pt x="10" y="0"/>
                    <a:pt x="21" y="0"/>
                  </a:cubicBezTo>
                  <a:lnTo>
                    <a:pt x="84" y="0"/>
                  </a:lnTo>
                  <a:cubicBezTo>
                    <a:pt x="90" y="0"/>
                    <a:pt x="94" y="5"/>
                    <a:pt x="94" y="10"/>
                  </a:cubicBezTo>
                  <a:cubicBezTo>
                    <a:pt x="94" y="15"/>
                    <a:pt x="90" y="20"/>
                    <a:pt x="84" y="20"/>
                  </a:cubicBezTo>
                  <a:lnTo>
                    <a:pt x="21" y="20"/>
                  </a:lnTo>
                  <a:cubicBezTo>
                    <a:pt x="21" y="20"/>
                    <a:pt x="20" y="20"/>
                    <a:pt x="20" y="21"/>
                  </a:cubicBezTo>
                  <a:lnTo>
                    <a:pt x="20" y="116"/>
                  </a:lnTo>
                  <a:cubicBezTo>
                    <a:pt x="20" y="116"/>
                    <a:pt x="21" y="117"/>
                    <a:pt x="21" y="117"/>
                  </a:cubicBezTo>
                  <a:lnTo>
                    <a:pt x="84" y="117"/>
                  </a:lnTo>
                  <a:cubicBezTo>
                    <a:pt x="90" y="117"/>
                    <a:pt x="94" y="121"/>
                    <a:pt x="94" y="127"/>
                  </a:cubicBezTo>
                  <a:cubicBezTo>
                    <a:pt x="94" y="132"/>
                    <a:pt x="90" y="137"/>
                    <a:pt x="84" y="137"/>
                  </a:cubicBezTo>
                  <a:close/>
                </a:path>
              </a:pathLst>
            </a:custGeom>
            <a:grpFill/>
            <a:ln w="0">
              <a:noFill/>
              <a:prstDash val="solid"/>
              <a:round/>
              <a:headEnd/>
              <a:tailEnd/>
            </a:ln>
          </p:spPr>
          <p:txBody>
            <a:bodyPr/>
            <a:lstStyle/>
            <a:p>
              <a:pPr defTabSz="543472">
                <a:defRPr/>
              </a:pPr>
              <a:endParaRPr lang="zh-CN" altLang="en-US" sz="3200"/>
            </a:p>
          </p:txBody>
        </p:sp>
        <p:sp>
          <p:nvSpPr>
            <p:cNvPr id="689" name="Freeform 205"/>
            <p:cNvSpPr>
              <a:spLocks/>
            </p:cNvSpPr>
            <p:nvPr/>
          </p:nvSpPr>
          <p:spPr bwMode="auto">
            <a:xfrm>
              <a:off x="3005138" y="1096964"/>
              <a:ext cx="95250" cy="117475"/>
            </a:xfrm>
            <a:custGeom>
              <a:avLst/>
              <a:gdLst>
                <a:gd name="T0" fmla="*/ 91 w 112"/>
                <a:gd name="T1" fmla="*/ 137 h 137"/>
                <a:gd name="T2" fmla="*/ 91 w 112"/>
                <a:gd name="T3" fmla="*/ 137 h 137"/>
                <a:gd name="T4" fmla="*/ 10 w 112"/>
                <a:gd name="T5" fmla="*/ 137 h 137"/>
                <a:gd name="T6" fmla="*/ 0 w 112"/>
                <a:gd name="T7" fmla="*/ 127 h 137"/>
                <a:gd name="T8" fmla="*/ 10 w 112"/>
                <a:gd name="T9" fmla="*/ 117 h 137"/>
                <a:gd name="T10" fmla="*/ 91 w 112"/>
                <a:gd name="T11" fmla="*/ 117 h 137"/>
                <a:gd name="T12" fmla="*/ 92 w 112"/>
                <a:gd name="T13" fmla="*/ 116 h 137"/>
                <a:gd name="T14" fmla="*/ 92 w 112"/>
                <a:gd name="T15" fmla="*/ 21 h 137"/>
                <a:gd name="T16" fmla="*/ 91 w 112"/>
                <a:gd name="T17" fmla="*/ 20 h 137"/>
                <a:gd name="T18" fmla="*/ 17 w 112"/>
                <a:gd name="T19" fmla="*/ 20 h 137"/>
                <a:gd name="T20" fmla="*/ 7 w 112"/>
                <a:gd name="T21" fmla="*/ 10 h 137"/>
                <a:gd name="T22" fmla="*/ 17 w 112"/>
                <a:gd name="T23" fmla="*/ 0 h 137"/>
                <a:gd name="T24" fmla="*/ 91 w 112"/>
                <a:gd name="T25" fmla="*/ 0 h 137"/>
                <a:gd name="T26" fmla="*/ 112 w 112"/>
                <a:gd name="T27" fmla="*/ 21 h 137"/>
                <a:gd name="T28" fmla="*/ 112 w 112"/>
                <a:gd name="T29" fmla="*/ 116 h 137"/>
                <a:gd name="T30" fmla="*/ 91 w 112"/>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37">
                  <a:moveTo>
                    <a:pt x="91" y="137"/>
                  </a:moveTo>
                  <a:lnTo>
                    <a:pt x="91" y="137"/>
                  </a:lnTo>
                  <a:lnTo>
                    <a:pt x="10" y="137"/>
                  </a:lnTo>
                  <a:cubicBezTo>
                    <a:pt x="4" y="137"/>
                    <a:pt x="0" y="132"/>
                    <a:pt x="0" y="127"/>
                  </a:cubicBezTo>
                  <a:cubicBezTo>
                    <a:pt x="0" y="121"/>
                    <a:pt x="4" y="117"/>
                    <a:pt x="10" y="117"/>
                  </a:cubicBezTo>
                  <a:lnTo>
                    <a:pt x="91" y="117"/>
                  </a:lnTo>
                  <a:cubicBezTo>
                    <a:pt x="92" y="117"/>
                    <a:pt x="92" y="116"/>
                    <a:pt x="92" y="116"/>
                  </a:cubicBezTo>
                  <a:lnTo>
                    <a:pt x="92" y="21"/>
                  </a:lnTo>
                  <a:cubicBezTo>
                    <a:pt x="92" y="20"/>
                    <a:pt x="92" y="20"/>
                    <a:pt x="91" y="20"/>
                  </a:cubicBezTo>
                  <a:lnTo>
                    <a:pt x="17" y="20"/>
                  </a:lnTo>
                  <a:cubicBezTo>
                    <a:pt x="11" y="20"/>
                    <a:pt x="7" y="15"/>
                    <a:pt x="7" y="10"/>
                  </a:cubicBezTo>
                  <a:cubicBezTo>
                    <a:pt x="7" y="5"/>
                    <a:pt x="11" y="0"/>
                    <a:pt x="17" y="0"/>
                  </a:cubicBezTo>
                  <a:lnTo>
                    <a:pt x="91" y="0"/>
                  </a:lnTo>
                  <a:cubicBezTo>
                    <a:pt x="102" y="0"/>
                    <a:pt x="112" y="10"/>
                    <a:pt x="112" y="21"/>
                  </a:cubicBezTo>
                  <a:lnTo>
                    <a:pt x="112" y="116"/>
                  </a:lnTo>
                  <a:cubicBezTo>
                    <a:pt x="112" y="127"/>
                    <a:pt x="102" y="137"/>
                    <a:pt x="91" y="137"/>
                  </a:cubicBezTo>
                  <a:close/>
                </a:path>
              </a:pathLst>
            </a:custGeom>
            <a:grpFill/>
            <a:ln w="0">
              <a:noFill/>
              <a:prstDash val="solid"/>
              <a:round/>
              <a:headEnd/>
              <a:tailEnd/>
            </a:ln>
          </p:spPr>
          <p:txBody>
            <a:bodyPr/>
            <a:lstStyle/>
            <a:p>
              <a:pPr defTabSz="543472">
                <a:defRPr/>
              </a:pPr>
              <a:endParaRPr lang="zh-CN" altLang="en-US" sz="3200"/>
            </a:p>
          </p:txBody>
        </p:sp>
        <p:sp>
          <p:nvSpPr>
            <p:cNvPr id="690" name="Freeform 206"/>
            <p:cNvSpPr>
              <a:spLocks/>
            </p:cNvSpPr>
            <p:nvPr/>
          </p:nvSpPr>
          <p:spPr bwMode="auto">
            <a:xfrm>
              <a:off x="2944813" y="1196976"/>
              <a:ext cx="93663" cy="17463"/>
            </a:xfrm>
            <a:custGeom>
              <a:avLst/>
              <a:gdLst>
                <a:gd name="T0" fmla="*/ 99 w 109"/>
                <a:gd name="T1" fmla="*/ 20 h 20"/>
                <a:gd name="T2" fmla="*/ 99 w 109"/>
                <a:gd name="T3" fmla="*/ 20 h 20"/>
                <a:gd name="T4" fmla="*/ 10 w 109"/>
                <a:gd name="T5" fmla="*/ 20 h 20"/>
                <a:gd name="T6" fmla="*/ 0 w 109"/>
                <a:gd name="T7" fmla="*/ 10 h 20"/>
                <a:gd name="T8" fmla="*/ 10 w 109"/>
                <a:gd name="T9" fmla="*/ 0 h 20"/>
                <a:gd name="T10" fmla="*/ 99 w 109"/>
                <a:gd name="T11" fmla="*/ 0 h 20"/>
                <a:gd name="T12" fmla="*/ 109 w 109"/>
                <a:gd name="T13" fmla="*/ 10 h 20"/>
                <a:gd name="T14" fmla="*/ 99 w 10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20">
                  <a:moveTo>
                    <a:pt x="99" y="20"/>
                  </a:moveTo>
                  <a:lnTo>
                    <a:pt x="99" y="20"/>
                  </a:lnTo>
                  <a:lnTo>
                    <a:pt x="10" y="20"/>
                  </a:lnTo>
                  <a:cubicBezTo>
                    <a:pt x="4" y="20"/>
                    <a:pt x="0" y="15"/>
                    <a:pt x="0" y="10"/>
                  </a:cubicBezTo>
                  <a:cubicBezTo>
                    <a:pt x="0" y="4"/>
                    <a:pt x="4" y="0"/>
                    <a:pt x="10" y="0"/>
                  </a:cubicBezTo>
                  <a:lnTo>
                    <a:pt x="99" y="0"/>
                  </a:lnTo>
                  <a:cubicBezTo>
                    <a:pt x="104" y="0"/>
                    <a:pt x="109" y="4"/>
                    <a:pt x="109" y="10"/>
                  </a:cubicBezTo>
                  <a:cubicBezTo>
                    <a:pt x="109" y="15"/>
                    <a:pt x="104" y="20"/>
                    <a:pt x="99" y="20"/>
                  </a:cubicBezTo>
                  <a:close/>
                </a:path>
              </a:pathLst>
            </a:custGeom>
            <a:grpFill/>
            <a:ln w="0">
              <a:noFill/>
              <a:prstDash val="solid"/>
              <a:round/>
              <a:headEnd/>
              <a:tailEnd/>
            </a:ln>
          </p:spPr>
          <p:txBody>
            <a:bodyPr/>
            <a:lstStyle/>
            <a:p>
              <a:pPr defTabSz="543472">
                <a:defRPr/>
              </a:pPr>
              <a:endParaRPr lang="zh-CN" altLang="en-US" sz="3200"/>
            </a:p>
          </p:txBody>
        </p:sp>
        <p:sp>
          <p:nvSpPr>
            <p:cNvPr id="691" name="Freeform 207"/>
            <p:cNvSpPr>
              <a:spLocks/>
            </p:cNvSpPr>
            <p:nvPr/>
          </p:nvSpPr>
          <p:spPr bwMode="auto">
            <a:xfrm>
              <a:off x="2513013" y="1096964"/>
              <a:ext cx="525463" cy="17463"/>
            </a:xfrm>
            <a:custGeom>
              <a:avLst/>
              <a:gdLst>
                <a:gd name="T0" fmla="*/ 608 w 618"/>
                <a:gd name="T1" fmla="*/ 20 h 20"/>
                <a:gd name="T2" fmla="*/ 608 w 618"/>
                <a:gd name="T3" fmla="*/ 20 h 20"/>
                <a:gd name="T4" fmla="*/ 10 w 618"/>
                <a:gd name="T5" fmla="*/ 20 h 20"/>
                <a:gd name="T6" fmla="*/ 0 w 618"/>
                <a:gd name="T7" fmla="*/ 10 h 20"/>
                <a:gd name="T8" fmla="*/ 10 w 618"/>
                <a:gd name="T9" fmla="*/ 0 h 20"/>
                <a:gd name="T10" fmla="*/ 608 w 618"/>
                <a:gd name="T11" fmla="*/ 0 h 20"/>
                <a:gd name="T12" fmla="*/ 618 w 618"/>
                <a:gd name="T13" fmla="*/ 10 h 20"/>
                <a:gd name="T14" fmla="*/ 608 w 618"/>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8" h="20">
                  <a:moveTo>
                    <a:pt x="608" y="20"/>
                  </a:moveTo>
                  <a:lnTo>
                    <a:pt x="608" y="20"/>
                  </a:lnTo>
                  <a:lnTo>
                    <a:pt x="10" y="20"/>
                  </a:lnTo>
                  <a:cubicBezTo>
                    <a:pt x="5" y="20"/>
                    <a:pt x="0" y="15"/>
                    <a:pt x="0" y="10"/>
                  </a:cubicBezTo>
                  <a:cubicBezTo>
                    <a:pt x="0" y="5"/>
                    <a:pt x="5" y="0"/>
                    <a:pt x="10" y="0"/>
                  </a:cubicBezTo>
                  <a:lnTo>
                    <a:pt x="608" y="0"/>
                  </a:lnTo>
                  <a:cubicBezTo>
                    <a:pt x="613" y="0"/>
                    <a:pt x="618" y="5"/>
                    <a:pt x="618" y="10"/>
                  </a:cubicBezTo>
                  <a:cubicBezTo>
                    <a:pt x="618" y="15"/>
                    <a:pt x="613" y="20"/>
                    <a:pt x="608" y="20"/>
                  </a:cubicBezTo>
                  <a:close/>
                </a:path>
              </a:pathLst>
            </a:custGeom>
            <a:grpFill/>
            <a:ln w="0">
              <a:noFill/>
              <a:prstDash val="solid"/>
              <a:round/>
              <a:headEnd/>
              <a:tailEnd/>
            </a:ln>
          </p:spPr>
          <p:txBody>
            <a:bodyPr/>
            <a:lstStyle/>
            <a:p>
              <a:pPr defTabSz="543472">
                <a:defRPr/>
              </a:pPr>
              <a:endParaRPr lang="zh-CN" altLang="en-US" sz="3200"/>
            </a:p>
          </p:txBody>
        </p:sp>
        <p:sp>
          <p:nvSpPr>
            <p:cNvPr id="692" name="Freeform 208"/>
            <p:cNvSpPr>
              <a:spLocks/>
            </p:cNvSpPr>
            <p:nvPr/>
          </p:nvSpPr>
          <p:spPr bwMode="auto">
            <a:xfrm>
              <a:off x="2513013" y="1196976"/>
              <a:ext cx="381000" cy="17463"/>
            </a:xfrm>
            <a:custGeom>
              <a:avLst/>
              <a:gdLst>
                <a:gd name="T0" fmla="*/ 439 w 449"/>
                <a:gd name="T1" fmla="*/ 20 h 20"/>
                <a:gd name="T2" fmla="*/ 439 w 449"/>
                <a:gd name="T3" fmla="*/ 20 h 20"/>
                <a:gd name="T4" fmla="*/ 10 w 449"/>
                <a:gd name="T5" fmla="*/ 20 h 20"/>
                <a:gd name="T6" fmla="*/ 0 w 449"/>
                <a:gd name="T7" fmla="*/ 10 h 20"/>
                <a:gd name="T8" fmla="*/ 10 w 449"/>
                <a:gd name="T9" fmla="*/ 0 h 20"/>
                <a:gd name="T10" fmla="*/ 439 w 449"/>
                <a:gd name="T11" fmla="*/ 0 h 20"/>
                <a:gd name="T12" fmla="*/ 449 w 449"/>
                <a:gd name="T13" fmla="*/ 10 h 20"/>
                <a:gd name="T14" fmla="*/ 439 w 44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9" h="20">
                  <a:moveTo>
                    <a:pt x="439" y="20"/>
                  </a:moveTo>
                  <a:lnTo>
                    <a:pt x="439" y="20"/>
                  </a:lnTo>
                  <a:lnTo>
                    <a:pt x="10" y="20"/>
                  </a:lnTo>
                  <a:cubicBezTo>
                    <a:pt x="5" y="20"/>
                    <a:pt x="0" y="15"/>
                    <a:pt x="0" y="10"/>
                  </a:cubicBezTo>
                  <a:cubicBezTo>
                    <a:pt x="0" y="4"/>
                    <a:pt x="5" y="0"/>
                    <a:pt x="10" y="0"/>
                  </a:cubicBezTo>
                  <a:lnTo>
                    <a:pt x="439" y="0"/>
                  </a:lnTo>
                  <a:cubicBezTo>
                    <a:pt x="444" y="0"/>
                    <a:pt x="449" y="4"/>
                    <a:pt x="449" y="10"/>
                  </a:cubicBezTo>
                  <a:cubicBezTo>
                    <a:pt x="449" y="15"/>
                    <a:pt x="444" y="20"/>
                    <a:pt x="439" y="20"/>
                  </a:cubicBezTo>
                  <a:close/>
                </a:path>
              </a:pathLst>
            </a:custGeom>
            <a:grpFill/>
            <a:ln w="0">
              <a:noFill/>
              <a:prstDash val="solid"/>
              <a:round/>
              <a:headEnd/>
              <a:tailEnd/>
            </a:ln>
          </p:spPr>
          <p:txBody>
            <a:bodyPr/>
            <a:lstStyle/>
            <a:p>
              <a:pPr defTabSz="543472">
                <a:defRPr/>
              </a:pPr>
              <a:endParaRPr lang="zh-CN" altLang="en-US" sz="3200"/>
            </a:p>
          </p:txBody>
        </p:sp>
        <p:sp>
          <p:nvSpPr>
            <p:cNvPr id="693" name="Freeform 209"/>
            <p:cNvSpPr>
              <a:spLocks/>
            </p:cNvSpPr>
            <p:nvPr/>
          </p:nvSpPr>
          <p:spPr bwMode="auto">
            <a:xfrm>
              <a:off x="2852738" y="1182689"/>
              <a:ext cx="42863"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39" y="0"/>
                    <a:pt x="51" y="12"/>
                    <a:pt x="51" y="26"/>
                  </a:cubicBezTo>
                  <a:cubicBezTo>
                    <a:pt x="51" y="40"/>
                    <a:pt x="39" y="52"/>
                    <a:pt x="25" y="52"/>
                  </a:cubicBezTo>
                  <a:close/>
                </a:path>
              </a:pathLst>
            </a:custGeom>
            <a:grpFill/>
            <a:ln w="0">
              <a:noFill/>
              <a:prstDash val="solid"/>
              <a:round/>
              <a:headEnd/>
              <a:tailEnd/>
            </a:ln>
          </p:spPr>
          <p:txBody>
            <a:bodyPr/>
            <a:lstStyle/>
            <a:p>
              <a:pPr defTabSz="543472">
                <a:defRPr/>
              </a:pPr>
              <a:endParaRPr lang="zh-CN" altLang="en-US" sz="3200"/>
            </a:p>
          </p:txBody>
        </p:sp>
        <p:sp>
          <p:nvSpPr>
            <p:cNvPr id="694" name="Freeform 210"/>
            <p:cNvSpPr>
              <a:spLocks/>
            </p:cNvSpPr>
            <p:nvPr/>
          </p:nvSpPr>
          <p:spPr bwMode="auto">
            <a:xfrm>
              <a:off x="2919413" y="1182689"/>
              <a:ext cx="42863"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472">
                <a:defRPr/>
              </a:pPr>
              <a:endParaRPr lang="zh-CN" altLang="en-US" sz="3200"/>
            </a:p>
          </p:txBody>
        </p:sp>
        <p:sp>
          <p:nvSpPr>
            <p:cNvPr id="695" name="Freeform 211"/>
            <p:cNvSpPr>
              <a:spLocks/>
            </p:cNvSpPr>
            <p:nvPr/>
          </p:nvSpPr>
          <p:spPr bwMode="auto">
            <a:xfrm>
              <a:off x="2493963" y="1101726"/>
              <a:ext cx="7938"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7" y="0"/>
                    <a:pt x="10" y="2"/>
                    <a:pt x="10" y="5"/>
                  </a:cubicBezTo>
                  <a:lnTo>
                    <a:pt x="10" y="122"/>
                  </a:lnTo>
                  <a:cubicBezTo>
                    <a:pt x="10" y="125"/>
                    <a:pt x="7" y="127"/>
                    <a:pt x="5" y="127"/>
                  </a:cubicBezTo>
                  <a:close/>
                </a:path>
              </a:pathLst>
            </a:custGeom>
            <a:grpFill/>
            <a:ln w="0">
              <a:noFill/>
              <a:prstDash val="solid"/>
              <a:round/>
              <a:headEnd/>
              <a:tailEnd/>
            </a:ln>
          </p:spPr>
          <p:txBody>
            <a:bodyPr/>
            <a:lstStyle/>
            <a:p>
              <a:pPr defTabSz="543472">
                <a:defRPr/>
              </a:pPr>
              <a:endParaRPr lang="zh-CN" altLang="en-US" sz="3200"/>
            </a:p>
          </p:txBody>
        </p:sp>
        <p:sp>
          <p:nvSpPr>
            <p:cNvPr id="696" name="Freeform 212"/>
            <p:cNvSpPr>
              <a:spLocks/>
            </p:cNvSpPr>
            <p:nvPr/>
          </p:nvSpPr>
          <p:spPr bwMode="auto">
            <a:xfrm>
              <a:off x="3044826" y="1101726"/>
              <a:ext cx="9525"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8" y="0"/>
                    <a:pt x="10" y="2"/>
                    <a:pt x="10" y="5"/>
                  </a:cubicBezTo>
                  <a:lnTo>
                    <a:pt x="10" y="122"/>
                  </a:lnTo>
                  <a:cubicBezTo>
                    <a:pt x="10" y="125"/>
                    <a:pt x="8" y="127"/>
                    <a:pt x="5" y="127"/>
                  </a:cubicBezTo>
                  <a:close/>
                </a:path>
              </a:pathLst>
            </a:custGeom>
            <a:grpFill/>
            <a:ln w="0">
              <a:noFill/>
              <a:prstDash val="solid"/>
              <a:round/>
              <a:headEnd/>
              <a:tailEnd/>
            </a:ln>
          </p:spPr>
          <p:txBody>
            <a:bodyPr/>
            <a:lstStyle/>
            <a:p>
              <a:pPr defTabSz="543472">
                <a:defRPr/>
              </a:pPr>
              <a:endParaRPr lang="zh-CN" altLang="en-US" sz="3200"/>
            </a:p>
          </p:txBody>
        </p:sp>
        <p:sp>
          <p:nvSpPr>
            <p:cNvPr id="697" name="Freeform 213"/>
            <p:cNvSpPr>
              <a:spLocks/>
            </p:cNvSpPr>
            <p:nvPr/>
          </p:nvSpPr>
          <p:spPr bwMode="auto">
            <a:xfrm>
              <a:off x="2454276" y="1133476"/>
              <a:ext cx="47625" cy="9525"/>
            </a:xfrm>
            <a:custGeom>
              <a:avLst/>
              <a:gdLst>
                <a:gd name="T0" fmla="*/ 52 w 57"/>
                <a:gd name="T1" fmla="*/ 10 h 10"/>
                <a:gd name="T2" fmla="*/ 52 w 57"/>
                <a:gd name="T3" fmla="*/ 10 h 10"/>
                <a:gd name="T4" fmla="*/ 5 w 57"/>
                <a:gd name="T5" fmla="*/ 10 h 10"/>
                <a:gd name="T6" fmla="*/ 0 w 57"/>
                <a:gd name="T7" fmla="*/ 5 h 10"/>
                <a:gd name="T8" fmla="*/ 5 w 57"/>
                <a:gd name="T9" fmla="*/ 0 h 10"/>
                <a:gd name="T10" fmla="*/ 52 w 57"/>
                <a:gd name="T11" fmla="*/ 0 h 10"/>
                <a:gd name="T12" fmla="*/ 57 w 57"/>
                <a:gd name="T13" fmla="*/ 5 h 10"/>
                <a:gd name="T14" fmla="*/ 52 w 57"/>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
                  <a:moveTo>
                    <a:pt x="52" y="10"/>
                  </a:moveTo>
                  <a:lnTo>
                    <a:pt x="52" y="10"/>
                  </a:lnTo>
                  <a:lnTo>
                    <a:pt x="5" y="10"/>
                  </a:lnTo>
                  <a:cubicBezTo>
                    <a:pt x="2" y="10"/>
                    <a:pt x="0" y="7"/>
                    <a:pt x="0" y="5"/>
                  </a:cubicBezTo>
                  <a:cubicBezTo>
                    <a:pt x="0" y="2"/>
                    <a:pt x="2" y="0"/>
                    <a:pt x="5" y="0"/>
                  </a:cubicBezTo>
                  <a:lnTo>
                    <a:pt x="52" y="0"/>
                  </a:lnTo>
                  <a:cubicBezTo>
                    <a:pt x="54" y="0"/>
                    <a:pt x="57" y="2"/>
                    <a:pt x="57" y="5"/>
                  </a:cubicBezTo>
                  <a:cubicBezTo>
                    <a:pt x="57" y="7"/>
                    <a:pt x="54" y="10"/>
                    <a:pt x="52" y="10"/>
                  </a:cubicBezTo>
                  <a:close/>
                </a:path>
              </a:pathLst>
            </a:custGeom>
            <a:grpFill/>
            <a:ln w="0">
              <a:noFill/>
              <a:prstDash val="solid"/>
              <a:round/>
              <a:headEnd/>
              <a:tailEnd/>
            </a:ln>
          </p:spPr>
          <p:txBody>
            <a:bodyPr/>
            <a:lstStyle/>
            <a:p>
              <a:pPr defTabSz="543472">
                <a:defRPr/>
              </a:pPr>
              <a:endParaRPr lang="zh-CN" altLang="en-US" sz="3200"/>
            </a:p>
          </p:txBody>
        </p:sp>
        <p:sp>
          <p:nvSpPr>
            <p:cNvPr id="698" name="Freeform 214"/>
            <p:cNvSpPr>
              <a:spLocks/>
            </p:cNvSpPr>
            <p:nvPr/>
          </p:nvSpPr>
          <p:spPr bwMode="auto">
            <a:xfrm>
              <a:off x="2473326"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defTabSz="543472">
                <a:defRPr/>
              </a:pPr>
              <a:endParaRPr lang="zh-CN" altLang="en-US" sz="3200"/>
            </a:p>
          </p:txBody>
        </p:sp>
        <p:sp>
          <p:nvSpPr>
            <p:cNvPr id="699" name="Freeform 215"/>
            <p:cNvSpPr>
              <a:spLocks/>
            </p:cNvSpPr>
            <p:nvPr/>
          </p:nvSpPr>
          <p:spPr bwMode="auto">
            <a:xfrm>
              <a:off x="3046413" y="1133476"/>
              <a:ext cx="46038" cy="9525"/>
            </a:xfrm>
            <a:custGeom>
              <a:avLst/>
              <a:gdLst>
                <a:gd name="T0" fmla="*/ 50 w 55"/>
                <a:gd name="T1" fmla="*/ 10 h 10"/>
                <a:gd name="T2" fmla="*/ 50 w 55"/>
                <a:gd name="T3" fmla="*/ 10 h 10"/>
                <a:gd name="T4" fmla="*/ 5 w 55"/>
                <a:gd name="T5" fmla="*/ 10 h 10"/>
                <a:gd name="T6" fmla="*/ 0 w 55"/>
                <a:gd name="T7" fmla="*/ 5 h 10"/>
                <a:gd name="T8" fmla="*/ 5 w 55"/>
                <a:gd name="T9" fmla="*/ 0 h 10"/>
                <a:gd name="T10" fmla="*/ 50 w 55"/>
                <a:gd name="T11" fmla="*/ 0 h 10"/>
                <a:gd name="T12" fmla="*/ 55 w 55"/>
                <a:gd name="T13" fmla="*/ 5 h 10"/>
                <a:gd name="T14" fmla="*/ 50 w 5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0">
                  <a:moveTo>
                    <a:pt x="50" y="10"/>
                  </a:moveTo>
                  <a:lnTo>
                    <a:pt x="50" y="10"/>
                  </a:lnTo>
                  <a:lnTo>
                    <a:pt x="5" y="10"/>
                  </a:lnTo>
                  <a:cubicBezTo>
                    <a:pt x="2" y="10"/>
                    <a:pt x="0" y="7"/>
                    <a:pt x="0" y="5"/>
                  </a:cubicBezTo>
                  <a:cubicBezTo>
                    <a:pt x="0" y="2"/>
                    <a:pt x="2" y="0"/>
                    <a:pt x="5" y="0"/>
                  </a:cubicBezTo>
                  <a:lnTo>
                    <a:pt x="50" y="0"/>
                  </a:lnTo>
                  <a:cubicBezTo>
                    <a:pt x="53" y="0"/>
                    <a:pt x="55" y="2"/>
                    <a:pt x="55" y="5"/>
                  </a:cubicBezTo>
                  <a:cubicBezTo>
                    <a:pt x="55" y="7"/>
                    <a:pt x="53" y="10"/>
                    <a:pt x="50" y="10"/>
                  </a:cubicBezTo>
                  <a:close/>
                </a:path>
              </a:pathLst>
            </a:custGeom>
            <a:grpFill/>
            <a:ln w="0">
              <a:noFill/>
              <a:prstDash val="solid"/>
              <a:round/>
              <a:headEnd/>
              <a:tailEnd/>
            </a:ln>
          </p:spPr>
          <p:txBody>
            <a:bodyPr/>
            <a:lstStyle/>
            <a:p>
              <a:pPr defTabSz="543472">
                <a:defRPr/>
              </a:pPr>
              <a:endParaRPr lang="zh-CN" altLang="en-US" sz="3200"/>
            </a:p>
          </p:txBody>
        </p:sp>
        <p:sp>
          <p:nvSpPr>
            <p:cNvPr id="700" name="Freeform 216"/>
            <p:cNvSpPr>
              <a:spLocks/>
            </p:cNvSpPr>
            <p:nvPr/>
          </p:nvSpPr>
          <p:spPr bwMode="auto">
            <a:xfrm>
              <a:off x="3062288"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defTabSz="543472">
                <a:defRPr/>
              </a:pPr>
              <a:endParaRPr lang="zh-CN" altLang="en-US" sz="3200"/>
            </a:p>
          </p:txBody>
        </p:sp>
        <p:sp>
          <p:nvSpPr>
            <p:cNvPr id="701" name="Freeform 217"/>
            <p:cNvSpPr>
              <a:spLocks/>
            </p:cNvSpPr>
            <p:nvPr/>
          </p:nvSpPr>
          <p:spPr bwMode="auto">
            <a:xfrm>
              <a:off x="2559051" y="1125539"/>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472">
                <a:defRPr/>
              </a:pPr>
              <a:endParaRPr lang="zh-CN" altLang="en-US" sz="3200"/>
            </a:p>
          </p:txBody>
        </p:sp>
        <p:sp>
          <p:nvSpPr>
            <p:cNvPr id="702" name="Freeform 218"/>
            <p:cNvSpPr>
              <a:spLocks/>
            </p:cNvSpPr>
            <p:nvPr/>
          </p:nvSpPr>
          <p:spPr bwMode="auto">
            <a:xfrm>
              <a:off x="2619376" y="1130301"/>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703" name="Freeform 219"/>
            <p:cNvSpPr>
              <a:spLocks/>
            </p:cNvSpPr>
            <p:nvPr/>
          </p:nvSpPr>
          <p:spPr bwMode="auto">
            <a:xfrm>
              <a:off x="2559051" y="1155701"/>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472">
                <a:defRPr/>
              </a:pPr>
              <a:endParaRPr lang="zh-CN" altLang="en-US" sz="3200"/>
            </a:p>
          </p:txBody>
        </p:sp>
        <p:sp>
          <p:nvSpPr>
            <p:cNvPr id="704" name="Freeform 220"/>
            <p:cNvSpPr>
              <a:spLocks/>
            </p:cNvSpPr>
            <p:nvPr/>
          </p:nvSpPr>
          <p:spPr bwMode="auto">
            <a:xfrm>
              <a:off x="2619376" y="1158876"/>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705" name="Freeform 221"/>
            <p:cNvSpPr>
              <a:spLocks/>
            </p:cNvSpPr>
            <p:nvPr/>
          </p:nvSpPr>
          <p:spPr bwMode="auto">
            <a:xfrm>
              <a:off x="2674938" y="1125539"/>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defTabSz="543472">
                <a:defRPr/>
              </a:pPr>
              <a:endParaRPr lang="zh-CN" altLang="en-US" sz="3200"/>
            </a:p>
          </p:txBody>
        </p:sp>
        <p:sp>
          <p:nvSpPr>
            <p:cNvPr id="706" name="Freeform 222"/>
            <p:cNvSpPr>
              <a:spLocks/>
            </p:cNvSpPr>
            <p:nvPr/>
          </p:nvSpPr>
          <p:spPr bwMode="auto">
            <a:xfrm>
              <a:off x="2735263" y="1130301"/>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707" name="Freeform 223"/>
            <p:cNvSpPr>
              <a:spLocks/>
            </p:cNvSpPr>
            <p:nvPr/>
          </p:nvSpPr>
          <p:spPr bwMode="auto">
            <a:xfrm>
              <a:off x="2674938" y="1155701"/>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defTabSz="543472">
                <a:defRPr/>
              </a:pPr>
              <a:endParaRPr lang="zh-CN" altLang="en-US" sz="3200"/>
            </a:p>
          </p:txBody>
        </p:sp>
        <p:sp>
          <p:nvSpPr>
            <p:cNvPr id="708" name="Freeform 224"/>
            <p:cNvSpPr>
              <a:spLocks/>
            </p:cNvSpPr>
            <p:nvPr/>
          </p:nvSpPr>
          <p:spPr bwMode="auto">
            <a:xfrm>
              <a:off x="2735263" y="1158876"/>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709" name="Freeform 226"/>
            <p:cNvSpPr>
              <a:spLocks/>
            </p:cNvSpPr>
            <p:nvPr/>
          </p:nvSpPr>
          <p:spPr bwMode="auto">
            <a:xfrm>
              <a:off x="2794001"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472">
                <a:defRPr/>
              </a:pPr>
              <a:endParaRPr lang="zh-CN" altLang="en-US" sz="3200"/>
            </a:p>
          </p:txBody>
        </p:sp>
        <p:sp>
          <p:nvSpPr>
            <p:cNvPr id="710" name="Freeform 227"/>
            <p:cNvSpPr>
              <a:spLocks/>
            </p:cNvSpPr>
            <p:nvPr/>
          </p:nvSpPr>
          <p:spPr bwMode="auto">
            <a:xfrm>
              <a:off x="2854326"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711" name="Freeform 228"/>
            <p:cNvSpPr>
              <a:spLocks/>
            </p:cNvSpPr>
            <p:nvPr/>
          </p:nvSpPr>
          <p:spPr bwMode="auto">
            <a:xfrm>
              <a:off x="2794001"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472">
                <a:defRPr/>
              </a:pPr>
              <a:endParaRPr lang="zh-CN" altLang="en-US" sz="3200"/>
            </a:p>
          </p:txBody>
        </p:sp>
        <p:sp>
          <p:nvSpPr>
            <p:cNvPr id="712" name="Freeform 229"/>
            <p:cNvSpPr>
              <a:spLocks/>
            </p:cNvSpPr>
            <p:nvPr/>
          </p:nvSpPr>
          <p:spPr bwMode="auto">
            <a:xfrm>
              <a:off x="2854326"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713" name="Freeform 230"/>
            <p:cNvSpPr>
              <a:spLocks/>
            </p:cNvSpPr>
            <p:nvPr/>
          </p:nvSpPr>
          <p:spPr bwMode="auto">
            <a:xfrm>
              <a:off x="2913063"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472">
                <a:defRPr/>
              </a:pPr>
              <a:endParaRPr lang="zh-CN" altLang="en-US" sz="3200"/>
            </a:p>
          </p:txBody>
        </p:sp>
        <p:sp>
          <p:nvSpPr>
            <p:cNvPr id="714" name="Freeform 231"/>
            <p:cNvSpPr>
              <a:spLocks/>
            </p:cNvSpPr>
            <p:nvPr/>
          </p:nvSpPr>
          <p:spPr bwMode="auto">
            <a:xfrm>
              <a:off x="2973388"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472">
                <a:defRPr/>
              </a:pPr>
              <a:endParaRPr lang="zh-CN" altLang="en-US" sz="3200"/>
            </a:p>
          </p:txBody>
        </p:sp>
        <p:sp>
          <p:nvSpPr>
            <p:cNvPr id="715" name="Freeform 232"/>
            <p:cNvSpPr>
              <a:spLocks/>
            </p:cNvSpPr>
            <p:nvPr/>
          </p:nvSpPr>
          <p:spPr bwMode="auto">
            <a:xfrm>
              <a:off x="2913063"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472">
                <a:defRPr/>
              </a:pPr>
              <a:endParaRPr lang="zh-CN" altLang="en-US" sz="3200"/>
            </a:p>
          </p:txBody>
        </p:sp>
        <p:sp>
          <p:nvSpPr>
            <p:cNvPr id="716" name="Freeform 233"/>
            <p:cNvSpPr>
              <a:spLocks/>
            </p:cNvSpPr>
            <p:nvPr/>
          </p:nvSpPr>
          <p:spPr bwMode="auto">
            <a:xfrm>
              <a:off x="2973388"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472">
                <a:defRPr/>
              </a:pPr>
              <a:endParaRPr lang="zh-CN" altLang="en-US" sz="3200"/>
            </a:p>
          </p:txBody>
        </p:sp>
      </p:grpSp>
      <p:sp>
        <p:nvSpPr>
          <p:cNvPr id="717" name="文本框 716"/>
          <p:cNvSpPr txBox="1"/>
          <p:nvPr/>
        </p:nvSpPr>
        <p:spPr>
          <a:xfrm>
            <a:off x="719960" y="6047889"/>
            <a:ext cx="630137" cy="246157"/>
          </a:xfrm>
          <a:prstGeom prst="rect">
            <a:avLst/>
          </a:prstGeom>
          <a:noFill/>
        </p:spPr>
        <p:txBody>
          <a:bodyPr wrap="none" rtlCol="0">
            <a:spAutoFit/>
          </a:bodyPr>
          <a:lstStyle/>
          <a:p>
            <a:r>
              <a:rPr sz="1000">
                <a:solidFill>
                  <a:schemeClr val="bg1"/>
                </a:solidFill>
              </a:rPr>
              <a:t>Storage</a:t>
            </a:r>
            <a:endParaRPr lang="zh-CN" altLang="en-US" sz="1100">
              <a:solidFill>
                <a:schemeClr val="bg1"/>
              </a:solidFill>
              <a:latin typeface="Arial" panose="020B0503020204020204" pitchFamily="34" charset="-122"/>
              <a:ea typeface="微软雅黑" panose="020B0503020204020204" pitchFamily="34" charset="-122"/>
            </a:endParaRPr>
          </a:p>
        </p:txBody>
      </p:sp>
      <p:sp>
        <p:nvSpPr>
          <p:cNvPr id="718" name="文本框 717"/>
          <p:cNvSpPr txBox="1"/>
          <p:nvPr/>
        </p:nvSpPr>
        <p:spPr>
          <a:xfrm>
            <a:off x="1910330" y="6058102"/>
            <a:ext cx="1037193" cy="246157"/>
          </a:xfrm>
          <a:prstGeom prst="rect">
            <a:avLst/>
          </a:prstGeom>
          <a:noFill/>
        </p:spPr>
        <p:txBody>
          <a:bodyPr wrap="none" rtlCol="0">
            <a:spAutoFit/>
          </a:bodyPr>
          <a:lstStyle/>
          <a:p>
            <a:r>
              <a:rPr sz="1000">
                <a:solidFill>
                  <a:schemeClr val="bg1"/>
                </a:solidFill>
              </a:rPr>
              <a:t>Quorum server</a:t>
            </a:r>
          </a:p>
        </p:txBody>
      </p:sp>
      <p:sp>
        <p:nvSpPr>
          <p:cNvPr id="719" name="禁止符 718"/>
          <p:cNvSpPr/>
          <p:nvPr/>
        </p:nvSpPr>
        <p:spPr>
          <a:xfrm>
            <a:off x="10102108" y="3813069"/>
            <a:ext cx="323653" cy="358363"/>
          </a:xfrm>
          <a:prstGeom prst="noSmoking">
            <a:avLst/>
          </a:prstGeom>
          <a:solidFill>
            <a:srgbClr val="FF0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720" name="禁止符 719"/>
          <p:cNvSpPr/>
          <p:nvPr/>
        </p:nvSpPr>
        <p:spPr>
          <a:xfrm>
            <a:off x="10102108" y="4314736"/>
            <a:ext cx="323653" cy="358363"/>
          </a:xfrm>
          <a:prstGeom prst="noSmoking">
            <a:avLst/>
          </a:prstGeom>
          <a:solidFill>
            <a:srgbClr val="FF0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721" name="禁止符 720"/>
          <p:cNvSpPr/>
          <p:nvPr/>
        </p:nvSpPr>
        <p:spPr>
          <a:xfrm>
            <a:off x="10102108" y="4817774"/>
            <a:ext cx="323653" cy="358363"/>
          </a:xfrm>
          <a:prstGeom prst="noSmoking">
            <a:avLst/>
          </a:prstGeom>
          <a:solidFill>
            <a:srgbClr val="FF0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722" name="同心圆 721"/>
          <p:cNvSpPr/>
          <p:nvPr/>
        </p:nvSpPr>
        <p:spPr>
          <a:xfrm>
            <a:off x="10094967" y="5311771"/>
            <a:ext cx="323653" cy="358363"/>
          </a:xfrm>
          <a:prstGeom prst="donut">
            <a:avLst>
              <a:gd name="adj" fmla="val 18717"/>
            </a:avLst>
          </a:prstGeom>
          <a:solidFill>
            <a:srgbClr val="00B05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solidFill>
            </a:endParaRPr>
          </a:p>
        </p:txBody>
      </p:sp>
      <p:sp>
        <p:nvSpPr>
          <p:cNvPr id="723" name="同心圆 722"/>
          <p:cNvSpPr/>
          <p:nvPr/>
        </p:nvSpPr>
        <p:spPr>
          <a:xfrm>
            <a:off x="10094967" y="5815898"/>
            <a:ext cx="323653" cy="358363"/>
          </a:xfrm>
          <a:prstGeom prst="donut">
            <a:avLst>
              <a:gd name="adj" fmla="val 18717"/>
            </a:avLst>
          </a:prstGeom>
          <a:solidFill>
            <a:srgbClr val="00B05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solidFill>
            </a:endParaRPr>
          </a:p>
        </p:txBody>
      </p:sp>
      <p:sp>
        <p:nvSpPr>
          <p:cNvPr id="724" name="同心圆 723"/>
          <p:cNvSpPr/>
          <p:nvPr/>
        </p:nvSpPr>
        <p:spPr>
          <a:xfrm>
            <a:off x="10094967" y="2303170"/>
            <a:ext cx="323653" cy="358363"/>
          </a:xfrm>
          <a:prstGeom prst="donut">
            <a:avLst>
              <a:gd name="adj" fmla="val 18717"/>
            </a:avLst>
          </a:prstGeom>
          <a:solidFill>
            <a:srgbClr val="00B05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solidFill>
            </a:endParaRPr>
          </a:p>
        </p:txBody>
      </p:sp>
      <p:sp>
        <p:nvSpPr>
          <p:cNvPr id="633" name="文本框 632"/>
          <p:cNvSpPr txBox="1"/>
          <p:nvPr/>
        </p:nvSpPr>
        <p:spPr>
          <a:xfrm>
            <a:off x="9240252" y="249966"/>
            <a:ext cx="2658960" cy="369108"/>
          </a:xfrm>
          <a:prstGeom prst="rect">
            <a:avLst/>
          </a:prstGeom>
          <a:noFill/>
        </p:spPr>
        <p:txBody>
          <a:bodyPr wrap="square" rtlCol="0">
            <a:spAutoFit/>
          </a:bodyPr>
          <a:lstStyle/>
          <a:p>
            <a:pPr algn="ctr"/>
            <a:r>
              <a:rPr sz="1799">
                <a:solidFill>
                  <a:schemeClr val="tx2">
                    <a:lumMod val="60000"/>
                    <a:lumOff val="40000"/>
                    <a:alpha val="70000"/>
                  </a:schemeClr>
                </a:solidFill>
              </a:rPr>
              <a:t>Service continuity</a:t>
            </a:r>
          </a:p>
        </p:txBody>
      </p:sp>
      <p:grpSp>
        <p:nvGrpSpPr>
          <p:cNvPr id="4" name="组合 1"/>
          <p:cNvGrpSpPr>
            <a:grpSpLocks/>
          </p:cNvGrpSpPr>
          <p:nvPr/>
        </p:nvGrpSpPr>
        <p:grpSpPr bwMode="auto">
          <a:xfrm>
            <a:off x="9363904" y="1327181"/>
            <a:ext cx="1325218" cy="314243"/>
            <a:chOff x="0" y="0"/>
            <a:chExt cx="13258" cy="3143"/>
          </a:xfrm>
        </p:grpSpPr>
        <p:pic>
          <p:nvPicPr>
            <p:cNvPr id="2051"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r="63127"/>
            <a:stretch>
              <a:fillRect/>
            </a:stretch>
          </p:blipFill>
          <p:spPr bwMode="auto">
            <a:xfrm>
              <a:off x="0" y="0"/>
              <a:ext cx="4835" cy="3143"/>
            </a:xfrm>
            <a:prstGeom prst="rect">
              <a:avLst/>
            </a:prstGeom>
            <a:noFill/>
            <a:extLst>
              <a:ext uri="{909E8E84-426E-40DD-AFC4-6F175D3DCCD1}">
                <a14:hiddenFill xmlns:a14="http://schemas.microsoft.com/office/drawing/2010/main">
                  <a:solidFill>
                    <a:srgbClr val="FFFFFF"/>
                  </a:solidFill>
                </a14:hiddenFill>
              </a:ext>
            </a:extLst>
          </p:spPr>
        </p:pic>
        <p:pic>
          <p:nvPicPr>
            <p:cNvPr id="2050" name="图片 4" descr="HW_POS_RBG_Vertical-150ppi.png"/>
            <p:cNvPicPr>
              <a:picLocks noChangeAspect="1" noChangeArrowheads="1"/>
            </p:cNvPicPr>
            <p:nvPr/>
          </p:nvPicPr>
          <p:blipFill>
            <a:blip r:embed="rId4" cstate="print">
              <a:extLst>
                <a:ext uri="{28A0092B-C50C-407E-A947-70E740481C1C}">
                  <a14:useLocalDpi xmlns:a14="http://schemas.microsoft.com/office/drawing/2010/main" val="0"/>
                </a:ext>
              </a:extLst>
            </a:blip>
            <a:srcRect t="81589"/>
            <a:stretch>
              <a:fillRect/>
            </a:stretch>
          </p:blipFill>
          <p:spPr bwMode="auto">
            <a:xfrm>
              <a:off x="4617" y="1101"/>
              <a:ext cx="8641" cy="1591"/>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634" name="Diagram 633">
            <a:extLst>
              <a:ext uri="{FF2B5EF4-FFF2-40B4-BE49-F238E27FC236}">
                <a16:creationId xmlns:a16="http://schemas.microsoft.com/office/drawing/2014/main" id="{82666AEA-C491-41AD-BF03-5CA4CEB35430}"/>
              </a:ext>
            </a:extLst>
          </p:cNvPr>
          <p:cNvGraphicFramePr/>
          <p:nvPr>
            <p:extLst>
              <p:ext uri="{D42A27DB-BD31-4B8C-83A1-F6EECF244321}">
                <p14:modId xmlns:p14="http://schemas.microsoft.com/office/powerpoint/2010/main" val="776748474"/>
              </p:ext>
            </p:extLst>
          </p:nvPr>
        </p:nvGraphicFramePr>
        <p:xfrm>
          <a:off x="-14620" y="6399976"/>
          <a:ext cx="4539155" cy="37594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73424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5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658"/>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6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6" grpId="0" animBg="1"/>
      <p:bldP spid="657" grpId="0" animBg="1"/>
      <p:bldP spid="65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0">
            <a:extLst>
              <a:ext uri="{FF2B5EF4-FFF2-40B4-BE49-F238E27FC236}">
                <a16:creationId xmlns:a16="http://schemas.microsoft.com/office/drawing/2014/main" id="{572B59A1-99F4-4D76-82F0-ACF31AFA6580}"/>
              </a:ext>
            </a:extLst>
          </p:cNvPr>
          <p:cNvSpPr txBox="1">
            <a:spLocks/>
          </p:cNvSpPr>
          <p:nvPr/>
        </p:nvSpPr>
        <p:spPr>
          <a:xfrm>
            <a:off x="9016074" y="1194276"/>
            <a:ext cx="2896863" cy="4161139"/>
          </a:xfrm>
          <a:prstGeom prst="rect">
            <a:avLst/>
          </a:prstGeom>
          <a:no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mj-lt"/>
              <a:buAutoNum type="arabicPeriod"/>
            </a:pPr>
            <a:r>
              <a:rPr lang="en-US" sz="1400" b="1" err="1">
                <a:latin typeface="Calibri Light" panose="020F0302020204030204" pitchFamily="34" charset="0"/>
                <a:cs typeface="Calibri Light" panose="020F0302020204030204" pitchFamily="34" charset="0"/>
              </a:rPr>
              <a:t>DeviceManager</a:t>
            </a:r>
            <a:r>
              <a:rPr lang="en-US" sz="1400">
                <a:latin typeface="Calibri Light" panose="020F0302020204030204" pitchFamily="34" charset="0"/>
                <a:cs typeface="Calibri Light" panose="020F0302020204030204" pitchFamily="34" charset="0"/>
              </a:rPr>
              <a:t>: Embedded/unified storage system management software to provide full storage system operation capacities, and many ease-of-use features</a:t>
            </a:r>
          </a:p>
          <a:p>
            <a:pPr>
              <a:buFont typeface="+mj-lt"/>
              <a:buAutoNum type="arabicPeriod"/>
            </a:pPr>
            <a:r>
              <a:rPr lang="en-US" sz="1400" b="1">
                <a:latin typeface="Calibri Light" panose="020F0302020204030204" pitchFamily="34" charset="0"/>
                <a:cs typeface="Calibri Light" panose="020F0302020204030204" pitchFamily="34" charset="0"/>
              </a:rPr>
              <a:t>OceanStor DJ (DME)</a:t>
            </a:r>
            <a:r>
              <a:rPr lang="en-US" sz="1400">
                <a:latin typeface="Calibri Light" panose="020F0302020204030204" pitchFamily="34" charset="0"/>
                <a:cs typeface="Calibri Light" panose="020F0302020204030204" pitchFamily="34" charset="0"/>
              </a:rPr>
              <a:t>: Powerful storage provisioning, abstraction, orchestration and automation engine, including multi-vendor support</a:t>
            </a:r>
          </a:p>
          <a:p>
            <a:pPr>
              <a:buFont typeface="+mj-lt"/>
              <a:buAutoNum type="arabicPeriod"/>
            </a:pPr>
            <a:r>
              <a:rPr lang="en-US" sz="1400" b="1">
                <a:latin typeface="Calibri Light" panose="020F0302020204030204" pitchFamily="34" charset="0"/>
                <a:cs typeface="Calibri Light" panose="020F0302020204030204" pitchFamily="34" charset="0"/>
              </a:rPr>
              <a:t>eService</a:t>
            </a:r>
            <a:r>
              <a:rPr lang="en-US" sz="1400">
                <a:latin typeface="Calibri Light" panose="020F0302020204030204" pitchFamily="34" charset="0"/>
                <a:cs typeface="Calibri Light" panose="020F0302020204030204" pitchFamily="34" charset="0"/>
              </a:rPr>
              <a:t>: Cloud- and </a:t>
            </a:r>
            <a:r>
              <a:rPr lang="en-US" sz="1400" err="1">
                <a:latin typeface="Calibri Light" panose="020F0302020204030204" pitchFamily="34" charset="0"/>
                <a:cs typeface="Calibri Light" panose="020F0302020204030204" pitchFamily="34" charset="0"/>
              </a:rPr>
              <a:t>AIOps</a:t>
            </a:r>
            <a:r>
              <a:rPr lang="en-US" sz="1400">
                <a:latin typeface="Calibri Light" panose="020F0302020204030204" pitchFamily="34" charset="0"/>
                <a:cs typeface="Calibri Light" panose="020F0302020204030204" pitchFamily="34" charset="0"/>
              </a:rPr>
              <a:t>-based one-stop IT operation platform. Next-generation intelligent O&amp;M platform designed around Huawei’s storage system management for self-driving autonomous systems</a:t>
            </a:r>
          </a:p>
          <a:p>
            <a:pPr marL="0" indent="0">
              <a:buFont typeface="Arial" panose="020B0604020202020204" pitchFamily="34" charset="0"/>
              <a:buNone/>
            </a:pPr>
            <a:endParaRPr lang="en-US" sz="1400" b="1"/>
          </a:p>
        </p:txBody>
      </p:sp>
      <p:sp>
        <p:nvSpPr>
          <p:cNvPr id="10" name="Title 2">
            <a:extLst>
              <a:ext uri="{FF2B5EF4-FFF2-40B4-BE49-F238E27FC236}">
                <a16:creationId xmlns:a16="http://schemas.microsoft.com/office/drawing/2014/main" id="{9CBD9FD2-6DAD-4114-81C6-7FFEAA47102A}"/>
              </a:ext>
            </a:extLst>
          </p:cNvPr>
          <p:cNvSpPr txBox="1">
            <a:spLocks/>
          </p:cNvSpPr>
          <p:nvPr/>
        </p:nvSpPr>
        <p:spPr>
          <a:xfrm>
            <a:off x="-322716" y="294831"/>
            <a:ext cx="11874216" cy="618870"/>
          </a:xfrm>
        </p:spPr>
        <p:txBody>
          <a:bodyPr/>
          <a:lst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a:lstStyle>
          <a:p>
            <a:pPr algn="ctr"/>
            <a:r>
              <a:rPr lang="en-US" sz="2800">
                <a:latin typeface="+mn-lt"/>
                <a:cs typeface="Times New Roman" panose="02020603050405020304" pitchFamily="18" charset="0"/>
              </a:rPr>
              <a:t>Dorado Competitive Edge – Full Range of Management Software</a:t>
            </a:r>
          </a:p>
        </p:txBody>
      </p:sp>
      <p:pic>
        <p:nvPicPr>
          <p:cNvPr id="5" name="Picture 4">
            <a:extLst>
              <a:ext uri="{FF2B5EF4-FFF2-40B4-BE49-F238E27FC236}">
                <a16:creationId xmlns:a16="http://schemas.microsoft.com/office/drawing/2014/main" id="{CA0AA2DB-BB98-4027-9F59-9988CE295322}"/>
              </a:ext>
            </a:extLst>
          </p:cNvPr>
          <p:cNvPicPr>
            <a:picLocks noChangeAspect="1"/>
          </p:cNvPicPr>
          <p:nvPr/>
        </p:nvPicPr>
        <p:blipFill>
          <a:blip r:embed="rId3"/>
          <a:stretch>
            <a:fillRect/>
          </a:stretch>
        </p:blipFill>
        <p:spPr>
          <a:xfrm>
            <a:off x="456882" y="1019175"/>
            <a:ext cx="8372475" cy="4819650"/>
          </a:xfrm>
          <a:prstGeom prst="rect">
            <a:avLst/>
          </a:prstGeom>
        </p:spPr>
      </p:pic>
      <p:graphicFrame>
        <p:nvGraphicFramePr>
          <p:cNvPr id="7" name="Diagram 6">
            <a:extLst>
              <a:ext uri="{FF2B5EF4-FFF2-40B4-BE49-F238E27FC236}">
                <a16:creationId xmlns:a16="http://schemas.microsoft.com/office/drawing/2014/main" id="{A88D5C17-5FE9-4679-A639-1A61CB9042CB}"/>
              </a:ext>
            </a:extLst>
          </p:cNvPr>
          <p:cNvGraphicFramePr/>
          <p:nvPr>
            <p:extLst>
              <p:ext uri="{D42A27DB-BD31-4B8C-83A1-F6EECF244321}">
                <p14:modId xmlns:p14="http://schemas.microsoft.com/office/powerpoint/2010/main" val="495044858"/>
              </p:ext>
            </p:extLst>
          </p:nvPr>
        </p:nvGraphicFramePr>
        <p:xfrm>
          <a:off x="-14620" y="6399976"/>
          <a:ext cx="4539155" cy="3759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62256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E0CEC36-5881-F64A-A70F-904DBA9886A9}"/>
              </a:ext>
            </a:extLst>
          </p:cNvPr>
          <p:cNvSpPr>
            <a:spLocks noGrp="1"/>
          </p:cNvSpPr>
          <p:nvPr>
            <p:ph type="subTitle" idx="1"/>
          </p:nvPr>
        </p:nvSpPr>
        <p:spPr>
          <a:xfrm>
            <a:off x="408849" y="45506"/>
            <a:ext cx="10972800" cy="490139"/>
          </a:xfrm>
        </p:spPr>
        <p:txBody>
          <a:bodyPr vert="horz" wrap="square" lIns="121912" tIns="60956" rIns="121912" bIns="60956" rtlCol="0" anchor="t" anchorCtr="0">
            <a:noAutofit/>
          </a:bodyPr>
          <a:lstStyle/>
          <a:p>
            <a:pPr algn="ctr" fontAlgn="ctr">
              <a:spcBef>
                <a:spcPct val="0"/>
              </a:spcBef>
            </a:pPr>
            <a:r>
              <a:rPr lang="en-US" sz="2400" b="1">
                <a:latin typeface="+mj-lt"/>
                <a:cs typeface="Times New Roman" panose="02020603050405020304" pitchFamily="18" charset="0"/>
              </a:rPr>
              <a:t>Dorado Competitive Edge – </a:t>
            </a:r>
            <a:r>
              <a:rPr lang="en-US" sz="2400" b="1">
                <a:solidFill>
                  <a:schemeClr val="bg1">
                    <a:lumMod val="50000"/>
                  </a:schemeClr>
                </a:solidFill>
                <a:latin typeface="+mj-lt"/>
                <a:ea typeface="+mj-ea"/>
                <a:cs typeface="+mj-cs"/>
              </a:rPr>
              <a:t>Comparison with Other Vendors</a:t>
            </a:r>
            <a:endParaRPr lang="en-US" altLang="zh-CN" sz="2400" b="1">
              <a:solidFill>
                <a:schemeClr val="bg1">
                  <a:lumMod val="50000"/>
                </a:schemeClr>
              </a:solidFill>
              <a:latin typeface="+mj-lt"/>
              <a:ea typeface="+mj-ea"/>
              <a:cs typeface="+mj-cs"/>
            </a:endParaRPr>
          </a:p>
        </p:txBody>
      </p:sp>
      <p:graphicFrame>
        <p:nvGraphicFramePr>
          <p:cNvPr id="4" name="内容占位符 3"/>
          <p:cNvGraphicFramePr>
            <a:graphicFrameLocks noGrp="1"/>
          </p:cNvGraphicFramePr>
          <p:nvPr>
            <p:ph idx="12"/>
            <p:extLst>
              <p:ext uri="{D42A27DB-BD31-4B8C-83A1-F6EECF244321}">
                <p14:modId xmlns:p14="http://schemas.microsoft.com/office/powerpoint/2010/main" val="4055887243"/>
              </p:ext>
            </p:extLst>
          </p:nvPr>
        </p:nvGraphicFramePr>
        <p:xfrm>
          <a:off x="405503" y="594453"/>
          <a:ext cx="11388182" cy="5875410"/>
        </p:xfrm>
        <a:graphic>
          <a:graphicData uri="http://schemas.openxmlformats.org/drawingml/2006/table">
            <a:tbl>
              <a:tblPr firstRow="1" bandRow="1">
                <a:tableStyleId>{7E9639D4-E3E2-4D34-9284-5A2195B3D0D7}</a:tableStyleId>
              </a:tblPr>
              <a:tblGrid>
                <a:gridCol w="1258040">
                  <a:extLst>
                    <a:ext uri="{9D8B030D-6E8A-4147-A177-3AD203B41FA5}">
                      <a16:colId xmlns:a16="http://schemas.microsoft.com/office/drawing/2014/main" val="20000"/>
                    </a:ext>
                  </a:extLst>
                </a:gridCol>
                <a:gridCol w="1383267">
                  <a:extLst>
                    <a:ext uri="{9D8B030D-6E8A-4147-A177-3AD203B41FA5}">
                      <a16:colId xmlns:a16="http://schemas.microsoft.com/office/drawing/2014/main" val="20001"/>
                    </a:ext>
                  </a:extLst>
                </a:gridCol>
                <a:gridCol w="583125">
                  <a:extLst>
                    <a:ext uri="{9D8B030D-6E8A-4147-A177-3AD203B41FA5}">
                      <a16:colId xmlns:a16="http://schemas.microsoft.com/office/drawing/2014/main" val="20002"/>
                    </a:ext>
                  </a:extLst>
                </a:gridCol>
                <a:gridCol w="583125">
                  <a:extLst>
                    <a:ext uri="{9D8B030D-6E8A-4147-A177-3AD203B41FA5}">
                      <a16:colId xmlns:a16="http://schemas.microsoft.com/office/drawing/2014/main" val="20003"/>
                    </a:ext>
                  </a:extLst>
                </a:gridCol>
                <a:gridCol w="583125">
                  <a:extLst>
                    <a:ext uri="{9D8B030D-6E8A-4147-A177-3AD203B41FA5}">
                      <a16:colId xmlns:a16="http://schemas.microsoft.com/office/drawing/2014/main" val="20004"/>
                    </a:ext>
                  </a:extLst>
                </a:gridCol>
                <a:gridCol w="583125">
                  <a:extLst>
                    <a:ext uri="{9D8B030D-6E8A-4147-A177-3AD203B41FA5}">
                      <a16:colId xmlns:a16="http://schemas.microsoft.com/office/drawing/2014/main" val="20005"/>
                    </a:ext>
                  </a:extLst>
                </a:gridCol>
                <a:gridCol w="583125">
                  <a:extLst>
                    <a:ext uri="{9D8B030D-6E8A-4147-A177-3AD203B41FA5}">
                      <a16:colId xmlns:a16="http://schemas.microsoft.com/office/drawing/2014/main" val="20006"/>
                    </a:ext>
                  </a:extLst>
                </a:gridCol>
                <a:gridCol w="583125">
                  <a:extLst>
                    <a:ext uri="{9D8B030D-6E8A-4147-A177-3AD203B41FA5}">
                      <a16:colId xmlns:a16="http://schemas.microsoft.com/office/drawing/2014/main" val="20007"/>
                    </a:ext>
                  </a:extLst>
                </a:gridCol>
                <a:gridCol w="583125">
                  <a:extLst>
                    <a:ext uri="{9D8B030D-6E8A-4147-A177-3AD203B41FA5}">
                      <a16:colId xmlns:a16="http://schemas.microsoft.com/office/drawing/2014/main" val="20008"/>
                    </a:ext>
                  </a:extLst>
                </a:gridCol>
                <a:gridCol w="583125">
                  <a:extLst>
                    <a:ext uri="{9D8B030D-6E8A-4147-A177-3AD203B41FA5}">
                      <a16:colId xmlns:a16="http://schemas.microsoft.com/office/drawing/2014/main" val="20009"/>
                    </a:ext>
                  </a:extLst>
                </a:gridCol>
                <a:gridCol w="583125">
                  <a:extLst>
                    <a:ext uri="{9D8B030D-6E8A-4147-A177-3AD203B41FA5}">
                      <a16:colId xmlns:a16="http://schemas.microsoft.com/office/drawing/2014/main" val="20010"/>
                    </a:ext>
                  </a:extLst>
                </a:gridCol>
                <a:gridCol w="583125">
                  <a:extLst>
                    <a:ext uri="{9D8B030D-6E8A-4147-A177-3AD203B41FA5}">
                      <a16:colId xmlns:a16="http://schemas.microsoft.com/office/drawing/2014/main" val="20011"/>
                    </a:ext>
                  </a:extLst>
                </a:gridCol>
                <a:gridCol w="583125">
                  <a:extLst>
                    <a:ext uri="{9D8B030D-6E8A-4147-A177-3AD203B41FA5}">
                      <a16:colId xmlns:a16="http://schemas.microsoft.com/office/drawing/2014/main" val="20012"/>
                    </a:ext>
                  </a:extLst>
                </a:gridCol>
                <a:gridCol w="583125">
                  <a:extLst>
                    <a:ext uri="{9D8B030D-6E8A-4147-A177-3AD203B41FA5}">
                      <a16:colId xmlns:a16="http://schemas.microsoft.com/office/drawing/2014/main" val="20013"/>
                    </a:ext>
                  </a:extLst>
                </a:gridCol>
                <a:gridCol w="583125">
                  <a:extLst>
                    <a:ext uri="{9D8B030D-6E8A-4147-A177-3AD203B41FA5}">
                      <a16:colId xmlns:a16="http://schemas.microsoft.com/office/drawing/2014/main" val="20014"/>
                    </a:ext>
                  </a:extLst>
                </a:gridCol>
                <a:gridCol w="583125">
                  <a:extLst>
                    <a:ext uri="{9D8B030D-6E8A-4147-A177-3AD203B41FA5}">
                      <a16:colId xmlns:a16="http://schemas.microsoft.com/office/drawing/2014/main" val="20015"/>
                    </a:ext>
                  </a:extLst>
                </a:gridCol>
                <a:gridCol w="583125">
                  <a:extLst>
                    <a:ext uri="{9D8B030D-6E8A-4147-A177-3AD203B41FA5}">
                      <a16:colId xmlns:a16="http://schemas.microsoft.com/office/drawing/2014/main" val="20016"/>
                    </a:ext>
                  </a:extLst>
                </a:gridCol>
              </a:tblGrid>
              <a:tr h="1500809">
                <a:tc gridSpan="2">
                  <a:txBody>
                    <a:bodyPr/>
                    <a:lstStyle/>
                    <a:p>
                      <a:r>
                        <a:rPr sz="900">
                          <a:solidFill>
                            <a:schemeClr val="tx1">
                              <a:lumMod val="85000"/>
                              <a:lumOff val="15000"/>
                            </a:schemeClr>
                          </a:solidFill>
                          <a:latin typeface="Arial" panose="020B0604020202020204" pitchFamily="34" charset="0"/>
                        </a:rPr>
                        <a:t>Comments:</a:t>
                      </a:r>
                    </a:p>
                    <a:p>
                      <a:pPr marL="228600" indent="-228600">
                        <a:buAutoNum type="arabicPeriod"/>
                      </a:pPr>
                      <a:r>
                        <a:rPr sz="900">
                          <a:solidFill>
                            <a:schemeClr val="tx1">
                              <a:lumMod val="85000"/>
                              <a:lumOff val="15000"/>
                            </a:schemeClr>
                          </a:solidFill>
                          <a:latin typeface="Arial" panose="020B0604020202020204" pitchFamily="34" charset="0"/>
                        </a:rPr>
                        <a:t>Not "</a:t>
                      </a:r>
                      <a:r>
                        <a:rPr sz="900" err="1">
                          <a:solidFill>
                            <a:schemeClr val="tx1">
                              <a:lumMod val="85000"/>
                              <a:lumOff val="15000"/>
                            </a:schemeClr>
                          </a:solidFill>
                          <a:latin typeface="Arial" panose="020B0604020202020204" pitchFamily="34" charset="0"/>
                        </a:rPr>
                        <a:t>NVMe</a:t>
                      </a:r>
                      <a:r>
                        <a:rPr sz="900">
                          <a:solidFill>
                            <a:schemeClr val="tx1">
                              <a:lumMod val="85000"/>
                              <a:lumOff val="15000"/>
                            </a:schemeClr>
                          </a:solidFill>
                          <a:latin typeface="Arial" panose="020B0604020202020204" pitchFamily="34" charset="0"/>
                        </a:rPr>
                        <a:t> Ready"</a:t>
                      </a:r>
                    </a:p>
                    <a:p>
                      <a:pPr marL="228600" indent="-228600">
                        <a:buAutoNum type="arabicPeriod"/>
                      </a:pPr>
                      <a:r>
                        <a:rPr sz="900">
                          <a:solidFill>
                            <a:schemeClr val="tx1">
                              <a:lumMod val="85000"/>
                              <a:lumOff val="15000"/>
                            </a:schemeClr>
                          </a:solidFill>
                          <a:latin typeface="Arial" panose="020B0604020202020204" pitchFamily="34" charset="0"/>
                        </a:rPr>
                        <a:t>Exclude appliance-based solution, e.g. </a:t>
                      </a:r>
                      <a:r>
                        <a:rPr sz="900" err="1">
                          <a:solidFill>
                            <a:schemeClr val="tx1">
                              <a:lumMod val="85000"/>
                              <a:lumOff val="15000"/>
                            </a:schemeClr>
                          </a:solidFill>
                          <a:latin typeface="Arial" panose="020B0604020202020204" pitchFamily="34" charset="0"/>
                        </a:rPr>
                        <a:t>VPlex</a:t>
                      </a:r>
                      <a:r>
                        <a:rPr sz="900">
                          <a:solidFill>
                            <a:schemeClr val="tx1">
                              <a:lumMod val="85000"/>
                              <a:lumOff val="15000"/>
                            </a:schemeClr>
                          </a:solidFill>
                          <a:latin typeface="Arial" panose="020B0604020202020204" pitchFamily="34" charset="0"/>
                        </a:rPr>
                        <a:t> &amp; SVC</a:t>
                      </a:r>
                      <a:br>
                        <a:rPr lang="en-US" altLang="zh-CN" sz="900" b="0">
                          <a:solidFill>
                            <a:schemeClr val="tx1">
                              <a:lumMod val="85000"/>
                              <a:lumOff val="15000"/>
                            </a:schemeClr>
                          </a:solidFill>
                          <a:latin typeface="Arial" panose="020B0604020202020204" pitchFamily="34" charset="0"/>
                          <a:ea typeface="+mj-ea"/>
                        </a:rPr>
                      </a:br>
                      <a:r>
                        <a:rPr sz="900">
                          <a:solidFill>
                            <a:schemeClr val="tx1">
                              <a:lumMod val="85000"/>
                              <a:lumOff val="15000"/>
                            </a:schemeClr>
                          </a:solidFill>
                          <a:latin typeface="Arial" panose="020B0604020202020204" pitchFamily="34" charset="0"/>
                        </a:rPr>
                        <a:t>Exclude Dorado 3000</a:t>
                      </a:r>
                    </a:p>
                    <a:p>
                      <a:pPr marL="228600" indent="-228600">
                        <a:buAutoNum type="arabicPeriod"/>
                      </a:pPr>
                      <a:r>
                        <a:rPr sz="900">
                          <a:solidFill>
                            <a:schemeClr val="tx1">
                              <a:lumMod val="85000"/>
                              <a:lumOff val="15000"/>
                            </a:schemeClr>
                          </a:solidFill>
                          <a:latin typeface="Arial" panose="020B0604020202020204" pitchFamily="34" charset="0"/>
                        </a:rPr>
                        <a:t>Exclude Dorado mid-range model</a:t>
                      </a:r>
                    </a:p>
                    <a:p>
                      <a:pPr marL="228600" indent="-228600">
                        <a:buAutoNum type="arabicPeriod"/>
                      </a:pPr>
                      <a:r>
                        <a:rPr sz="900">
                          <a:solidFill>
                            <a:schemeClr val="tx1">
                              <a:lumMod val="85000"/>
                              <a:lumOff val="15000"/>
                            </a:schemeClr>
                          </a:solidFill>
                          <a:latin typeface="Arial" panose="020B0604020202020204" pitchFamily="34" charset="0"/>
                        </a:rPr>
                        <a:t>Not responsible for online data migration</a:t>
                      </a:r>
                    </a:p>
                    <a:p>
                      <a:pPr marL="228600" indent="-228600">
                        <a:buAutoNum type="arabicPeriod"/>
                      </a:pPr>
                      <a:r>
                        <a:rPr sz="900">
                          <a:solidFill>
                            <a:schemeClr val="tx1">
                              <a:lumMod val="85000"/>
                              <a:lumOff val="15000"/>
                            </a:schemeClr>
                          </a:solidFill>
                          <a:latin typeface="Arial" panose="020B0604020202020204" pitchFamily="34" charset="0"/>
                        </a:rPr>
                        <a:t>Exclude partial mid-range models</a:t>
                      </a:r>
                    </a:p>
                    <a:p>
                      <a:pPr marL="228600" indent="-228600">
                        <a:buAutoNum type="arabicPeriod"/>
                      </a:pPr>
                      <a:r>
                        <a:rPr sz="900">
                          <a:solidFill>
                            <a:schemeClr val="tx1">
                              <a:lumMod val="85000"/>
                              <a:lumOff val="15000"/>
                            </a:schemeClr>
                          </a:solidFill>
                          <a:latin typeface="Arial" panose="020B0604020202020204" pitchFamily="34" charset="0"/>
                        </a:rPr>
                        <a:t>Only support backend </a:t>
                      </a:r>
                      <a:r>
                        <a:rPr sz="900" err="1">
                          <a:solidFill>
                            <a:schemeClr val="tx1">
                              <a:lumMod val="85000"/>
                              <a:lumOff val="15000"/>
                            </a:schemeClr>
                          </a:solidFill>
                          <a:latin typeface="Arial" panose="020B0604020202020204" pitchFamily="34" charset="0"/>
                        </a:rPr>
                        <a:t>NVMe</a:t>
                      </a:r>
                      <a:endParaRPr lang="en-US" altLang="zh-CN" sz="900" b="0">
                        <a:solidFill>
                          <a:schemeClr val="tx1">
                            <a:lumMod val="85000"/>
                            <a:lumOff val="15000"/>
                          </a:schemeClr>
                        </a:solidFill>
                        <a:latin typeface="Arial" panose="020B0604020202020204" pitchFamily="34" charset="0"/>
                        <a:ea typeface="+mj-ea"/>
                      </a:endParaRPr>
                    </a:p>
                  </a:txBody>
                  <a:tcPr marL="107972" marR="107972" marT="64783" marB="6478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i="0">
                        <a:latin typeface="Arial"/>
                        <a:ea typeface="+mj-ea"/>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ltLang="zh-CN" sz="1100" b="0" i="0">
                        <a:solidFill>
                          <a:schemeClr val="tx1"/>
                        </a:solidFill>
                        <a:latin typeface="Arial" panose="020B0604020202020204" pitchFamily="34" charset="0"/>
                        <a:ea typeface="+mj-ea"/>
                      </a:endParaRPr>
                    </a:p>
                  </a:txBody>
                  <a:tcPr marL="107972" marR="107972" marT="64783" marB="64783" vert="vert27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3175" cap="flat" cmpd="sng" algn="ctr">
                      <a:solidFill>
                        <a:schemeClr val="tx1"/>
                      </a:solidFill>
                      <a:prstDash val="solid"/>
                      <a:round/>
                      <a:headEnd type="none" w="med" len="med"/>
                      <a:tailEnd type="none" w="med" len="med"/>
                    </a:lnBlToTr>
                    <a:noFill/>
                  </a:tcPr>
                </a:tc>
                <a:tc>
                  <a:txBody>
                    <a:bodyPr/>
                    <a:lstStyle/>
                    <a:p>
                      <a:pPr marL="0" algn="ctr" defTabSz="1187798" rtl="0" eaLnBrk="1" latinLnBrk="0" hangingPunct="1"/>
                      <a:endParaRPr lang="zh-CN" altLang="en-US" sz="1100" b="0" i="0" kern="1200">
                        <a:solidFill>
                          <a:schemeClr val="tx1"/>
                        </a:solidFill>
                        <a:latin typeface="Arial" panose="020B0604020202020204" pitchFamily="34" charset="0"/>
                        <a:ea typeface="+mj-ea"/>
                        <a:cs typeface="+mn-cs"/>
                      </a:endParaRPr>
                    </a:p>
                  </a:txBody>
                  <a:tcPr marL="107972" marR="107972" marT="64783" marB="64783" vert="vert27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3175" cap="flat" cmpd="sng" algn="ctr">
                      <a:solidFill>
                        <a:schemeClr val="tx1"/>
                      </a:solidFill>
                      <a:prstDash val="solid"/>
                      <a:round/>
                      <a:headEnd type="none" w="med" len="med"/>
                      <a:tailEnd type="none" w="med" len="med"/>
                    </a:lnBlToTr>
                    <a:noFill/>
                  </a:tcPr>
                </a:tc>
                <a:tc>
                  <a:txBody>
                    <a:bodyPr/>
                    <a:lstStyle/>
                    <a:p>
                      <a:pPr marL="0" algn="ctr" defTabSz="1187798" rtl="0" eaLnBrk="1" latinLnBrk="0" hangingPunct="1"/>
                      <a:endParaRPr lang="zh-CN" altLang="en-US" sz="1100" b="0" i="0" kern="1200">
                        <a:solidFill>
                          <a:schemeClr val="tx1"/>
                        </a:solidFill>
                        <a:latin typeface="Arial" panose="020B0604020202020204" pitchFamily="34" charset="0"/>
                        <a:ea typeface="+mj-ea"/>
                        <a:cs typeface="+mn-cs"/>
                      </a:endParaRPr>
                    </a:p>
                  </a:txBody>
                  <a:tcPr marL="107972" marR="107972" marT="64783" marB="64783" vert="vert27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3175" cap="flat" cmpd="sng" algn="ctr">
                      <a:solidFill>
                        <a:schemeClr val="tx1"/>
                      </a:solidFill>
                      <a:prstDash val="solid"/>
                      <a:round/>
                      <a:headEnd type="none" w="med" len="med"/>
                      <a:tailEnd type="none" w="med" len="med"/>
                    </a:lnBlToTr>
                    <a:noFill/>
                  </a:tcPr>
                </a:tc>
                <a:tc>
                  <a:txBody>
                    <a:bodyPr/>
                    <a:lstStyle/>
                    <a:p>
                      <a:pPr marL="0" algn="ctr" defTabSz="1187798" rtl="0" eaLnBrk="1" latinLnBrk="0" hangingPunct="1"/>
                      <a:endParaRPr lang="zh-CN" altLang="en-US" sz="1100" b="0" i="0" kern="1200">
                        <a:solidFill>
                          <a:schemeClr val="tx1"/>
                        </a:solidFill>
                        <a:latin typeface="Arial" panose="020B0604020202020204" pitchFamily="34" charset="0"/>
                        <a:ea typeface="+mj-ea"/>
                        <a:cs typeface="+mn-cs"/>
                      </a:endParaRPr>
                    </a:p>
                  </a:txBody>
                  <a:tcPr marL="107972" marR="107972" marT="64783" marB="64783" vert="vert27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3175" cap="flat" cmpd="sng" algn="ctr">
                      <a:solidFill>
                        <a:schemeClr val="tx1"/>
                      </a:solidFill>
                      <a:prstDash val="solid"/>
                      <a:round/>
                      <a:headEnd type="none" w="med" len="med"/>
                      <a:tailEnd type="none" w="med" len="med"/>
                    </a:lnBlToTr>
                    <a:noFill/>
                  </a:tcPr>
                </a:tc>
                <a:tc>
                  <a:txBody>
                    <a:bodyPr/>
                    <a:lstStyle/>
                    <a:p>
                      <a:pPr marL="0" algn="ctr" defTabSz="1187798" rtl="0" eaLnBrk="1" latinLnBrk="0" hangingPunct="1"/>
                      <a:endParaRPr lang="zh-CN" altLang="en-US" sz="1100" b="0" i="0" kern="1200">
                        <a:solidFill>
                          <a:schemeClr val="tx1"/>
                        </a:solidFill>
                        <a:latin typeface="Arial" panose="020B0604020202020204" pitchFamily="34" charset="0"/>
                        <a:ea typeface="+mj-ea"/>
                        <a:cs typeface="+mn-cs"/>
                      </a:endParaRPr>
                    </a:p>
                  </a:txBody>
                  <a:tcPr marL="107972" marR="107972" marT="64783" marB="64783" vert="vert27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3175" cap="flat" cmpd="sng" algn="ctr">
                      <a:solidFill>
                        <a:schemeClr val="tx1"/>
                      </a:solidFill>
                      <a:prstDash val="solid"/>
                      <a:round/>
                      <a:headEnd type="none" w="med" len="med"/>
                      <a:tailEnd type="none" w="med" len="med"/>
                    </a:lnBlToTr>
                    <a:noFill/>
                  </a:tcPr>
                </a:tc>
                <a:tc>
                  <a:txBody>
                    <a:bodyPr/>
                    <a:lstStyle/>
                    <a:p>
                      <a:pPr marL="0" algn="ctr" defTabSz="1187798" rtl="0" eaLnBrk="1" latinLnBrk="0" hangingPunct="1"/>
                      <a:endParaRPr lang="zh-CN" altLang="en-US" sz="1100" b="0" i="0" kern="1200">
                        <a:solidFill>
                          <a:schemeClr val="tx1"/>
                        </a:solidFill>
                        <a:latin typeface="Arial" panose="020B0604020202020204" pitchFamily="34" charset="0"/>
                        <a:ea typeface="+mj-ea"/>
                        <a:cs typeface="+mn-cs"/>
                      </a:endParaRPr>
                    </a:p>
                  </a:txBody>
                  <a:tcPr marL="107972" marR="107972" marT="64783" marB="64783" vert="vert27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3175" cap="flat" cmpd="sng" algn="ctr">
                      <a:solidFill>
                        <a:schemeClr val="tx1"/>
                      </a:solidFill>
                      <a:prstDash val="solid"/>
                      <a:round/>
                      <a:headEnd type="none" w="med" len="med"/>
                      <a:tailEnd type="none" w="med" len="med"/>
                    </a:lnBlToTr>
                    <a:noFill/>
                  </a:tcPr>
                </a:tc>
                <a:tc>
                  <a:txBody>
                    <a:bodyPr/>
                    <a:lstStyle/>
                    <a:p>
                      <a:pPr marL="0" algn="ctr" defTabSz="1187798" rtl="0" eaLnBrk="1" latinLnBrk="0" hangingPunct="1"/>
                      <a:endParaRPr lang="zh-CN" altLang="en-US" sz="1100" b="0" i="0" kern="1200">
                        <a:solidFill>
                          <a:schemeClr val="tx1"/>
                        </a:solidFill>
                        <a:latin typeface="Arial" panose="020B0604020202020204" pitchFamily="34" charset="0"/>
                        <a:ea typeface="+mj-ea"/>
                        <a:cs typeface="+mn-cs"/>
                      </a:endParaRPr>
                    </a:p>
                  </a:txBody>
                  <a:tcPr marL="107972" marR="107972" marT="64783" marB="64783" vert="vert27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3175" cap="flat" cmpd="sng" algn="ctr">
                      <a:solidFill>
                        <a:schemeClr val="tx1"/>
                      </a:solidFill>
                      <a:prstDash val="solid"/>
                      <a:round/>
                      <a:headEnd type="none" w="med" len="med"/>
                      <a:tailEnd type="none" w="med" len="med"/>
                    </a:lnBlToTr>
                    <a:noFill/>
                  </a:tcPr>
                </a:tc>
                <a:tc>
                  <a:txBody>
                    <a:bodyPr/>
                    <a:lstStyle/>
                    <a:p>
                      <a:pPr marL="0" algn="ctr" defTabSz="1187798" rtl="0" eaLnBrk="1" latinLnBrk="0" hangingPunct="1"/>
                      <a:endParaRPr lang="zh-CN" altLang="en-US" sz="1100" b="0" i="0" kern="1200">
                        <a:solidFill>
                          <a:schemeClr val="tx1"/>
                        </a:solidFill>
                        <a:latin typeface="Arial" panose="020B0604020202020204" pitchFamily="34" charset="0"/>
                        <a:ea typeface="+mj-ea"/>
                        <a:cs typeface="+mn-cs"/>
                      </a:endParaRPr>
                    </a:p>
                  </a:txBody>
                  <a:tcPr marL="107972" marR="107972" marT="64783" marB="64783" vert="vert27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3175" cap="flat" cmpd="sng" algn="ctr">
                      <a:solidFill>
                        <a:schemeClr val="tx1"/>
                      </a:solidFill>
                      <a:prstDash val="solid"/>
                      <a:round/>
                      <a:headEnd type="none" w="med" len="med"/>
                      <a:tailEnd type="none" w="med" len="med"/>
                    </a:lnBlToTr>
                    <a:noFill/>
                  </a:tcPr>
                </a:tc>
                <a:tc>
                  <a:txBody>
                    <a:bodyPr/>
                    <a:lstStyle/>
                    <a:p>
                      <a:pPr marL="0" algn="ctr" defTabSz="1187798" rtl="0" eaLnBrk="1" latinLnBrk="0" hangingPunct="1"/>
                      <a:endParaRPr lang="zh-CN" altLang="en-US" sz="1100" b="0" i="0" kern="1200">
                        <a:solidFill>
                          <a:schemeClr val="tx1"/>
                        </a:solidFill>
                        <a:latin typeface="Arial" panose="020B0604020202020204" pitchFamily="34" charset="0"/>
                        <a:ea typeface="+mj-ea"/>
                        <a:cs typeface="+mn-cs"/>
                      </a:endParaRPr>
                    </a:p>
                  </a:txBody>
                  <a:tcPr marL="107972" marR="107972" marT="64783" marB="64783" vert="vert27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3175" cap="flat" cmpd="sng" algn="ctr">
                      <a:solidFill>
                        <a:schemeClr val="tx1"/>
                      </a:solidFill>
                      <a:prstDash val="solid"/>
                      <a:round/>
                      <a:headEnd type="none" w="med" len="med"/>
                      <a:tailEnd type="none" w="med" len="med"/>
                    </a:lnBlToTr>
                    <a:noFill/>
                  </a:tcPr>
                </a:tc>
                <a:tc>
                  <a:txBody>
                    <a:bodyPr/>
                    <a:lstStyle/>
                    <a:p>
                      <a:pPr marL="0" algn="ctr" defTabSz="1187798" rtl="0" eaLnBrk="1" latinLnBrk="0" hangingPunct="1"/>
                      <a:endParaRPr lang="zh-CN" altLang="en-US" sz="1100" b="0" i="0" kern="1200">
                        <a:solidFill>
                          <a:schemeClr val="tx1"/>
                        </a:solidFill>
                        <a:latin typeface="Arial" panose="020B0604020202020204" pitchFamily="34" charset="0"/>
                        <a:ea typeface="+mj-ea"/>
                        <a:cs typeface="+mn-cs"/>
                      </a:endParaRPr>
                    </a:p>
                  </a:txBody>
                  <a:tcPr marL="107972" marR="107972" marT="64783" marB="64783" vert="vert27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3175" cap="flat" cmpd="sng" algn="ctr">
                      <a:solidFill>
                        <a:schemeClr val="tx1"/>
                      </a:solidFill>
                      <a:prstDash val="solid"/>
                      <a:round/>
                      <a:headEnd type="none" w="med" len="med"/>
                      <a:tailEnd type="none" w="med" len="med"/>
                    </a:lnBlToTr>
                    <a:noFill/>
                  </a:tcPr>
                </a:tc>
                <a:tc>
                  <a:txBody>
                    <a:bodyPr/>
                    <a:lstStyle/>
                    <a:p>
                      <a:pPr marL="0" algn="ctr" defTabSz="1187798" rtl="0" eaLnBrk="1" latinLnBrk="0" hangingPunct="1"/>
                      <a:endParaRPr lang="zh-CN" altLang="en-US" sz="1100" b="0" i="0" kern="1200">
                        <a:solidFill>
                          <a:schemeClr val="tx1"/>
                        </a:solidFill>
                        <a:latin typeface="Arial" panose="020B0604020202020204" pitchFamily="34" charset="0"/>
                        <a:ea typeface="+mj-ea"/>
                        <a:cs typeface="+mn-cs"/>
                      </a:endParaRPr>
                    </a:p>
                  </a:txBody>
                  <a:tcPr marL="107972" marR="107972" marT="64783" marB="64783" vert="vert27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3175" cap="flat" cmpd="sng" algn="ctr">
                      <a:solidFill>
                        <a:schemeClr val="tx1"/>
                      </a:solidFill>
                      <a:prstDash val="solid"/>
                      <a:round/>
                      <a:headEnd type="none" w="med" len="med"/>
                      <a:tailEnd type="none" w="med" len="med"/>
                    </a:lnBlToTr>
                    <a:noFill/>
                  </a:tcPr>
                </a:tc>
                <a:tc>
                  <a:txBody>
                    <a:bodyPr/>
                    <a:lstStyle/>
                    <a:p>
                      <a:pPr marL="0" algn="ctr" defTabSz="1187798" rtl="0" eaLnBrk="1" latinLnBrk="0" hangingPunct="1"/>
                      <a:endParaRPr lang="zh-CN" altLang="en-US" sz="1100" b="0" i="0" kern="1200">
                        <a:solidFill>
                          <a:schemeClr val="tx1"/>
                        </a:solidFill>
                        <a:latin typeface="Arial" panose="020B0604020202020204" pitchFamily="34" charset="0"/>
                        <a:ea typeface="+mj-ea"/>
                        <a:cs typeface="+mn-cs"/>
                      </a:endParaRPr>
                    </a:p>
                  </a:txBody>
                  <a:tcPr marL="107972" marR="107972" marT="64783" marB="64783" vert="vert27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3175" cap="flat" cmpd="sng" algn="ctr">
                      <a:solidFill>
                        <a:schemeClr val="tx1"/>
                      </a:solidFill>
                      <a:prstDash val="solid"/>
                      <a:round/>
                      <a:headEnd type="none" w="med" len="med"/>
                      <a:tailEnd type="none" w="med" len="med"/>
                    </a:lnBlToTr>
                    <a:noFill/>
                  </a:tcPr>
                </a:tc>
                <a:tc>
                  <a:txBody>
                    <a:bodyPr/>
                    <a:lstStyle/>
                    <a:p>
                      <a:pPr marL="0" algn="ctr" defTabSz="1187798" rtl="0" eaLnBrk="1" latinLnBrk="0" hangingPunct="1"/>
                      <a:endParaRPr lang="zh-CN" altLang="en-US" sz="1100" b="0" i="0" kern="1200">
                        <a:solidFill>
                          <a:schemeClr val="tx1"/>
                        </a:solidFill>
                        <a:latin typeface="Arial" panose="020B0604020202020204" pitchFamily="34" charset="0"/>
                        <a:ea typeface="+mj-ea"/>
                        <a:cs typeface="+mn-cs"/>
                      </a:endParaRPr>
                    </a:p>
                  </a:txBody>
                  <a:tcPr marL="107972" marR="107972" marT="64783" marB="64783" vert="vert27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3175" cap="flat" cmpd="sng" algn="ctr">
                      <a:solidFill>
                        <a:schemeClr val="tx1"/>
                      </a:solidFill>
                      <a:prstDash val="solid"/>
                      <a:round/>
                      <a:headEnd type="none" w="med" len="med"/>
                      <a:tailEnd type="none" w="med" len="med"/>
                    </a:lnBlToTr>
                    <a:noFill/>
                  </a:tcPr>
                </a:tc>
                <a:tc>
                  <a:txBody>
                    <a:bodyPr/>
                    <a:lstStyle/>
                    <a:p>
                      <a:pPr marL="0" algn="ctr" defTabSz="1187798" rtl="0" eaLnBrk="1" latinLnBrk="0" hangingPunct="1"/>
                      <a:endParaRPr lang="zh-CN" altLang="en-US" sz="1100" b="0" i="0" kern="1200">
                        <a:solidFill>
                          <a:schemeClr val="tx1"/>
                        </a:solidFill>
                        <a:latin typeface="Arial" panose="020B0604020202020204" pitchFamily="34" charset="0"/>
                        <a:ea typeface="+mj-ea"/>
                        <a:cs typeface="+mn-cs"/>
                      </a:endParaRPr>
                    </a:p>
                  </a:txBody>
                  <a:tcPr marL="107972" marR="107972" marT="64783" marB="64783" vert="vert27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3175" cap="flat" cmpd="sng" algn="ctr">
                      <a:solidFill>
                        <a:schemeClr val="tx1"/>
                      </a:solidFill>
                      <a:prstDash val="solid"/>
                      <a:round/>
                      <a:headEnd type="none" w="med" len="med"/>
                      <a:tailEnd type="none" w="med" len="med"/>
                    </a:lnBlToTr>
                    <a:noFill/>
                  </a:tcPr>
                </a:tc>
                <a:tc>
                  <a:txBody>
                    <a:bodyPr/>
                    <a:lstStyle/>
                    <a:p>
                      <a:pPr marL="0" algn="ctr" defTabSz="1187798" rtl="0" eaLnBrk="1" latinLnBrk="0" hangingPunct="1"/>
                      <a:endParaRPr lang="zh-CN" altLang="en-US" sz="1100" b="0" i="0" kern="1200">
                        <a:solidFill>
                          <a:schemeClr val="tx1"/>
                        </a:solidFill>
                        <a:latin typeface="Arial" panose="020B0604020202020204" pitchFamily="34" charset="0"/>
                        <a:ea typeface="+mj-ea"/>
                        <a:cs typeface="+mn-cs"/>
                      </a:endParaRPr>
                    </a:p>
                  </a:txBody>
                  <a:tcPr marL="107972" marR="107972" marT="64783" marB="64783" vert="vert27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3175" cap="flat" cmpd="sng" algn="ctr">
                      <a:solidFill>
                        <a:schemeClr val="tx1"/>
                      </a:solidFill>
                      <a:prstDash val="solid"/>
                      <a:round/>
                      <a:headEnd type="none" w="med" len="med"/>
                      <a:tailEnd type="none" w="med" len="med"/>
                    </a:lnBlToTr>
                    <a:noFill/>
                  </a:tcPr>
                </a:tc>
                <a:extLst>
                  <a:ext uri="{0D108BD9-81ED-4DB2-BD59-A6C34878D82A}">
                    <a16:rowId xmlns:a16="http://schemas.microsoft.com/office/drawing/2014/main" val="10000"/>
                  </a:ext>
                </a:extLst>
              </a:tr>
              <a:tr h="312399">
                <a:tc>
                  <a:txBody>
                    <a:bodyPr/>
                    <a:lstStyle/>
                    <a:p>
                      <a:endParaRPr lang="zh-CN" altLang="en-US" sz="1200">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sz="1000">
                          <a:latin typeface="Arial" panose="020B0604020202020204" pitchFamily="34" charset="0"/>
                        </a:rPr>
                        <a:t>OceanStor Dorado </a:t>
                      </a:r>
                      <a:endParaRPr lang="en-US" altLang="zh-CN" sz="1000" b="0">
                        <a:latin typeface="Arial" panose="020B0604020202020204" pitchFamily="34" charset="0"/>
                        <a:ea typeface="微软雅黑" panose="020B0503020204020204" pitchFamily="34" charset="-122"/>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00B050"/>
                          </a:solidFill>
                          <a:latin typeface="Arial" panose="020B0604020202020204" pitchFamily="34" charset="0"/>
                        </a:rPr>
                        <a:t>✔</a:t>
                      </a:r>
                      <a:endParaRPr lang="zh-CN" altLang="en-US" sz="1200" b="0">
                        <a:solidFill>
                          <a:srgbClr val="00B05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ctr" defTabSz="1187798" rtl="0" eaLnBrk="1" fontAlgn="auto" latinLnBrk="0" hangingPunct="1">
                        <a:lnSpc>
                          <a:spcPct val="100000"/>
                        </a:lnSpc>
                        <a:spcBef>
                          <a:spcPts val="0"/>
                        </a:spcBef>
                        <a:spcAft>
                          <a:spcPts val="0"/>
                        </a:spcAft>
                        <a:buClrTx/>
                        <a:buSzTx/>
                        <a:buFontTx/>
                        <a:buNone/>
                        <a:tabLst/>
                        <a:defRPr/>
                      </a:pPr>
                      <a:r>
                        <a:rPr sz="1200">
                          <a:solidFill>
                            <a:srgbClr val="00B050"/>
                          </a:solidFill>
                          <a:latin typeface="Arial" panose="020B0604020202020204" pitchFamily="34" charset="0"/>
                        </a:rPr>
                        <a:t>✔</a:t>
                      </a:r>
                      <a:r>
                        <a:rPr sz="1200" b="1" baseline="30000">
                          <a:solidFill>
                            <a:schemeClr val="tx1"/>
                          </a:solidFill>
                          <a:latin typeface="Arial" panose="020B0604020202020204" pitchFamily="34" charset="0"/>
                        </a:rPr>
                        <a:t>3</a:t>
                      </a:r>
                      <a:endParaRPr lang="zh-CN" altLang="en-US" sz="1200" b="1" baseline="30000">
                        <a:solidFill>
                          <a:schemeClr val="tx1"/>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endParaRPr lang="zh-CN" altLang="en-US" sz="1200">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20000"/>
                        <a:lumOff val="80000"/>
                      </a:schemeClr>
                    </a:solidFill>
                  </a:tcPr>
                </a:tc>
                <a:tc>
                  <a:txBody>
                    <a:bodyPr/>
                    <a:lstStyle/>
                    <a:p>
                      <a:pPr algn="ctr"/>
                      <a:endParaRPr lang="zh-CN" altLang="en-US" sz="1200">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20000"/>
                        <a:lumOff val="80000"/>
                      </a:schemeClr>
                    </a:solidFill>
                  </a:tcPr>
                </a:tc>
                <a:tc>
                  <a:txBody>
                    <a:bodyPr/>
                    <a:lstStyle/>
                    <a:p>
                      <a:pPr algn="ctr"/>
                      <a:r>
                        <a:rPr sz="1200">
                          <a:solidFill>
                            <a:srgbClr val="00B050"/>
                          </a:solidFill>
                          <a:latin typeface="Arial" panose="020B0604020202020204" pitchFamily="34" charset="0"/>
                        </a:rPr>
                        <a:t>✔</a:t>
                      </a:r>
                      <a:endParaRPr lang="zh-CN" altLang="en-US" sz="1200">
                        <a:solidFill>
                          <a:srgbClr val="00B05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00B050"/>
                          </a:solidFill>
                          <a:latin typeface="Arial" panose="020B0604020202020204" pitchFamily="34" charset="0"/>
                        </a:rPr>
                        <a:t>✔</a:t>
                      </a:r>
                      <a:endParaRPr lang="zh-CN" altLang="en-US" sz="1200">
                        <a:solidFill>
                          <a:srgbClr val="00B05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00B050"/>
                          </a:solidFill>
                          <a:latin typeface="Arial" panose="020B0604020202020204" pitchFamily="34" charset="0"/>
                        </a:rPr>
                        <a:t>✔</a:t>
                      </a:r>
                      <a:endParaRPr lang="zh-CN" altLang="en-US" sz="1200">
                        <a:solidFill>
                          <a:srgbClr val="00B05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00B050"/>
                          </a:solidFill>
                          <a:latin typeface="Arial" panose="020B0604020202020204" pitchFamily="34" charset="0"/>
                        </a:rPr>
                        <a:t>✔</a:t>
                      </a:r>
                      <a:endParaRPr lang="zh-CN" altLang="en-US" sz="1200">
                        <a:solidFill>
                          <a:srgbClr val="00B05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00B050"/>
                          </a:solidFill>
                          <a:latin typeface="Arial" panose="020B0604020202020204" pitchFamily="34" charset="0"/>
                        </a:rPr>
                        <a:t>✔</a:t>
                      </a:r>
                      <a:endParaRPr lang="zh-CN" altLang="en-US" sz="1200">
                        <a:solidFill>
                          <a:srgbClr val="00B05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00B050"/>
                          </a:solidFill>
                          <a:latin typeface="Arial" panose="020B0604020202020204" pitchFamily="34" charset="0"/>
                        </a:rPr>
                        <a:t>✔</a:t>
                      </a:r>
                      <a:endParaRPr lang="zh-CN" altLang="en-US" sz="1200">
                        <a:solidFill>
                          <a:srgbClr val="00B05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00B050"/>
                          </a:solidFill>
                          <a:latin typeface="Arial" panose="020B0604020202020204" pitchFamily="34" charset="0"/>
                        </a:rPr>
                        <a:t>✔</a:t>
                      </a:r>
                      <a:r>
                        <a:rPr sz="1200" b="1" baseline="30000">
                          <a:solidFill>
                            <a:schemeClr val="tx1"/>
                          </a:solidFill>
                          <a:latin typeface="Arial" panose="020B0604020202020204" pitchFamily="34" charset="0"/>
                        </a:rPr>
                        <a:t>4</a:t>
                      </a:r>
                      <a:endParaRPr lang="zh-CN" altLang="en-US" sz="1200" b="1">
                        <a:solidFill>
                          <a:srgbClr val="00B05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00B050"/>
                          </a:solidFill>
                          <a:latin typeface="Arial" panose="020B0604020202020204" pitchFamily="34" charset="0"/>
                        </a:rPr>
                        <a:t>✔</a:t>
                      </a:r>
                      <a:r>
                        <a:rPr sz="1200" b="1" baseline="30000">
                          <a:solidFill>
                            <a:schemeClr val="tx1"/>
                          </a:solidFill>
                          <a:latin typeface="Arial" panose="020B0604020202020204" pitchFamily="34" charset="0"/>
                        </a:rPr>
                        <a:t>4</a:t>
                      </a:r>
                      <a:endParaRPr lang="zh-CN" altLang="en-US" sz="1200" b="1">
                        <a:solidFill>
                          <a:srgbClr val="00B05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00B050"/>
                          </a:solidFill>
                          <a:latin typeface="Arial" panose="020B0604020202020204" pitchFamily="34" charset="0"/>
                        </a:rPr>
                        <a:t>✔</a:t>
                      </a:r>
                      <a:endParaRPr lang="zh-CN" altLang="en-US" sz="1200">
                        <a:solidFill>
                          <a:srgbClr val="00B05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00B050"/>
                          </a:solidFill>
                          <a:latin typeface="Arial" panose="020B0604020202020204" pitchFamily="34" charset="0"/>
                        </a:rPr>
                        <a:t>✔</a:t>
                      </a:r>
                      <a:endParaRPr lang="zh-CN" altLang="en-US" sz="1200">
                        <a:solidFill>
                          <a:srgbClr val="00B05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endParaRPr lang="zh-CN" altLang="en-US" sz="1200">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12399">
                <a:tc>
                  <a:txBody>
                    <a:bodyPr/>
                    <a:lstStyle/>
                    <a:p>
                      <a:endParaRPr lang="zh-CN" altLang="en-US" sz="1200">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sz="1000">
                          <a:latin typeface="Arial" panose="020B0604020202020204" pitchFamily="34" charset="0"/>
                        </a:rPr>
                        <a:t>PowerMax</a:t>
                      </a:r>
                      <a:endParaRPr lang="zh-CN" altLang="en-US" sz="1000" b="0">
                        <a:latin typeface="Arial" panose="020B0604020202020204" pitchFamily="34" charset="0"/>
                        <a:ea typeface="微软雅黑" panose="020B0503020204020204" pitchFamily="34" charset="-122"/>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00B050"/>
                          </a:solidFill>
                          <a:latin typeface="Arial" panose="020B0604020202020204" pitchFamily="34" charset="0"/>
                        </a:rPr>
                        <a:t>✔</a:t>
                      </a:r>
                      <a:endParaRPr lang="zh-CN" altLang="en-US" sz="1200" b="0">
                        <a:solidFill>
                          <a:srgbClr val="00B05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00B050"/>
                          </a:solidFill>
                          <a:latin typeface="Arial" panose="020B0604020202020204" pitchFamily="34" charset="0"/>
                        </a:rPr>
                        <a:t>✔</a:t>
                      </a:r>
                      <a:endParaRPr lang="zh-CN" altLang="en-US" sz="1200" kern="1200">
                        <a:solidFill>
                          <a:srgbClr val="00B050"/>
                        </a:solidFill>
                        <a:latin typeface="Arial" panose="020B0604020202020204" pitchFamily="34" charset="0"/>
                        <a:ea typeface="+mn-ea"/>
                        <a:cs typeface="+mn-cs"/>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endParaRPr lang="zh-CN" altLang="en-US" sz="1200">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20000"/>
                        <a:lumOff val="80000"/>
                      </a:schemeClr>
                    </a:solidFill>
                  </a:tcPr>
                </a:tc>
                <a:tc>
                  <a:txBody>
                    <a:bodyPr/>
                    <a:lstStyle/>
                    <a:p>
                      <a:pPr algn="ctr"/>
                      <a:endParaRPr lang="zh-CN" altLang="en-US" sz="1200">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20000"/>
                        <a:lumOff val="80000"/>
                      </a:schemeClr>
                    </a:solidFill>
                  </a:tcPr>
                </a:tc>
                <a:tc>
                  <a:txBody>
                    <a:bodyPr/>
                    <a:lstStyle/>
                    <a:p>
                      <a:pPr algn="ctr"/>
                      <a:r>
                        <a:rPr sz="1200">
                          <a:solidFill>
                            <a:srgbClr val="00B050"/>
                          </a:solidFill>
                          <a:latin typeface="Arial" panose="020B0604020202020204" pitchFamily="34" charset="0"/>
                        </a:rPr>
                        <a:t>✔</a:t>
                      </a:r>
                      <a:endParaRPr lang="zh-CN" altLang="en-US" sz="1200" kern="1200">
                        <a:solidFill>
                          <a:srgbClr val="00B050"/>
                        </a:solidFill>
                        <a:latin typeface="Arial" panose="020B0604020202020204" pitchFamily="34" charset="0"/>
                        <a:ea typeface="+mn-ea"/>
                        <a:cs typeface="+mn-cs"/>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00B050"/>
                          </a:solidFill>
                          <a:latin typeface="Arial" panose="020B0604020202020204" pitchFamily="34" charset="0"/>
                        </a:rPr>
                        <a:t>✔</a:t>
                      </a:r>
                      <a:endParaRPr lang="zh-CN" altLang="en-US" sz="1200">
                        <a:solidFill>
                          <a:srgbClr val="00B05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00B050"/>
                          </a:solidFill>
                          <a:latin typeface="Arial" panose="020B0604020202020204" pitchFamily="34" charset="0"/>
                        </a:rPr>
                        <a:t>✔</a:t>
                      </a:r>
                      <a:endParaRPr lang="zh-CN" altLang="en-US" sz="1200">
                        <a:solidFill>
                          <a:srgbClr val="00B05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00B050"/>
                          </a:solidFill>
                          <a:latin typeface="Arial" panose="020B0604020202020204" pitchFamily="34" charset="0"/>
                        </a:rPr>
                        <a:t>✔</a:t>
                      </a:r>
                      <a:endParaRPr lang="zh-CN" altLang="en-US" sz="1200">
                        <a:solidFill>
                          <a:srgbClr val="00B05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00B050"/>
                          </a:solidFill>
                          <a:latin typeface="Arial" panose="020B0604020202020204" pitchFamily="34" charset="0"/>
                        </a:rPr>
                        <a:t>✔</a:t>
                      </a:r>
                      <a:endParaRPr lang="zh-CN" altLang="en-US" sz="1200">
                        <a:solidFill>
                          <a:srgbClr val="00B05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endParaRPr lang="zh-CN" altLang="en-US" sz="1200">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12399">
                <a:tc>
                  <a:txBody>
                    <a:bodyPr/>
                    <a:lstStyle/>
                    <a:p>
                      <a:endParaRPr lang="zh-CN" altLang="en-US" sz="1200">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sz="1000">
                          <a:latin typeface="Arial" panose="020B0604020202020204" pitchFamily="34" charset="0"/>
                        </a:rPr>
                        <a:t>VMAX AF</a:t>
                      </a:r>
                      <a:endParaRPr lang="zh-CN" altLang="en-US" sz="1000" b="0">
                        <a:latin typeface="Arial" panose="020B0604020202020204" pitchFamily="34" charset="0"/>
                        <a:ea typeface="微软雅黑" panose="020B0503020204020204" pitchFamily="34" charset="-122"/>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00B050"/>
                          </a:solidFill>
                          <a:latin typeface="Arial" panose="020B0604020202020204" pitchFamily="34" charset="0"/>
                        </a:rPr>
                        <a:t>✔</a:t>
                      </a:r>
                      <a:endParaRPr lang="zh-CN" altLang="en-US" sz="1200" b="0">
                        <a:solidFill>
                          <a:srgbClr val="00B05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endParaRPr lang="zh-CN" altLang="en-US" sz="1200">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20000"/>
                        <a:lumOff val="80000"/>
                      </a:schemeClr>
                    </a:solidFill>
                  </a:tcPr>
                </a:tc>
                <a:tc>
                  <a:txBody>
                    <a:bodyPr/>
                    <a:lstStyle/>
                    <a:p>
                      <a:pPr algn="ctr"/>
                      <a:endParaRPr lang="zh-CN" altLang="en-US" sz="1200">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20000"/>
                        <a:lumOff val="80000"/>
                      </a:schemeClr>
                    </a:solidFill>
                  </a:tcPr>
                </a:tc>
                <a:tc>
                  <a:txBody>
                    <a:bodyPr/>
                    <a:lstStyle/>
                    <a:p>
                      <a:pPr algn="ctr"/>
                      <a:r>
                        <a:rPr sz="1200">
                          <a:solidFill>
                            <a:srgbClr val="00B050"/>
                          </a:solidFill>
                          <a:latin typeface="Arial" panose="020B0604020202020204" pitchFamily="34" charset="0"/>
                        </a:rPr>
                        <a:t>✔</a:t>
                      </a:r>
                      <a:endParaRPr lang="zh-CN" altLang="en-US" sz="1200" kern="1200">
                        <a:solidFill>
                          <a:srgbClr val="00B050"/>
                        </a:solidFill>
                        <a:latin typeface="Arial" panose="020B0604020202020204" pitchFamily="34" charset="0"/>
                        <a:ea typeface="+mn-ea"/>
                        <a:cs typeface="+mn-cs"/>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00B050"/>
                          </a:solidFill>
                          <a:latin typeface="Arial" panose="020B0604020202020204" pitchFamily="34" charset="0"/>
                        </a:rPr>
                        <a:t>✔</a:t>
                      </a:r>
                      <a:endParaRPr lang="zh-CN" altLang="en-US" sz="1200">
                        <a:solidFill>
                          <a:srgbClr val="00B05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00B050"/>
                          </a:solidFill>
                          <a:latin typeface="Arial" panose="020B0604020202020204" pitchFamily="34" charset="0"/>
                        </a:rPr>
                        <a:t>✔</a:t>
                      </a:r>
                      <a:endParaRPr lang="zh-CN" altLang="en-US" sz="1200">
                        <a:solidFill>
                          <a:srgbClr val="00B05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00B050"/>
                          </a:solidFill>
                          <a:latin typeface="Arial" panose="020B0604020202020204" pitchFamily="34" charset="0"/>
                        </a:rPr>
                        <a:t>✔</a:t>
                      </a:r>
                      <a:endParaRPr lang="zh-CN" altLang="en-US" sz="1200">
                        <a:solidFill>
                          <a:srgbClr val="00B05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00B050"/>
                          </a:solidFill>
                          <a:latin typeface="Arial" panose="020B0604020202020204" pitchFamily="34" charset="0"/>
                        </a:rPr>
                        <a:t>✔</a:t>
                      </a:r>
                      <a:endParaRPr lang="zh-CN" altLang="en-US" sz="1200">
                        <a:solidFill>
                          <a:srgbClr val="00B05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endParaRPr lang="zh-CN" altLang="en-US" sz="1200">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12399">
                <a:tc>
                  <a:txBody>
                    <a:bodyPr/>
                    <a:lstStyle/>
                    <a:p>
                      <a:endParaRPr lang="zh-CN" altLang="en-US" sz="1200">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sz="1000">
                          <a:latin typeface="Arial" panose="020B0604020202020204" pitchFamily="34" charset="0"/>
                        </a:rPr>
                        <a:t>Unity</a:t>
                      </a:r>
                      <a:endParaRPr lang="zh-CN" altLang="en-US" sz="1000" b="0">
                        <a:latin typeface="Arial" panose="020B0604020202020204" pitchFamily="34" charset="0"/>
                        <a:ea typeface="微软雅黑" panose="020B0503020204020204" pitchFamily="34" charset="-122"/>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endParaRPr lang="zh-CN" altLang="en-US" sz="1200">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20000"/>
                        <a:lumOff val="80000"/>
                      </a:schemeClr>
                    </a:solidFill>
                  </a:tcPr>
                </a:tc>
                <a:tc>
                  <a:txBody>
                    <a:bodyPr/>
                    <a:lstStyle/>
                    <a:p>
                      <a:pPr algn="ctr"/>
                      <a:r>
                        <a:rPr sz="1200">
                          <a:solidFill>
                            <a:srgbClr val="00B050"/>
                          </a:solidFill>
                          <a:latin typeface="Arial" panose="020B0604020202020204" pitchFamily="34" charset="0"/>
                        </a:rPr>
                        <a:t>✔</a:t>
                      </a:r>
                      <a:endParaRPr lang="zh-CN" altLang="en-US" sz="1200">
                        <a:solidFill>
                          <a:srgbClr val="00B05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endParaRPr lang="zh-CN" altLang="en-US" sz="1200">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20000"/>
                        <a:lumOff val="80000"/>
                      </a:schemeClr>
                    </a:solidFill>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endParaRPr lang="zh-CN" altLang="en-US" sz="1200">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12399">
                <a:tc>
                  <a:txBody>
                    <a:bodyPr/>
                    <a:lstStyle/>
                    <a:p>
                      <a:endParaRPr lang="zh-CN" altLang="en-US" sz="1200">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sz="1000">
                          <a:latin typeface="Arial" panose="020B0604020202020204" pitchFamily="34" charset="0"/>
                        </a:rPr>
                        <a:t>AFF</a:t>
                      </a:r>
                      <a:endParaRPr lang="zh-CN" altLang="en-US" sz="1000" b="0">
                        <a:latin typeface="Arial" panose="020B0604020202020204" pitchFamily="34" charset="0"/>
                        <a:ea typeface="微软雅黑" panose="020B0503020204020204" pitchFamily="34" charset="-122"/>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00B050"/>
                          </a:solidFill>
                          <a:latin typeface="Arial" panose="020B0604020202020204" pitchFamily="34" charset="0"/>
                        </a:rPr>
                        <a:t>✔</a:t>
                      </a:r>
                      <a:endParaRPr lang="zh-CN" altLang="en-US" sz="1200">
                        <a:solidFill>
                          <a:srgbClr val="00B05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00B050"/>
                          </a:solidFill>
                          <a:latin typeface="Arial" panose="020B0604020202020204" pitchFamily="34" charset="0"/>
                        </a:rPr>
                        <a:t>✔</a:t>
                      </a:r>
                      <a:endParaRPr lang="zh-CN" altLang="en-US" sz="1200" kern="1200">
                        <a:solidFill>
                          <a:srgbClr val="00B050"/>
                        </a:solidFill>
                        <a:latin typeface="Arial" panose="020B0604020202020204" pitchFamily="34" charset="0"/>
                        <a:ea typeface="+mn-ea"/>
                        <a:cs typeface="+mn-cs"/>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endParaRPr lang="zh-CN" altLang="en-US" sz="1200">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20000"/>
                        <a:lumOff val="80000"/>
                      </a:schemeClr>
                    </a:solidFill>
                  </a:tcPr>
                </a:tc>
                <a:tc>
                  <a:txBody>
                    <a:bodyPr/>
                    <a:lstStyle/>
                    <a:p>
                      <a:pPr algn="ctr"/>
                      <a:r>
                        <a:rPr sz="1200">
                          <a:solidFill>
                            <a:srgbClr val="00B050"/>
                          </a:solidFill>
                          <a:latin typeface="Arial" panose="020B0604020202020204" pitchFamily="34" charset="0"/>
                        </a:rPr>
                        <a:t>✔</a:t>
                      </a:r>
                      <a:endParaRPr lang="zh-CN" altLang="en-US" sz="1200">
                        <a:solidFill>
                          <a:srgbClr val="00B05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endParaRPr lang="zh-CN" altLang="en-US" sz="1200">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20000"/>
                        <a:lumOff val="80000"/>
                      </a:schemeClr>
                    </a:solidFill>
                  </a:tcPr>
                </a:tc>
                <a:tc>
                  <a:txBody>
                    <a:bodyPr/>
                    <a:lstStyle/>
                    <a:p>
                      <a:pPr algn="ctr"/>
                      <a:r>
                        <a:rPr sz="1200">
                          <a:solidFill>
                            <a:srgbClr val="00B050"/>
                          </a:solidFill>
                          <a:latin typeface="Arial" panose="020B0604020202020204" pitchFamily="34" charset="0"/>
                        </a:rPr>
                        <a:t>✔</a:t>
                      </a:r>
                      <a:endParaRPr lang="zh-CN" altLang="en-US" sz="1200" kern="1200">
                        <a:solidFill>
                          <a:srgbClr val="00B050"/>
                        </a:solidFill>
                        <a:latin typeface="Arial" panose="020B0604020202020204" pitchFamily="34" charset="0"/>
                        <a:ea typeface="+mn-ea"/>
                        <a:cs typeface="+mn-cs"/>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00B050"/>
                          </a:solidFill>
                          <a:latin typeface="Arial" panose="020B0604020202020204" pitchFamily="34" charset="0"/>
                        </a:rPr>
                        <a:t>✔</a:t>
                      </a:r>
                      <a:endParaRPr lang="zh-CN" altLang="en-US" sz="1200" kern="1200">
                        <a:solidFill>
                          <a:srgbClr val="00B050"/>
                        </a:solidFill>
                        <a:latin typeface="Arial" panose="020B0604020202020204" pitchFamily="34" charset="0"/>
                        <a:ea typeface="+mn-ea"/>
                        <a:cs typeface="+mn-cs"/>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00B050"/>
                          </a:solidFill>
                          <a:latin typeface="Arial" panose="020B0604020202020204" pitchFamily="34" charset="0"/>
                        </a:rPr>
                        <a:t>✔</a:t>
                      </a:r>
                      <a:r>
                        <a:rPr sz="1200" b="1" baseline="30000">
                          <a:solidFill>
                            <a:schemeClr val="tx1"/>
                          </a:solidFill>
                          <a:latin typeface="Arial" panose="020B0604020202020204" pitchFamily="34" charset="0"/>
                        </a:rPr>
                        <a:t>5</a:t>
                      </a:r>
                      <a:endParaRPr lang="zh-CN" altLang="en-US" sz="1200" b="1" kern="1200">
                        <a:solidFill>
                          <a:srgbClr val="00B050"/>
                        </a:solidFill>
                        <a:latin typeface="Arial" panose="020B0604020202020204" pitchFamily="34" charset="0"/>
                        <a:ea typeface="+mn-ea"/>
                        <a:cs typeface="+mn-cs"/>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endParaRPr lang="zh-CN" altLang="en-US" sz="1200">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2399">
                <a:tc>
                  <a:txBody>
                    <a:bodyPr/>
                    <a:lstStyle/>
                    <a:p>
                      <a:endParaRPr lang="zh-CN" altLang="en-US" sz="1200">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sz="1000">
                          <a:latin typeface="Arial" panose="020B0604020202020204" pitchFamily="34" charset="0"/>
                        </a:rPr>
                        <a:t>Primera</a:t>
                      </a:r>
                      <a:endParaRPr lang="zh-CN" altLang="en-US" sz="1000" b="0">
                        <a:latin typeface="Arial" panose="020B0604020202020204" pitchFamily="34" charset="0"/>
                        <a:ea typeface="微软雅黑" panose="020B0503020204020204" pitchFamily="34" charset="-122"/>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00B050"/>
                          </a:solidFill>
                          <a:latin typeface="Arial" panose="020B0604020202020204" pitchFamily="34" charset="0"/>
                        </a:rPr>
                        <a:t>✔</a:t>
                      </a:r>
                      <a:endParaRPr lang="zh-CN" altLang="en-US" sz="1200">
                        <a:solidFill>
                          <a:srgbClr val="00B05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endParaRPr lang="zh-CN" altLang="en-US" sz="1200">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20000"/>
                        <a:lumOff val="80000"/>
                      </a:schemeClr>
                    </a:solidFill>
                  </a:tcPr>
                </a:tc>
                <a:tc>
                  <a:txBody>
                    <a:bodyPr/>
                    <a:lstStyle/>
                    <a:p>
                      <a:pPr algn="ctr"/>
                      <a:endParaRPr lang="zh-CN" altLang="en-US" sz="1200">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20000"/>
                        <a:lumOff val="80000"/>
                      </a:schemeClr>
                    </a:solidFill>
                  </a:tcPr>
                </a:tc>
                <a:tc>
                  <a:txBody>
                    <a:bodyPr/>
                    <a:lstStyle/>
                    <a:p>
                      <a:pPr algn="ctr"/>
                      <a:r>
                        <a:rPr sz="1200">
                          <a:solidFill>
                            <a:srgbClr val="00B050"/>
                          </a:solidFill>
                          <a:latin typeface="Arial" panose="020B0604020202020204" pitchFamily="34" charset="0"/>
                        </a:rPr>
                        <a:t>✔</a:t>
                      </a:r>
                      <a:endParaRPr lang="zh-CN" altLang="en-US" sz="1200" kern="1200">
                        <a:solidFill>
                          <a:srgbClr val="00B050"/>
                        </a:solidFill>
                        <a:latin typeface="Arial" panose="020B0604020202020204" pitchFamily="34" charset="0"/>
                        <a:ea typeface="+mn-ea"/>
                        <a:cs typeface="+mn-cs"/>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00B050"/>
                          </a:solidFill>
                          <a:latin typeface="Arial" panose="020B0604020202020204" pitchFamily="34" charset="0"/>
                        </a:rPr>
                        <a:t>✔</a:t>
                      </a:r>
                      <a:endParaRPr lang="zh-CN" altLang="en-US" sz="1200">
                        <a:solidFill>
                          <a:srgbClr val="00B05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00B050"/>
                          </a:solidFill>
                          <a:latin typeface="Arial" panose="020B0604020202020204" pitchFamily="34" charset="0"/>
                        </a:rPr>
                        <a:t>✔</a:t>
                      </a:r>
                      <a:endParaRPr lang="zh-CN" altLang="en-US" sz="1200">
                        <a:solidFill>
                          <a:srgbClr val="00B05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00B050"/>
                          </a:solidFill>
                          <a:latin typeface="Arial" panose="020B0604020202020204" pitchFamily="34" charset="0"/>
                        </a:rPr>
                        <a:t>✔</a:t>
                      </a:r>
                      <a:endParaRPr lang="zh-CN" altLang="en-US" sz="1200">
                        <a:solidFill>
                          <a:srgbClr val="00B05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endParaRPr lang="zh-CN" altLang="en-US" sz="1200">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312399">
                <a:tc>
                  <a:txBody>
                    <a:bodyPr/>
                    <a:lstStyle/>
                    <a:p>
                      <a:endParaRPr lang="zh-CN" altLang="en-US" sz="1200">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sz="1000">
                          <a:latin typeface="Arial" panose="020B0604020202020204" pitchFamily="34" charset="0"/>
                        </a:rPr>
                        <a:t>3Par</a:t>
                      </a:r>
                      <a:endParaRPr lang="zh-CN" altLang="en-US" sz="1000" b="0">
                        <a:latin typeface="Arial" panose="020B0604020202020204" pitchFamily="34" charset="0"/>
                        <a:ea typeface="微软雅黑" panose="020B0503020204020204" pitchFamily="34" charset="-122"/>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00B050"/>
                          </a:solidFill>
                          <a:latin typeface="Arial" panose="020B0604020202020204" pitchFamily="34" charset="0"/>
                        </a:rPr>
                        <a:t>✔</a:t>
                      </a:r>
                      <a:endParaRPr lang="zh-CN" altLang="en-US" sz="1200">
                        <a:solidFill>
                          <a:srgbClr val="00B05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endParaRPr lang="zh-CN" altLang="en-US" sz="1200">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20000"/>
                        <a:lumOff val="80000"/>
                      </a:schemeClr>
                    </a:solidFill>
                  </a:tcPr>
                </a:tc>
                <a:tc>
                  <a:txBody>
                    <a:bodyPr/>
                    <a:lstStyle/>
                    <a:p>
                      <a:pPr algn="ctr"/>
                      <a:endParaRPr lang="zh-CN" altLang="en-US" sz="1200">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20000"/>
                        <a:lumOff val="80000"/>
                      </a:schemeClr>
                    </a:solidFill>
                  </a:tcPr>
                </a:tc>
                <a:tc>
                  <a:txBody>
                    <a:bodyPr/>
                    <a:lstStyle/>
                    <a:p>
                      <a:pPr algn="ctr"/>
                      <a:r>
                        <a:rPr sz="1200">
                          <a:solidFill>
                            <a:srgbClr val="00B050"/>
                          </a:solidFill>
                          <a:latin typeface="Arial" panose="020B0604020202020204" pitchFamily="34" charset="0"/>
                        </a:rPr>
                        <a:t>✔</a:t>
                      </a:r>
                      <a:endParaRPr lang="zh-CN" altLang="en-US" sz="1200" kern="1200">
                        <a:solidFill>
                          <a:srgbClr val="00B050"/>
                        </a:solidFill>
                        <a:latin typeface="Arial" panose="020B0604020202020204" pitchFamily="34" charset="0"/>
                        <a:ea typeface="+mn-ea"/>
                        <a:cs typeface="+mn-cs"/>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00B050"/>
                          </a:solidFill>
                          <a:latin typeface="Arial" panose="020B0604020202020204" pitchFamily="34" charset="0"/>
                        </a:rPr>
                        <a:t>✔</a:t>
                      </a:r>
                      <a:endParaRPr lang="zh-CN" altLang="en-US" sz="1200">
                        <a:solidFill>
                          <a:srgbClr val="00B05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00B050"/>
                          </a:solidFill>
                          <a:latin typeface="Arial" panose="020B0604020202020204" pitchFamily="34" charset="0"/>
                        </a:rPr>
                        <a:t>✔</a:t>
                      </a:r>
                      <a:endParaRPr lang="zh-CN" altLang="en-US" sz="1200">
                        <a:solidFill>
                          <a:srgbClr val="00B05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00B050"/>
                          </a:solidFill>
                          <a:latin typeface="Arial" panose="020B0604020202020204" pitchFamily="34" charset="0"/>
                        </a:rPr>
                        <a:t>✔</a:t>
                      </a:r>
                      <a:endParaRPr lang="zh-CN" altLang="en-US" sz="1200">
                        <a:solidFill>
                          <a:srgbClr val="00B05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endParaRPr lang="zh-CN" altLang="en-US" sz="1200">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312399">
                <a:tc>
                  <a:txBody>
                    <a:bodyPr/>
                    <a:lstStyle/>
                    <a:p>
                      <a:endParaRPr lang="zh-CN" altLang="en-US" sz="1200">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sz="1000">
                          <a:latin typeface="Arial" panose="020B0604020202020204" pitchFamily="34" charset="0"/>
                        </a:rPr>
                        <a:t>VSP 5000</a:t>
                      </a:r>
                      <a:endParaRPr lang="zh-CN" altLang="en-US" sz="1000" b="0">
                        <a:latin typeface="Arial" panose="020B0604020202020204" pitchFamily="34" charset="0"/>
                        <a:ea typeface="微软雅黑" panose="020B0503020204020204" pitchFamily="34" charset="-122"/>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00B050"/>
                          </a:solidFill>
                          <a:latin typeface="Arial" panose="020B0604020202020204" pitchFamily="34" charset="0"/>
                        </a:rPr>
                        <a:t>✔</a:t>
                      </a:r>
                      <a:endParaRPr lang="zh-CN" altLang="en-US" sz="1200">
                        <a:solidFill>
                          <a:srgbClr val="00B05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ctr" defTabSz="1187798" rtl="0" eaLnBrk="1" fontAlgn="auto" latinLnBrk="0" hangingPunct="1">
                        <a:lnSpc>
                          <a:spcPct val="100000"/>
                        </a:lnSpc>
                        <a:spcBef>
                          <a:spcPts val="0"/>
                        </a:spcBef>
                        <a:spcAft>
                          <a:spcPts val="0"/>
                        </a:spcAft>
                        <a:buClrTx/>
                        <a:buSzTx/>
                        <a:buFontTx/>
                        <a:buNone/>
                        <a:tabLst/>
                        <a:defRPr/>
                      </a:pPr>
                      <a:r>
                        <a:rPr sz="1200">
                          <a:solidFill>
                            <a:srgbClr val="00B050"/>
                          </a:solidFill>
                          <a:latin typeface="Arial" panose="020B0604020202020204" pitchFamily="34" charset="0"/>
                        </a:rPr>
                        <a:t>✔</a:t>
                      </a:r>
                      <a:r>
                        <a:rPr sz="1200" b="1" baseline="30000">
                          <a:solidFill>
                            <a:schemeClr val="tx1"/>
                          </a:solidFill>
                          <a:latin typeface="Arial" panose="020B0604020202020204" pitchFamily="34" charset="0"/>
                        </a:rPr>
                        <a:t>7</a:t>
                      </a:r>
                      <a:endParaRPr lang="zh-CN" altLang="en-US" sz="1200" kern="1200">
                        <a:solidFill>
                          <a:srgbClr val="00B050"/>
                        </a:solidFill>
                        <a:latin typeface="Arial" panose="020B0604020202020204" pitchFamily="34" charset="0"/>
                        <a:ea typeface="+mn-ea"/>
                        <a:cs typeface="+mn-cs"/>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endParaRPr lang="zh-CN" altLang="en-US" sz="1200">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20000"/>
                        <a:lumOff val="80000"/>
                      </a:schemeClr>
                    </a:solidFill>
                  </a:tcPr>
                </a:tc>
                <a:tc>
                  <a:txBody>
                    <a:bodyPr/>
                    <a:lstStyle/>
                    <a:p>
                      <a:pPr algn="ctr"/>
                      <a:endParaRPr lang="zh-CN" altLang="en-US" sz="1200">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20000"/>
                        <a:lumOff val="80000"/>
                      </a:schemeClr>
                    </a:solidFill>
                  </a:tcPr>
                </a:tc>
                <a:tc>
                  <a:txBody>
                    <a:bodyPr/>
                    <a:lstStyle/>
                    <a:p>
                      <a:pPr algn="ctr"/>
                      <a:r>
                        <a:rPr sz="1200">
                          <a:solidFill>
                            <a:srgbClr val="00B050"/>
                          </a:solidFill>
                          <a:latin typeface="Arial" panose="020B0604020202020204" pitchFamily="34" charset="0"/>
                        </a:rPr>
                        <a:t>✔</a:t>
                      </a:r>
                      <a:endParaRPr lang="zh-CN" altLang="en-US" sz="1200" kern="1200">
                        <a:solidFill>
                          <a:srgbClr val="00B050"/>
                        </a:solidFill>
                        <a:latin typeface="Arial" panose="020B0604020202020204" pitchFamily="34" charset="0"/>
                        <a:ea typeface="+mn-ea"/>
                        <a:cs typeface="+mn-cs"/>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00B050"/>
                          </a:solidFill>
                          <a:latin typeface="Arial" panose="020B0604020202020204" pitchFamily="34" charset="0"/>
                        </a:rPr>
                        <a:t>✔</a:t>
                      </a:r>
                      <a:endParaRPr lang="zh-CN" altLang="en-US" sz="1200">
                        <a:solidFill>
                          <a:srgbClr val="00B05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00B050"/>
                          </a:solidFill>
                          <a:latin typeface="Arial" panose="020B0604020202020204" pitchFamily="34" charset="0"/>
                        </a:rPr>
                        <a:t>✔</a:t>
                      </a:r>
                      <a:endParaRPr lang="zh-CN" altLang="en-US" sz="1200" kern="1200">
                        <a:solidFill>
                          <a:srgbClr val="00B050"/>
                        </a:solidFill>
                        <a:latin typeface="Arial" panose="020B0604020202020204" pitchFamily="34" charset="0"/>
                        <a:ea typeface="+mn-ea"/>
                        <a:cs typeface="+mn-cs"/>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00B050"/>
                          </a:solidFill>
                          <a:latin typeface="Arial" panose="020B0604020202020204" pitchFamily="34" charset="0"/>
                        </a:rPr>
                        <a:t>✔</a:t>
                      </a:r>
                      <a:endParaRPr lang="zh-CN" altLang="en-US" sz="1200">
                        <a:solidFill>
                          <a:srgbClr val="00B05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endParaRPr lang="zh-CN" altLang="en-US" sz="1200">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312399">
                <a:tc>
                  <a:txBody>
                    <a:bodyPr/>
                    <a:lstStyle/>
                    <a:p>
                      <a:endParaRPr lang="zh-CN" altLang="en-US" sz="1200">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sz="1000">
                          <a:latin typeface="Arial" panose="020B0604020202020204" pitchFamily="34" charset="0"/>
                        </a:rPr>
                        <a:t>VSP G1500/F1500</a:t>
                      </a:r>
                      <a:endParaRPr lang="zh-CN" altLang="en-US" sz="1000" b="0">
                        <a:latin typeface="Arial" panose="020B0604020202020204" pitchFamily="34" charset="0"/>
                        <a:ea typeface="微软雅黑" panose="020B0503020204020204" pitchFamily="34" charset="-122"/>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00B050"/>
                          </a:solidFill>
                          <a:latin typeface="Arial" panose="020B0604020202020204" pitchFamily="34" charset="0"/>
                        </a:rPr>
                        <a:t>✔</a:t>
                      </a:r>
                      <a:endParaRPr lang="zh-CN" altLang="en-US" sz="1200">
                        <a:solidFill>
                          <a:srgbClr val="00B05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endParaRPr lang="zh-CN" altLang="en-US" sz="1200">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20000"/>
                        <a:lumOff val="80000"/>
                      </a:schemeClr>
                    </a:solidFill>
                  </a:tcPr>
                </a:tc>
                <a:tc>
                  <a:txBody>
                    <a:bodyPr/>
                    <a:lstStyle/>
                    <a:p>
                      <a:pPr algn="ctr"/>
                      <a:endParaRPr lang="zh-CN" altLang="en-US" sz="1200">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20000"/>
                        <a:lumOff val="80000"/>
                      </a:schemeClr>
                    </a:solidFill>
                  </a:tcPr>
                </a:tc>
                <a:tc>
                  <a:txBody>
                    <a:bodyPr/>
                    <a:lstStyle/>
                    <a:p>
                      <a:pPr algn="ctr"/>
                      <a:r>
                        <a:rPr sz="1200">
                          <a:solidFill>
                            <a:srgbClr val="00B050"/>
                          </a:solidFill>
                          <a:latin typeface="Arial" panose="020B0604020202020204" pitchFamily="34" charset="0"/>
                        </a:rPr>
                        <a:t>✔</a:t>
                      </a:r>
                      <a:endParaRPr lang="zh-CN" altLang="en-US" sz="1200" kern="1200">
                        <a:solidFill>
                          <a:srgbClr val="00B050"/>
                        </a:solidFill>
                        <a:latin typeface="Arial" panose="020B0604020202020204" pitchFamily="34" charset="0"/>
                        <a:ea typeface="+mn-ea"/>
                        <a:cs typeface="+mn-cs"/>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00B050"/>
                          </a:solidFill>
                          <a:latin typeface="Arial" panose="020B0604020202020204" pitchFamily="34" charset="0"/>
                        </a:rPr>
                        <a:t>✔</a:t>
                      </a:r>
                      <a:endParaRPr lang="zh-CN" altLang="en-US" sz="1200">
                        <a:solidFill>
                          <a:srgbClr val="00B05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00B050"/>
                          </a:solidFill>
                          <a:latin typeface="Arial" panose="020B0604020202020204" pitchFamily="34" charset="0"/>
                        </a:rPr>
                        <a:t>✔</a:t>
                      </a:r>
                      <a:endParaRPr lang="zh-CN" altLang="en-US" sz="1200" kern="1200">
                        <a:solidFill>
                          <a:srgbClr val="00B050"/>
                        </a:solidFill>
                        <a:latin typeface="Arial" panose="020B0604020202020204" pitchFamily="34" charset="0"/>
                        <a:ea typeface="+mn-ea"/>
                        <a:cs typeface="+mn-cs"/>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00B050"/>
                          </a:solidFill>
                          <a:latin typeface="Arial" panose="020B0604020202020204" pitchFamily="34" charset="0"/>
                        </a:rPr>
                        <a:t>✔</a:t>
                      </a:r>
                      <a:endParaRPr lang="zh-CN" altLang="en-US" sz="1200">
                        <a:solidFill>
                          <a:srgbClr val="00B05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endParaRPr lang="zh-CN" altLang="en-US" sz="1200">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312399">
                <a:tc>
                  <a:txBody>
                    <a:bodyPr/>
                    <a:lstStyle/>
                    <a:p>
                      <a:endParaRPr lang="zh-CN" altLang="en-US" sz="1200">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sz="1000">
                          <a:latin typeface="Arial" panose="020B0604020202020204" pitchFamily="34" charset="0"/>
                        </a:rPr>
                        <a:t>VSP GXX0/FXX0</a:t>
                      </a:r>
                      <a:endParaRPr lang="zh-CN" altLang="en-US" sz="1000" b="0">
                        <a:latin typeface="Arial" panose="020B0604020202020204" pitchFamily="34" charset="0"/>
                        <a:ea typeface="微软雅黑" panose="020B0503020204020204" pitchFamily="34" charset="-122"/>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kern="1200">
                        <a:solidFill>
                          <a:srgbClr val="FF0000"/>
                        </a:solidFill>
                        <a:latin typeface="Arial" panose="020B0604020202020204" pitchFamily="34" charset="0"/>
                        <a:ea typeface="+mn-ea"/>
                        <a:cs typeface="+mn-cs"/>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endParaRPr lang="zh-CN" altLang="en-US" sz="1200">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20000"/>
                        <a:lumOff val="80000"/>
                      </a:schemeClr>
                    </a:solidFill>
                  </a:tcPr>
                </a:tc>
                <a:tc>
                  <a:txBody>
                    <a:bodyPr/>
                    <a:lstStyle/>
                    <a:p>
                      <a:pPr algn="ctr"/>
                      <a:endParaRPr lang="zh-CN" altLang="en-US" sz="1200">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20000"/>
                        <a:lumOff val="80000"/>
                      </a:schemeClr>
                    </a:solidFill>
                  </a:tcPr>
                </a:tc>
                <a:tc>
                  <a:txBody>
                    <a:bodyPr/>
                    <a:lstStyle/>
                    <a:p>
                      <a:pPr algn="ctr"/>
                      <a:r>
                        <a:rPr sz="1200">
                          <a:solidFill>
                            <a:srgbClr val="00B050"/>
                          </a:solidFill>
                          <a:latin typeface="Arial" panose="020B0604020202020204" pitchFamily="34" charset="0"/>
                        </a:rPr>
                        <a:t>✔</a:t>
                      </a:r>
                      <a:endParaRPr lang="zh-CN" altLang="en-US" sz="1200" kern="1200">
                        <a:solidFill>
                          <a:srgbClr val="00B050"/>
                        </a:solidFill>
                        <a:latin typeface="Arial" panose="020B0604020202020204" pitchFamily="34" charset="0"/>
                        <a:ea typeface="+mn-ea"/>
                        <a:cs typeface="+mn-cs"/>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00B050"/>
                          </a:solidFill>
                          <a:latin typeface="Arial" panose="020B0604020202020204" pitchFamily="34" charset="0"/>
                        </a:rPr>
                        <a:t>✔</a:t>
                      </a:r>
                      <a:endParaRPr lang="zh-CN" altLang="en-US" sz="1200">
                        <a:solidFill>
                          <a:srgbClr val="00B05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00B050"/>
                          </a:solidFill>
                          <a:latin typeface="Arial" panose="020B0604020202020204" pitchFamily="34" charset="0"/>
                        </a:rPr>
                        <a:t>✔</a:t>
                      </a:r>
                      <a:r>
                        <a:rPr sz="1200" b="1" baseline="30000">
                          <a:solidFill>
                            <a:schemeClr val="tx1"/>
                          </a:solidFill>
                          <a:latin typeface="Arial" panose="020B0604020202020204" pitchFamily="34" charset="0"/>
                        </a:rPr>
                        <a:t>6</a:t>
                      </a:r>
                      <a:endParaRPr lang="zh-CN" altLang="en-US" sz="1200" kern="1200">
                        <a:solidFill>
                          <a:srgbClr val="00B050"/>
                        </a:solidFill>
                        <a:latin typeface="Arial" panose="020B0604020202020204" pitchFamily="34" charset="0"/>
                        <a:ea typeface="+mn-ea"/>
                        <a:cs typeface="+mn-cs"/>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00B050"/>
                          </a:solidFill>
                          <a:latin typeface="Arial" panose="020B0604020202020204" pitchFamily="34" charset="0"/>
                        </a:rPr>
                        <a:t>✔</a:t>
                      </a:r>
                      <a:endParaRPr lang="zh-CN" altLang="en-US" sz="1200" kern="1200">
                        <a:solidFill>
                          <a:srgbClr val="00B050"/>
                        </a:solidFill>
                        <a:latin typeface="Arial" panose="020B0604020202020204" pitchFamily="34" charset="0"/>
                        <a:ea typeface="+mn-ea"/>
                        <a:cs typeface="+mn-cs"/>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endParaRPr lang="zh-CN" altLang="en-US" sz="1200">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312399">
                <a:tc>
                  <a:txBody>
                    <a:bodyPr/>
                    <a:lstStyle/>
                    <a:p>
                      <a:endParaRPr lang="zh-CN" altLang="en-US" sz="1200">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sz="1000">
                          <a:latin typeface="Arial" panose="020B0604020202020204" pitchFamily="34" charset="0"/>
                        </a:rPr>
                        <a:t>FlashSystem 9100</a:t>
                      </a:r>
                      <a:endParaRPr lang="zh-CN" altLang="en-US" sz="1000" b="0">
                        <a:latin typeface="Arial" panose="020B0604020202020204" pitchFamily="34" charset="0"/>
                        <a:ea typeface="微软雅黑" panose="020B0503020204020204" pitchFamily="34" charset="-122"/>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00B050"/>
                          </a:solidFill>
                          <a:latin typeface="Arial" panose="020B0604020202020204" pitchFamily="34" charset="0"/>
                        </a:rPr>
                        <a:t>✔</a:t>
                      </a:r>
                      <a:endParaRPr lang="zh-CN" altLang="en-US" sz="1200">
                        <a:solidFill>
                          <a:srgbClr val="00B05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00B050"/>
                          </a:solidFill>
                          <a:latin typeface="Arial" panose="020B0604020202020204" pitchFamily="34" charset="0"/>
                        </a:rPr>
                        <a:t>✔</a:t>
                      </a:r>
                      <a:endParaRPr lang="zh-CN" altLang="en-US" sz="1200">
                        <a:solidFill>
                          <a:srgbClr val="00B05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endParaRPr lang="zh-CN" altLang="en-US" sz="1200">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20000"/>
                        <a:lumOff val="80000"/>
                      </a:schemeClr>
                    </a:solidFill>
                  </a:tcPr>
                </a:tc>
                <a:tc>
                  <a:txBody>
                    <a:bodyPr/>
                    <a:lstStyle/>
                    <a:p>
                      <a:pPr algn="ctr"/>
                      <a:r>
                        <a:rPr sz="1200">
                          <a:solidFill>
                            <a:srgbClr val="00B050"/>
                          </a:solidFill>
                          <a:latin typeface="Arial" panose="020B0604020202020204" pitchFamily="34" charset="0"/>
                        </a:rPr>
                        <a:t>✔</a:t>
                      </a:r>
                      <a:endParaRPr lang="zh-CN" altLang="en-US" sz="1200">
                        <a:solidFill>
                          <a:srgbClr val="00B05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endParaRPr lang="zh-CN" altLang="en-US" sz="1200">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20000"/>
                        <a:lumOff val="80000"/>
                      </a:schemeClr>
                    </a:solidFill>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endParaRPr lang="zh-CN" altLang="en-US" sz="1200">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312399">
                <a:tc>
                  <a:txBody>
                    <a:bodyPr/>
                    <a:lstStyle/>
                    <a:p>
                      <a:endParaRPr lang="zh-CN" altLang="en-US" sz="1200">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sz="1000">
                          <a:latin typeface="Arial" panose="020B0604020202020204" pitchFamily="34" charset="0"/>
                        </a:rPr>
                        <a:t>StorWize V7000</a:t>
                      </a:r>
                      <a:endParaRPr lang="zh-CN" altLang="en-US" sz="1000" b="0">
                        <a:latin typeface="Arial" panose="020B0604020202020204" pitchFamily="34" charset="0"/>
                        <a:ea typeface="微软雅黑" panose="020B0503020204020204" pitchFamily="34" charset="-122"/>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00B050"/>
                          </a:solidFill>
                          <a:latin typeface="Arial" panose="020B0604020202020204" pitchFamily="34" charset="0"/>
                        </a:rPr>
                        <a:t>✔</a:t>
                      </a:r>
                      <a:endParaRPr lang="zh-CN" altLang="en-US" sz="1200" kern="1200">
                        <a:solidFill>
                          <a:srgbClr val="00B050"/>
                        </a:solidFill>
                        <a:latin typeface="Arial" panose="020B0604020202020204" pitchFamily="34" charset="0"/>
                        <a:ea typeface="+mn-ea"/>
                        <a:cs typeface="+mn-cs"/>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00B050"/>
                          </a:solidFill>
                          <a:latin typeface="Arial" panose="020B0604020202020204" pitchFamily="34" charset="0"/>
                        </a:rPr>
                        <a:t>✔</a:t>
                      </a:r>
                      <a:endParaRPr lang="zh-CN" altLang="en-US" sz="1200">
                        <a:solidFill>
                          <a:srgbClr val="00B05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endParaRPr lang="zh-CN" altLang="en-US" sz="1200">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20000"/>
                        <a:lumOff val="80000"/>
                      </a:schemeClr>
                    </a:solidFill>
                  </a:tcPr>
                </a:tc>
                <a:tc>
                  <a:txBody>
                    <a:bodyPr/>
                    <a:lstStyle/>
                    <a:p>
                      <a:pPr algn="ctr"/>
                      <a:r>
                        <a:rPr sz="1200">
                          <a:solidFill>
                            <a:srgbClr val="00B050"/>
                          </a:solidFill>
                          <a:latin typeface="Arial" panose="020B0604020202020204" pitchFamily="34" charset="0"/>
                        </a:rPr>
                        <a:t>✔</a:t>
                      </a:r>
                      <a:endParaRPr lang="zh-CN" altLang="en-US" sz="1200">
                        <a:solidFill>
                          <a:srgbClr val="00B05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endParaRPr lang="zh-CN" altLang="en-US" sz="1200">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20000"/>
                        <a:lumOff val="80000"/>
                      </a:schemeClr>
                    </a:solidFill>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00B050"/>
                          </a:solidFill>
                          <a:latin typeface="Arial" panose="020B0604020202020204" pitchFamily="34" charset="0"/>
                        </a:rPr>
                        <a:t>✔</a:t>
                      </a:r>
                      <a:endParaRPr lang="zh-CN" altLang="en-US" sz="1200" kern="1200">
                        <a:solidFill>
                          <a:srgbClr val="00B050"/>
                        </a:solidFill>
                        <a:latin typeface="Arial" panose="020B0604020202020204" pitchFamily="34" charset="0"/>
                        <a:ea typeface="+mn-ea"/>
                        <a:cs typeface="+mn-cs"/>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endParaRPr lang="zh-CN" altLang="en-US" sz="1200">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312399">
                <a:tc>
                  <a:txBody>
                    <a:bodyPr/>
                    <a:lstStyle/>
                    <a:p>
                      <a:endParaRPr lang="zh-CN" altLang="en-US" sz="1200">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1187798" rtl="0" eaLnBrk="1" fontAlgn="auto" latinLnBrk="0" hangingPunct="1">
                        <a:lnSpc>
                          <a:spcPct val="100000"/>
                        </a:lnSpc>
                        <a:spcBef>
                          <a:spcPts val="0"/>
                        </a:spcBef>
                        <a:spcAft>
                          <a:spcPts val="0"/>
                        </a:spcAft>
                        <a:buClrTx/>
                        <a:buSzTx/>
                        <a:buFontTx/>
                        <a:buNone/>
                        <a:tabLst/>
                        <a:defRPr/>
                      </a:pPr>
                      <a:r>
                        <a:rPr sz="1000">
                          <a:latin typeface="Arial" panose="020B0604020202020204" pitchFamily="34" charset="0"/>
                        </a:rPr>
                        <a:t>StorWize V5100</a:t>
                      </a:r>
                      <a:endParaRPr lang="zh-CN" altLang="en-US" sz="1000" b="0">
                        <a:latin typeface="Arial" panose="020B0604020202020204" pitchFamily="34" charset="0"/>
                        <a:ea typeface="微软雅黑" panose="020B0503020204020204" pitchFamily="34" charset="-122"/>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00B050"/>
                          </a:solidFill>
                          <a:latin typeface="Arial" panose="020B0604020202020204" pitchFamily="34" charset="0"/>
                        </a:rPr>
                        <a:t>✔</a:t>
                      </a:r>
                      <a:endParaRPr lang="zh-CN" altLang="en-US" sz="1200" kern="1200">
                        <a:solidFill>
                          <a:srgbClr val="00B050"/>
                        </a:solidFill>
                        <a:latin typeface="Arial" panose="020B0604020202020204" pitchFamily="34" charset="0"/>
                        <a:ea typeface="+mn-ea"/>
                        <a:cs typeface="+mn-cs"/>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00B050"/>
                          </a:solidFill>
                          <a:latin typeface="Arial" panose="020B0604020202020204" pitchFamily="34" charset="0"/>
                        </a:rPr>
                        <a:t>✔</a:t>
                      </a:r>
                      <a:endParaRPr lang="zh-CN" altLang="en-US" sz="1200">
                        <a:solidFill>
                          <a:srgbClr val="00B05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endParaRPr lang="zh-CN" altLang="en-US" sz="1200">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20000"/>
                        <a:lumOff val="80000"/>
                      </a:schemeClr>
                    </a:solidFill>
                  </a:tcPr>
                </a:tc>
                <a:tc>
                  <a:txBody>
                    <a:bodyPr/>
                    <a:lstStyle/>
                    <a:p>
                      <a:pPr algn="ctr"/>
                      <a:r>
                        <a:rPr sz="1200">
                          <a:solidFill>
                            <a:srgbClr val="00B050"/>
                          </a:solidFill>
                          <a:latin typeface="Arial" panose="020B0604020202020204" pitchFamily="34" charset="0"/>
                        </a:rPr>
                        <a:t>✔</a:t>
                      </a:r>
                      <a:endParaRPr lang="zh-CN" altLang="en-US" sz="1200">
                        <a:solidFill>
                          <a:srgbClr val="00B05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endParaRPr lang="zh-CN" altLang="en-US" sz="1200">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20000"/>
                        <a:lumOff val="80000"/>
                      </a:schemeClr>
                    </a:solidFill>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00B050"/>
                          </a:solidFill>
                          <a:latin typeface="Arial" panose="020B0604020202020204" pitchFamily="34" charset="0"/>
                        </a:rPr>
                        <a:t>✔</a:t>
                      </a:r>
                      <a:endParaRPr lang="zh-CN" altLang="en-US" sz="1200" kern="1200">
                        <a:solidFill>
                          <a:srgbClr val="00B050"/>
                        </a:solidFill>
                        <a:latin typeface="Arial" panose="020B0604020202020204" pitchFamily="34" charset="0"/>
                        <a:ea typeface="+mn-ea"/>
                        <a:cs typeface="+mn-cs"/>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endParaRPr lang="zh-CN" altLang="en-US" sz="1200">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312399">
                <a:tc>
                  <a:txBody>
                    <a:bodyPr/>
                    <a:lstStyle/>
                    <a:p>
                      <a:endParaRPr lang="zh-CN" altLang="en-US" sz="1200">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1187798" rtl="0" eaLnBrk="1" fontAlgn="auto" latinLnBrk="0" hangingPunct="1">
                        <a:lnSpc>
                          <a:spcPct val="100000"/>
                        </a:lnSpc>
                        <a:spcBef>
                          <a:spcPts val="0"/>
                        </a:spcBef>
                        <a:spcAft>
                          <a:spcPts val="0"/>
                        </a:spcAft>
                        <a:buClrTx/>
                        <a:buSzTx/>
                        <a:buFontTx/>
                        <a:buNone/>
                        <a:tabLst/>
                        <a:defRPr/>
                      </a:pPr>
                      <a:r>
                        <a:rPr sz="1000">
                          <a:solidFill>
                            <a:schemeClr val="tx1"/>
                          </a:solidFill>
                          <a:latin typeface="Arial" panose="020B0604020202020204" pitchFamily="34" charset="0"/>
                        </a:rPr>
                        <a:t>FlashArray //X</a:t>
                      </a:r>
                      <a:endParaRPr lang="zh-CN" altLang="en-US" sz="1000" b="0" kern="1200">
                        <a:solidFill>
                          <a:schemeClr val="tx1"/>
                        </a:solidFill>
                        <a:latin typeface="Arial" panose="020B0604020202020204" pitchFamily="34" charset="0"/>
                        <a:ea typeface="微软雅黑" panose="020B0503020204020204" pitchFamily="34" charset="-122"/>
                        <a:cs typeface="+mn-cs"/>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00B050"/>
                          </a:solidFill>
                          <a:latin typeface="Arial" panose="020B0604020202020204" pitchFamily="34" charset="0"/>
                        </a:rPr>
                        <a:t>✔</a:t>
                      </a:r>
                      <a:endParaRPr lang="zh-CN" altLang="en-US" sz="1200">
                        <a:solidFill>
                          <a:srgbClr val="00B05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00B050"/>
                          </a:solidFill>
                          <a:latin typeface="Arial" panose="020B0604020202020204" pitchFamily="34" charset="0"/>
                        </a:rPr>
                        <a:t>✔</a:t>
                      </a:r>
                      <a:endParaRPr lang="zh-CN" altLang="en-US" sz="1200" kern="1200">
                        <a:solidFill>
                          <a:srgbClr val="00B050"/>
                        </a:solidFill>
                        <a:latin typeface="Arial" panose="020B0604020202020204" pitchFamily="34" charset="0"/>
                        <a:ea typeface="+mn-ea"/>
                        <a:cs typeface="+mn-cs"/>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endParaRPr lang="zh-CN" altLang="en-US" sz="1200">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20000"/>
                        <a:lumOff val="80000"/>
                      </a:schemeClr>
                    </a:solidFill>
                  </a:tcPr>
                </a:tc>
                <a:tc>
                  <a:txBody>
                    <a:bodyPr/>
                    <a:lstStyle/>
                    <a:p>
                      <a:pPr algn="ctr"/>
                      <a:endParaRPr lang="zh-CN" altLang="en-US" sz="1200">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20000"/>
                        <a:lumOff val="80000"/>
                      </a:schemeClr>
                    </a:solidFill>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00B050"/>
                          </a:solidFill>
                          <a:latin typeface="Arial" panose="020B0604020202020204" pitchFamily="34" charset="0"/>
                        </a:rPr>
                        <a:t>✔</a:t>
                      </a:r>
                      <a:endParaRPr lang="zh-CN" altLang="en-US" sz="1200" kern="1200">
                        <a:solidFill>
                          <a:srgbClr val="00B050"/>
                        </a:solidFill>
                        <a:latin typeface="Arial" panose="020B0604020202020204" pitchFamily="34" charset="0"/>
                        <a:ea typeface="+mn-ea"/>
                        <a:cs typeface="+mn-cs"/>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00B050"/>
                          </a:solidFill>
                          <a:latin typeface="Arial" panose="020B0604020202020204" pitchFamily="34" charset="0"/>
                        </a:rPr>
                        <a:t>✔</a:t>
                      </a:r>
                      <a:endParaRPr lang="zh-CN" altLang="en-US" sz="1200" kern="1200">
                        <a:solidFill>
                          <a:srgbClr val="00B050"/>
                        </a:solidFill>
                        <a:latin typeface="Arial" panose="020B0604020202020204" pitchFamily="34" charset="0"/>
                        <a:ea typeface="+mn-ea"/>
                        <a:cs typeface="+mn-cs"/>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sz="1200">
                          <a:solidFill>
                            <a:srgbClr val="FF0000"/>
                          </a:solidFill>
                          <a:latin typeface="Arial" panose="020B0604020202020204" pitchFamily="34" charset="0"/>
                        </a:rPr>
                        <a:t>✖</a:t>
                      </a:r>
                      <a:endParaRPr lang="zh-CN" altLang="en-US" sz="1200">
                        <a:solidFill>
                          <a:srgbClr val="FF0000"/>
                        </a:solidFill>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endParaRPr lang="zh-CN" altLang="en-US" sz="1200">
                        <a:latin typeface="Arial" panose="020B0604020202020204" pitchFamily="34" charset="0"/>
                        <a:ea typeface="+mj-ea"/>
                      </a:endParaRPr>
                    </a:p>
                  </a:txBody>
                  <a:tcPr marL="107972" marR="107972" marT="64783" marB="64783"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bl>
          </a:graphicData>
        </a:graphic>
      </p:graphicFrame>
      <p:sp>
        <p:nvSpPr>
          <p:cNvPr id="8" name="Content Placeholder 2">
            <a:extLst>
              <a:ext uri="{FF2B5EF4-FFF2-40B4-BE49-F238E27FC236}">
                <a16:creationId xmlns:a16="http://schemas.microsoft.com/office/drawing/2014/main" id="{55F986D5-D7D9-6446-9526-9389CD9831D8}"/>
              </a:ext>
            </a:extLst>
          </p:cNvPr>
          <p:cNvSpPr txBox="1">
            <a:spLocks/>
          </p:cNvSpPr>
          <p:nvPr/>
        </p:nvSpPr>
        <p:spPr>
          <a:xfrm>
            <a:off x="735971" y="1604665"/>
            <a:ext cx="10729366" cy="4688628"/>
          </a:xfrm>
          <a:prstGeom prst="rect">
            <a:avLst/>
          </a:prstGeom>
        </p:spPr>
        <p:txBody>
          <a:bodyPr lIns="0" tIns="0" rIns="0" bIns="0">
            <a:noAutofit/>
          </a:bodyPr>
          <a:lstStyle>
            <a:lvl1pPr marL="179388" marR="0" indent="-168275" algn="l" defTabSz="1187798"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tab pos="1208088" algn="ctr"/>
              </a:tabLst>
              <a:defRPr sz="1800" kern="1200" baseline="0">
                <a:solidFill>
                  <a:schemeClr val="tx1"/>
                </a:solidFill>
                <a:latin typeface="Arial"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Arial"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Arial"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Arial"/>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Arial"/>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9pPr>
          </a:lstStyle>
          <a:p>
            <a:pPr fontAlgn="ctr">
              <a:buClr>
                <a:srgbClr val="E9002F"/>
              </a:buClr>
            </a:pPr>
            <a:endParaRPr lang="en-US" sz="1799">
              <a:solidFill>
                <a:srgbClr val="1D1D1A"/>
              </a:solidFill>
              <a:latin typeface="Arial" panose="020B0604020202020204" pitchFamily="34" charset="0"/>
            </a:endParaRPr>
          </a:p>
        </p:txBody>
      </p:sp>
      <p:sp>
        <p:nvSpPr>
          <p:cNvPr id="5" name="文本框 4"/>
          <p:cNvSpPr txBox="1"/>
          <p:nvPr/>
        </p:nvSpPr>
        <p:spPr>
          <a:xfrm rot="17569057">
            <a:off x="3211565" y="1605102"/>
            <a:ext cx="567315" cy="179489"/>
          </a:xfrm>
          <a:prstGeom prst="rect">
            <a:avLst/>
          </a:prstGeom>
          <a:noFill/>
        </p:spPr>
        <p:txBody>
          <a:bodyPr wrap="none" lIns="0" tIns="0" rIns="0" bIns="0" rtlCol="0">
            <a:noAutofit/>
          </a:bodyPr>
          <a:lstStyle/>
          <a:p>
            <a:pPr fontAlgn="ctr">
              <a:lnSpc>
                <a:spcPts val="1400"/>
              </a:lnSpc>
            </a:pPr>
            <a:r>
              <a:rPr lang="en-US" sz="1000">
                <a:solidFill>
                  <a:srgbClr val="000000"/>
                </a:solidFill>
                <a:latin typeface="Arial" panose="020B0604020202020204" pitchFamily="34" charset="0"/>
              </a:rPr>
              <a:t>Scale-Out</a:t>
            </a:r>
            <a:endParaRPr kumimoji="1" lang="en-US" altLang="zh-CN" sz="1000">
              <a:solidFill>
                <a:srgbClr val="000000"/>
              </a:solidFill>
              <a:latin typeface="Arial" panose="020B0604020202020204" pitchFamily="34" charset="0"/>
              <a:ea typeface="Microsoft YaHei" panose="020B0503020204020204" pitchFamily="34" charset="-122"/>
            </a:endParaRPr>
          </a:p>
        </p:txBody>
      </p:sp>
      <p:sp>
        <p:nvSpPr>
          <p:cNvPr id="9" name="文本框 8"/>
          <p:cNvSpPr txBox="1"/>
          <p:nvPr/>
        </p:nvSpPr>
        <p:spPr>
          <a:xfrm rot="17569057">
            <a:off x="3648596" y="1325501"/>
            <a:ext cx="1083348" cy="179489"/>
          </a:xfrm>
          <a:prstGeom prst="rect">
            <a:avLst/>
          </a:prstGeom>
          <a:noFill/>
        </p:spPr>
        <p:txBody>
          <a:bodyPr wrap="none" lIns="0" tIns="0" rIns="0" bIns="0" rtlCol="0">
            <a:noAutofit/>
          </a:bodyPr>
          <a:lstStyle/>
          <a:p>
            <a:pPr fontAlgn="ctr">
              <a:lnSpc>
                <a:spcPts val="1400"/>
              </a:lnSpc>
            </a:pPr>
            <a:r>
              <a:rPr lang="en-US" sz="1000">
                <a:solidFill>
                  <a:srgbClr val="000000"/>
                </a:solidFill>
                <a:latin typeface="Arial" panose="020B0604020202020204" pitchFamily="34" charset="0"/>
              </a:rPr>
              <a:t>End-to-End NVMe</a:t>
            </a:r>
            <a:r>
              <a:rPr lang="en-US" sz="1000" b="1" baseline="30000">
                <a:solidFill>
                  <a:srgbClr val="1D1D1A"/>
                </a:solidFill>
                <a:latin typeface="Arial" panose="020B0604020202020204" pitchFamily="34" charset="0"/>
              </a:rPr>
              <a:t>1</a:t>
            </a:r>
            <a:endParaRPr kumimoji="1" lang="en-US" altLang="zh-CN" sz="1000" b="1">
              <a:solidFill>
                <a:srgbClr val="000000"/>
              </a:solidFill>
              <a:latin typeface="Arial" panose="020B0604020202020204" pitchFamily="34" charset="0"/>
              <a:ea typeface="微软雅黑" panose="020B0503020204020204" pitchFamily="34" charset="-122"/>
            </a:endParaRPr>
          </a:p>
        </p:txBody>
      </p:sp>
      <p:sp>
        <p:nvSpPr>
          <p:cNvPr id="10" name="文本框 9"/>
          <p:cNvSpPr txBox="1"/>
          <p:nvPr/>
        </p:nvSpPr>
        <p:spPr>
          <a:xfrm rot="17569057">
            <a:off x="4314172" y="1465151"/>
            <a:ext cx="794882" cy="179489"/>
          </a:xfrm>
          <a:prstGeom prst="rect">
            <a:avLst/>
          </a:prstGeom>
          <a:noFill/>
        </p:spPr>
        <p:txBody>
          <a:bodyPr wrap="none" lIns="0" tIns="0" rIns="0" bIns="0" rtlCol="0">
            <a:noAutofit/>
          </a:bodyPr>
          <a:lstStyle/>
          <a:p>
            <a:pPr fontAlgn="ctr">
              <a:lnSpc>
                <a:spcPts val="1400"/>
              </a:lnSpc>
            </a:pPr>
            <a:r>
              <a:rPr lang="en-US" sz="1000">
                <a:solidFill>
                  <a:srgbClr val="000000"/>
                </a:solidFill>
                <a:latin typeface="Arial" panose="020B0604020202020204" pitchFamily="34" charset="0"/>
              </a:rPr>
              <a:t>A/P Controller</a:t>
            </a:r>
            <a:endParaRPr kumimoji="1" lang="en-US" altLang="zh-CN" sz="1000">
              <a:solidFill>
                <a:srgbClr val="000000"/>
              </a:solidFill>
              <a:latin typeface="Arial" panose="020B0604020202020204" pitchFamily="34" charset="0"/>
              <a:ea typeface="Microsoft YaHei" panose="020B0503020204020204" pitchFamily="34" charset="-122"/>
            </a:endParaRPr>
          </a:p>
        </p:txBody>
      </p:sp>
      <p:sp>
        <p:nvSpPr>
          <p:cNvPr id="11" name="文本框 10"/>
          <p:cNvSpPr txBox="1"/>
          <p:nvPr/>
        </p:nvSpPr>
        <p:spPr>
          <a:xfrm rot="17569057">
            <a:off x="4852150" y="1408017"/>
            <a:ext cx="923090" cy="179489"/>
          </a:xfrm>
          <a:prstGeom prst="rect">
            <a:avLst/>
          </a:prstGeom>
          <a:noFill/>
        </p:spPr>
        <p:txBody>
          <a:bodyPr wrap="none" lIns="0" tIns="0" rIns="0" bIns="0" rtlCol="0">
            <a:noAutofit/>
          </a:bodyPr>
          <a:lstStyle/>
          <a:p>
            <a:pPr fontAlgn="ctr">
              <a:lnSpc>
                <a:spcPts val="1400"/>
              </a:lnSpc>
            </a:pPr>
            <a:r>
              <a:rPr lang="en-US" sz="1000">
                <a:solidFill>
                  <a:srgbClr val="000000"/>
                </a:solidFill>
                <a:latin typeface="Arial" panose="020B0604020202020204" pitchFamily="34" charset="0"/>
              </a:rPr>
              <a:t>ALUA Controller</a:t>
            </a:r>
            <a:endParaRPr kumimoji="1" lang="en-US" altLang="zh-CN" sz="1000">
              <a:solidFill>
                <a:srgbClr val="000000"/>
              </a:solidFill>
              <a:latin typeface="Arial" panose="020B0604020202020204" pitchFamily="34" charset="0"/>
              <a:ea typeface="Microsoft YaHei" panose="020B0503020204020204" pitchFamily="34" charset="-122"/>
            </a:endParaRPr>
          </a:p>
        </p:txBody>
      </p:sp>
      <p:sp>
        <p:nvSpPr>
          <p:cNvPr id="13" name="文本框 12"/>
          <p:cNvSpPr txBox="1"/>
          <p:nvPr/>
        </p:nvSpPr>
        <p:spPr>
          <a:xfrm rot="17569057">
            <a:off x="5494579" y="1336771"/>
            <a:ext cx="794882" cy="358980"/>
          </a:xfrm>
          <a:prstGeom prst="rect">
            <a:avLst/>
          </a:prstGeom>
          <a:noFill/>
        </p:spPr>
        <p:txBody>
          <a:bodyPr wrap="none" lIns="0" tIns="0" rIns="0" bIns="0" rtlCol="0">
            <a:noAutofit/>
          </a:bodyPr>
          <a:lstStyle/>
          <a:p>
            <a:pPr fontAlgn="ctr">
              <a:lnSpc>
                <a:spcPts val="1400"/>
              </a:lnSpc>
            </a:pPr>
            <a:r>
              <a:rPr lang="en-US" sz="1000">
                <a:solidFill>
                  <a:srgbClr val="000000"/>
                </a:solidFill>
                <a:latin typeface="Arial" panose="020B0604020202020204" pitchFamily="34" charset="0"/>
              </a:rPr>
              <a:t>Symmetric </a:t>
            </a:r>
          </a:p>
          <a:p>
            <a:pPr fontAlgn="ctr">
              <a:lnSpc>
                <a:spcPts val="1400"/>
              </a:lnSpc>
            </a:pPr>
            <a:r>
              <a:rPr lang="en-US" sz="1000">
                <a:solidFill>
                  <a:srgbClr val="000000"/>
                </a:solidFill>
                <a:latin typeface="Arial" panose="020B0604020202020204" pitchFamily="34" charset="0"/>
              </a:rPr>
              <a:t>A/A Controller</a:t>
            </a:r>
            <a:endParaRPr kumimoji="1" lang="en-US" altLang="zh-CN" sz="1000">
              <a:solidFill>
                <a:srgbClr val="000000"/>
              </a:solidFill>
              <a:latin typeface="Arial" panose="020B0604020202020204" pitchFamily="34" charset="0"/>
              <a:ea typeface="Microsoft YaHei" panose="020B0503020204020204" pitchFamily="34" charset="-122"/>
            </a:endParaRPr>
          </a:p>
        </p:txBody>
      </p:sp>
      <p:sp>
        <p:nvSpPr>
          <p:cNvPr id="14" name="文本框 13"/>
          <p:cNvSpPr txBox="1"/>
          <p:nvPr/>
        </p:nvSpPr>
        <p:spPr>
          <a:xfrm rot="17569057">
            <a:off x="5986684" y="1357484"/>
            <a:ext cx="1032065" cy="179489"/>
          </a:xfrm>
          <a:prstGeom prst="rect">
            <a:avLst/>
          </a:prstGeom>
          <a:noFill/>
        </p:spPr>
        <p:txBody>
          <a:bodyPr wrap="none" lIns="0" tIns="0" rIns="0" bIns="0" rtlCol="0">
            <a:noAutofit/>
          </a:bodyPr>
          <a:lstStyle/>
          <a:p>
            <a:pPr fontAlgn="ctr">
              <a:lnSpc>
                <a:spcPts val="1400"/>
              </a:lnSpc>
            </a:pPr>
            <a:r>
              <a:rPr lang="en-US" sz="1000">
                <a:solidFill>
                  <a:srgbClr val="000000"/>
                </a:solidFill>
                <a:latin typeface="Arial" panose="020B0604020202020204" pitchFamily="34" charset="0"/>
              </a:rPr>
              <a:t>Triple-Parity RAID</a:t>
            </a:r>
            <a:endParaRPr kumimoji="1" lang="en-US" altLang="zh-CN" sz="1000">
              <a:solidFill>
                <a:srgbClr val="000000"/>
              </a:solidFill>
              <a:latin typeface="Arial" panose="020B0604020202020204" pitchFamily="34" charset="0"/>
              <a:ea typeface="Microsoft YaHei" panose="020B0503020204020204" pitchFamily="34" charset="-122"/>
            </a:endParaRPr>
          </a:p>
        </p:txBody>
      </p:sp>
      <p:sp>
        <p:nvSpPr>
          <p:cNvPr id="15" name="文本框 14"/>
          <p:cNvSpPr txBox="1"/>
          <p:nvPr/>
        </p:nvSpPr>
        <p:spPr>
          <a:xfrm rot="17569057">
            <a:off x="6564723" y="1291155"/>
            <a:ext cx="1108989" cy="179489"/>
          </a:xfrm>
          <a:prstGeom prst="rect">
            <a:avLst/>
          </a:prstGeom>
          <a:noFill/>
        </p:spPr>
        <p:txBody>
          <a:bodyPr wrap="none" lIns="0" tIns="0" rIns="0" bIns="0" rtlCol="0">
            <a:noAutofit/>
          </a:bodyPr>
          <a:lstStyle/>
          <a:p>
            <a:pPr fontAlgn="ctr">
              <a:lnSpc>
                <a:spcPts val="1400"/>
              </a:lnSpc>
            </a:pPr>
            <a:r>
              <a:rPr lang="en-US" sz="1000">
                <a:solidFill>
                  <a:srgbClr val="000000"/>
                </a:solidFill>
                <a:latin typeface="Arial" panose="020B0604020202020204" pitchFamily="34" charset="0"/>
              </a:rPr>
              <a:t>No LUN-Ownership</a:t>
            </a:r>
            <a:endParaRPr kumimoji="1" lang="en-US" altLang="zh-CN" sz="1000">
              <a:solidFill>
                <a:srgbClr val="000000"/>
              </a:solidFill>
              <a:latin typeface="Arial" panose="020B0604020202020204" pitchFamily="34" charset="0"/>
              <a:ea typeface="Microsoft YaHei" panose="020B0503020204020204" pitchFamily="34" charset="-122"/>
            </a:endParaRPr>
          </a:p>
        </p:txBody>
      </p:sp>
      <p:sp>
        <p:nvSpPr>
          <p:cNvPr id="16" name="文本框 15"/>
          <p:cNvSpPr txBox="1"/>
          <p:nvPr/>
        </p:nvSpPr>
        <p:spPr>
          <a:xfrm rot="17569057">
            <a:off x="7098133" y="1273499"/>
            <a:ext cx="1174696" cy="179489"/>
          </a:xfrm>
          <a:prstGeom prst="rect">
            <a:avLst/>
          </a:prstGeom>
          <a:noFill/>
        </p:spPr>
        <p:txBody>
          <a:bodyPr wrap="none" lIns="0" tIns="0" rIns="0" bIns="0" rtlCol="0">
            <a:noAutofit/>
          </a:bodyPr>
          <a:lstStyle/>
          <a:p>
            <a:pPr fontAlgn="ctr">
              <a:lnSpc>
                <a:spcPts val="1400"/>
              </a:lnSpc>
            </a:pPr>
            <a:r>
              <a:rPr lang="en-US" sz="1000">
                <a:solidFill>
                  <a:srgbClr val="000000"/>
                </a:solidFill>
                <a:latin typeface="Arial" panose="020B0604020202020204" pitchFamily="34" charset="0"/>
              </a:rPr>
              <a:t>Storage A/A Cluster</a:t>
            </a:r>
            <a:r>
              <a:rPr lang="en-US" sz="1000" b="1" baseline="30000">
                <a:solidFill>
                  <a:srgbClr val="1D1D1A"/>
                </a:solidFill>
                <a:latin typeface="Arial" panose="020B0604020202020204" pitchFamily="34" charset="0"/>
              </a:rPr>
              <a:t>2</a:t>
            </a:r>
            <a:endParaRPr kumimoji="1" lang="en-US" altLang="zh-CN" sz="1000" b="1">
              <a:solidFill>
                <a:srgbClr val="000000"/>
              </a:solidFill>
              <a:latin typeface="Arial" panose="020B0604020202020204" pitchFamily="34" charset="0"/>
              <a:ea typeface="微软雅黑" panose="020B0503020204020204" pitchFamily="34" charset="-122"/>
            </a:endParaRPr>
          </a:p>
        </p:txBody>
      </p:sp>
      <p:sp>
        <p:nvSpPr>
          <p:cNvPr id="17" name="文本框 16"/>
          <p:cNvSpPr txBox="1"/>
          <p:nvPr/>
        </p:nvSpPr>
        <p:spPr>
          <a:xfrm rot="17569057">
            <a:off x="7738720" y="1412196"/>
            <a:ext cx="995076" cy="179466"/>
          </a:xfrm>
          <a:prstGeom prst="rect">
            <a:avLst/>
          </a:prstGeom>
          <a:noFill/>
        </p:spPr>
        <p:txBody>
          <a:bodyPr wrap="none" lIns="0" tIns="0" rIns="0" bIns="0" rtlCol="0">
            <a:noAutofit/>
          </a:bodyPr>
          <a:lstStyle/>
          <a:p>
            <a:pPr fontAlgn="ctr">
              <a:lnSpc>
                <a:spcPts val="1400"/>
              </a:lnSpc>
            </a:pPr>
            <a:r>
              <a:rPr lang="en-US" sz="1000">
                <a:solidFill>
                  <a:srgbClr val="000000"/>
                </a:solidFill>
                <a:latin typeface="Arial" panose="020B0604020202020204" pitchFamily="34" charset="0"/>
              </a:rPr>
              <a:t>Storage 3DC DR</a:t>
            </a:r>
            <a:endParaRPr kumimoji="1" lang="en-US" altLang="zh-CN" sz="1000">
              <a:solidFill>
                <a:srgbClr val="000000"/>
              </a:solidFill>
              <a:latin typeface="Arial" panose="020B0604020202020204" pitchFamily="34" charset="0"/>
              <a:ea typeface="Microsoft YaHei" panose="020B0503020204020204" pitchFamily="34" charset="-122"/>
            </a:endParaRPr>
          </a:p>
        </p:txBody>
      </p:sp>
      <p:sp>
        <p:nvSpPr>
          <p:cNvPr id="18" name="文本框 17"/>
          <p:cNvSpPr txBox="1"/>
          <p:nvPr/>
        </p:nvSpPr>
        <p:spPr>
          <a:xfrm rot="17569057">
            <a:off x="8330466" y="1217822"/>
            <a:ext cx="1052899" cy="358980"/>
          </a:xfrm>
          <a:prstGeom prst="rect">
            <a:avLst/>
          </a:prstGeom>
          <a:noFill/>
        </p:spPr>
        <p:txBody>
          <a:bodyPr wrap="none" lIns="0" tIns="0" rIns="0" bIns="0" rtlCol="0">
            <a:noAutofit/>
          </a:bodyPr>
          <a:lstStyle/>
          <a:p>
            <a:pPr fontAlgn="ctr">
              <a:lnSpc>
                <a:spcPts val="1400"/>
              </a:lnSpc>
            </a:pPr>
            <a:r>
              <a:rPr lang="en-US" sz="1000">
                <a:solidFill>
                  <a:srgbClr val="000000"/>
                </a:solidFill>
                <a:latin typeface="Arial" panose="020B0604020202020204" pitchFamily="34" charset="0"/>
              </a:rPr>
              <a:t>Storage A/A </a:t>
            </a:r>
          </a:p>
          <a:p>
            <a:pPr fontAlgn="ctr">
              <a:lnSpc>
                <a:spcPts val="1400"/>
              </a:lnSpc>
            </a:pPr>
            <a:r>
              <a:rPr lang="en-US" sz="1000">
                <a:solidFill>
                  <a:srgbClr val="000000"/>
                </a:solidFill>
                <a:latin typeface="Arial" panose="020B0604020202020204" pitchFamily="34" charset="0"/>
              </a:rPr>
              <a:t>Cluster in 3DC DR</a:t>
            </a:r>
            <a:endParaRPr kumimoji="1" lang="en-US" altLang="zh-CN" sz="1000">
              <a:solidFill>
                <a:srgbClr val="000000"/>
              </a:solidFill>
              <a:latin typeface="Arial" panose="020B0604020202020204" pitchFamily="34" charset="0"/>
              <a:ea typeface="Microsoft YaHei" panose="020B0503020204020204" pitchFamily="34" charset="-122"/>
            </a:endParaRPr>
          </a:p>
        </p:txBody>
      </p:sp>
      <p:sp>
        <p:nvSpPr>
          <p:cNvPr id="19" name="文本框 18"/>
          <p:cNvSpPr txBox="1"/>
          <p:nvPr/>
        </p:nvSpPr>
        <p:spPr>
          <a:xfrm rot="17569057">
            <a:off x="8828106" y="1093507"/>
            <a:ext cx="1312518" cy="358980"/>
          </a:xfrm>
          <a:prstGeom prst="rect">
            <a:avLst/>
          </a:prstGeom>
          <a:noFill/>
        </p:spPr>
        <p:txBody>
          <a:bodyPr wrap="none" lIns="0" tIns="0" rIns="0" bIns="0" rtlCol="0">
            <a:noAutofit/>
          </a:bodyPr>
          <a:lstStyle/>
          <a:p>
            <a:pPr fontAlgn="ctr">
              <a:lnSpc>
                <a:spcPts val="1400"/>
              </a:lnSpc>
            </a:pPr>
            <a:r>
              <a:rPr lang="en-US" sz="1000">
                <a:solidFill>
                  <a:srgbClr val="000000"/>
                </a:solidFill>
                <a:latin typeface="Arial" panose="020B0604020202020204" pitchFamily="34" charset="0"/>
              </a:rPr>
              <a:t>Tolerate </a:t>
            </a:r>
          </a:p>
          <a:p>
            <a:pPr fontAlgn="ctr">
              <a:lnSpc>
                <a:spcPts val="1400"/>
              </a:lnSpc>
            </a:pPr>
            <a:r>
              <a:rPr lang="en-US" sz="1000">
                <a:solidFill>
                  <a:srgbClr val="000000"/>
                </a:solidFill>
                <a:latin typeface="Arial" panose="020B0604020202020204" pitchFamily="34" charset="0"/>
              </a:rPr>
              <a:t>Controller Double Fault</a:t>
            </a:r>
            <a:endParaRPr kumimoji="1" lang="en-US" altLang="zh-CN" sz="1000">
              <a:solidFill>
                <a:srgbClr val="000000"/>
              </a:solidFill>
              <a:latin typeface="Arial" panose="020B0604020202020204" pitchFamily="34" charset="0"/>
              <a:ea typeface="Microsoft YaHei" panose="020B0503020204020204" pitchFamily="34" charset="-122"/>
            </a:endParaRPr>
          </a:p>
        </p:txBody>
      </p:sp>
      <p:sp>
        <p:nvSpPr>
          <p:cNvPr id="20" name="文本框 19"/>
          <p:cNvSpPr txBox="1"/>
          <p:nvPr/>
        </p:nvSpPr>
        <p:spPr>
          <a:xfrm rot="17569057">
            <a:off x="9514252" y="1263034"/>
            <a:ext cx="990398" cy="358980"/>
          </a:xfrm>
          <a:prstGeom prst="rect">
            <a:avLst/>
          </a:prstGeom>
          <a:noFill/>
        </p:spPr>
        <p:txBody>
          <a:bodyPr wrap="none" lIns="0" tIns="0" rIns="0" bIns="0" rtlCol="0">
            <a:noAutofit/>
          </a:bodyPr>
          <a:lstStyle/>
          <a:p>
            <a:pPr fontAlgn="ctr">
              <a:lnSpc>
                <a:spcPts val="1400"/>
              </a:lnSpc>
            </a:pPr>
            <a:r>
              <a:rPr lang="en-US" sz="1000">
                <a:solidFill>
                  <a:srgbClr val="000000"/>
                </a:solidFill>
                <a:latin typeface="Arial" panose="020B0604020202020204" pitchFamily="34" charset="0"/>
              </a:rPr>
              <a:t>Tolerate </a:t>
            </a:r>
          </a:p>
          <a:p>
            <a:pPr fontAlgn="ctr">
              <a:lnSpc>
                <a:spcPts val="1400"/>
              </a:lnSpc>
            </a:pPr>
            <a:r>
              <a:rPr lang="en-US" sz="1000">
                <a:solidFill>
                  <a:srgbClr val="000000"/>
                </a:solidFill>
                <a:latin typeface="Arial" panose="020B0604020202020204" pitchFamily="34" charset="0"/>
              </a:rPr>
              <a:t>One Engine Fault</a:t>
            </a:r>
            <a:endParaRPr kumimoji="1" lang="en-US" altLang="zh-CN" sz="1000">
              <a:solidFill>
                <a:srgbClr val="000000"/>
              </a:solidFill>
              <a:latin typeface="Arial" panose="020B0604020202020204" pitchFamily="34" charset="0"/>
              <a:ea typeface="Microsoft YaHei" panose="020B0503020204020204" pitchFamily="34" charset="-122"/>
            </a:endParaRPr>
          </a:p>
        </p:txBody>
      </p:sp>
      <p:sp>
        <p:nvSpPr>
          <p:cNvPr id="21" name="文本框 20"/>
          <p:cNvSpPr txBox="1"/>
          <p:nvPr/>
        </p:nvSpPr>
        <p:spPr>
          <a:xfrm rot="17569056">
            <a:off x="9987300" y="1074014"/>
            <a:ext cx="1333351" cy="358980"/>
          </a:xfrm>
          <a:prstGeom prst="rect">
            <a:avLst/>
          </a:prstGeom>
          <a:noFill/>
        </p:spPr>
        <p:txBody>
          <a:bodyPr wrap="none" lIns="0" tIns="0" rIns="0" bIns="0" rtlCol="0">
            <a:noAutofit/>
          </a:bodyPr>
          <a:lstStyle/>
          <a:p>
            <a:pPr fontAlgn="ctr">
              <a:lnSpc>
                <a:spcPts val="1400"/>
              </a:lnSpc>
            </a:pPr>
            <a:r>
              <a:rPr lang="en-US" sz="1000">
                <a:solidFill>
                  <a:srgbClr val="000000"/>
                </a:solidFill>
                <a:latin typeface="Arial" panose="020B0604020202020204" pitchFamily="34" charset="0"/>
              </a:rPr>
              <a:t>Technical Refresh </a:t>
            </a:r>
          </a:p>
          <a:p>
            <a:pPr fontAlgn="ctr">
              <a:lnSpc>
                <a:spcPts val="1400"/>
              </a:lnSpc>
            </a:pPr>
            <a:r>
              <a:rPr lang="en-US" sz="1000">
                <a:solidFill>
                  <a:srgbClr val="000000"/>
                </a:solidFill>
                <a:latin typeface="Arial" panose="020B0604020202020204" pitchFamily="34" charset="0"/>
              </a:rPr>
              <a:t>Storage Controller Only</a:t>
            </a:r>
            <a:endParaRPr kumimoji="1" lang="en-US" altLang="zh-CN" sz="1000">
              <a:solidFill>
                <a:srgbClr val="000000"/>
              </a:solidFill>
              <a:latin typeface="Arial" panose="020B0604020202020204" pitchFamily="34" charset="0"/>
              <a:ea typeface="Microsoft YaHei" panose="020B0503020204020204" pitchFamily="34" charset="-122"/>
            </a:endParaRPr>
          </a:p>
        </p:txBody>
      </p:sp>
      <p:sp>
        <p:nvSpPr>
          <p:cNvPr id="22" name="文本框 21"/>
          <p:cNvSpPr txBox="1"/>
          <p:nvPr/>
        </p:nvSpPr>
        <p:spPr>
          <a:xfrm rot="17569057">
            <a:off x="10628212" y="1231220"/>
            <a:ext cx="1105640" cy="358933"/>
          </a:xfrm>
          <a:prstGeom prst="rect">
            <a:avLst/>
          </a:prstGeom>
          <a:noFill/>
        </p:spPr>
        <p:txBody>
          <a:bodyPr wrap="none" lIns="0" tIns="0" rIns="0" bIns="0" rtlCol="0">
            <a:noAutofit/>
          </a:bodyPr>
          <a:lstStyle/>
          <a:p>
            <a:pPr fontAlgn="ctr">
              <a:lnSpc>
                <a:spcPts val="1400"/>
              </a:lnSpc>
            </a:pPr>
            <a:r>
              <a:rPr lang="en-US" sz="1000">
                <a:solidFill>
                  <a:srgbClr val="000000"/>
                </a:solidFill>
                <a:latin typeface="Arial" panose="020B0604020202020204" pitchFamily="34" charset="0"/>
              </a:rPr>
              <a:t>Technical Refresh </a:t>
            </a:r>
          </a:p>
          <a:p>
            <a:pPr fontAlgn="ctr">
              <a:lnSpc>
                <a:spcPts val="1400"/>
              </a:lnSpc>
            </a:pPr>
            <a:r>
              <a:rPr lang="en-US" sz="1000">
                <a:solidFill>
                  <a:srgbClr val="000000"/>
                </a:solidFill>
                <a:latin typeface="Arial" panose="020B0604020202020204" pitchFamily="34" charset="0"/>
              </a:rPr>
              <a:t>Disk Shelf Only</a:t>
            </a:r>
            <a:endParaRPr kumimoji="1" lang="en-US" altLang="zh-CN" sz="1000">
              <a:solidFill>
                <a:srgbClr val="000000"/>
              </a:solidFill>
              <a:latin typeface="Arial" panose="020B0604020202020204" pitchFamily="34" charset="0"/>
              <a:ea typeface="Microsoft YaHei" panose="020B0503020204020204" pitchFamily="34" charset="-122"/>
            </a:endParaRP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705" y="2145723"/>
            <a:ext cx="836093" cy="201371"/>
          </a:xfrm>
          <a:prstGeom prst="rect">
            <a:avLst/>
          </a:prstGeom>
        </p:spPr>
      </p:pic>
      <p:pic>
        <p:nvPicPr>
          <p:cNvPr id="24" name="图片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2017" y="2479127"/>
            <a:ext cx="695468" cy="127184"/>
          </a:xfrm>
          <a:prstGeom prst="rect">
            <a:avLst/>
          </a:prstGeom>
        </p:spPr>
      </p:pic>
      <p:pic>
        <p:nvPicPr>
          <p:cNvPr id="27" name="图片 26"/>
          <p:cNvPicPr>
            <a:picLocks noChangeAspect="1"/>
          </p:cNvPicPr>
          <p:nvPr/>
        </p:nvPicPr>
        <p:blipFill rotWithShape="1">
          <a:blip r:embed="rId5" cstate="print">
            <a:extLst>
              <a:ext uri="{28A0092B-C50C-407E-A947-70E740481C1C}">
                <a14:useLocalDpi xmlns:a14="http://schemas.microsoft.com/office/drawing/2010/main" val="0"/>
              </a:ext>
            </a:extLst>
          </a:blip>
          <a:srcRect l="10966" t="21341" r="11401" b="41303"/>
          <a:stretch/>
        </p:blipFill>
        <p:spPr>
          <a:xfrm>
            <a:off x="682017" y="3401313"/>
            <a:ext cx="695468" cy="165925"/>
          </a:xfrm>
          <a:prstGeom prst="rect">
            <a:avLst/>
          </a:prstGeom>
        </p:spPr>
      </p:pic>
      <p:pic>
        <p:nvPicPr>
          <p:cNvPr id="28" name="图片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2017" y="2799878"/>
            <a:ext cx="695468" cy="127184"/>
          </a:xfrm>
          <a:prstGeom prst="rect">
            <a:avLst/>
          </a:prstGeom>
        </p:spPr>
      </p:pic>
      <p:pic>
        <p:nvPicPr>
          <p:cNvPr id="29" name="图片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2017" y="3109159"/>
            <a:ext cx="695468" cy="127184"/>
          </a:xfrm>
          <a:prstGeom prst="rect">
            <a:avLst/>
          </a:prstGeom>
        </p:spPr>
      </p:pic>
      <p:pic>
        <p:nvPicPr>
          <p:cNvPr id="30" name="图片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8892" y="3675286"/>
            <a:ext cx="595846" cy="273697"/>
          </a:xfrm>
          <a:prstGeom prst="rect">
            <a:avLst/>
          </a:prstGeom>
        </p:spPr>
      </p:pic>
      <p:pic>
        <p:nvPicPr>
          <p:cNvPr id="31" name="图片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8892" y="3998553"/>
            <a:ext cx="595846" cy="273697"/>
          </a:xfrm>
          <a:prstGeom prst="rect">
            <a:avLst/>
          </a:prstGeom>
        </p:spPr>
      </p:pic>
      <p:pic>
        <p:nvPicPr>
          <p:cNvPr id="32" name="图片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1316" y="4366193"/>
            <a:ext cx="588766" cy="186346"/>
          </a:xfrm>
          <a:prstGeom prst="rect">
            <a:avLst/>
          </a:prstGeom>
        </p:spPr>
      </p:pic>
      <p:pic>
        <p:nvPicPr>
          <p:cNvPr id="33" name="图片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1316" y="4684572"/>
            <a:ext cx="588766" cy="186346"/>
          </a:xfrm>
          <a:prstGeom prst="rect">
            <a:avLst/>
          </a:prstGeom>
        </p:spPr>
      </p:pic>
      <p:pic>
        <p:nvPicPr>
          <p:cNvPr id="34" name="图片 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1316" y="5002951"/>
            <a:ext cx="588766" cy="186346"/>
          </a:xfrm>
          <a:prstGeom prst="rect">
            <a:avLst/>
          </a:prstGeom>
        </p:spPr>
      </p:pic>
      <p:pic>
        <p:nvPicPr>
          <p:cNvPr id="35" name="图片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2175" y="5321329"/>
            <a:ext cx="387047" cy="161144"/>
          </a:xfrm>
          <a:prstGeom prst="rect">
            <a:avLst/>
          </a:prstGeom>
        </p:spPr>
      </p:pic>
      <p:pic>
        <p:nvPicPr>
          <p:cNvPr id="36" name="图片 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2175" y="5614506"/>
            <a:ext cx="387047" cy="161144"/>
          </a:xfrm>
          <a:prstGeom prst="rect">
            <a:avLst/>
          </a:prstGeom>
        </p:spPr>
      </p:pic>
      <p:pic>
        <p:nvPicPr>
          <p:cNvPr id="37" name="图片 3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5821" y="6200855"/>
            <a:ext cx="895416" cy="161246"/>
          </a:xfrm>
          <a:prstGeom prst="rect">
            <a:avLst/>
          </a:prstGeom>
        </p:spPr>
      </p:pic>
      <p:pic>
        <p:nvPicPr>
          <p:cNvPr id="38" name="Picture 4" descr="“target  icon”的图片搜索结果"/>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39488" y="2361177"/>
            <a:ext cx="290475" cy="2904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9" name="Picture 4" descr="“target  icon”的图片搜索结果"/>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342413" y="2335096"/>
            <a:ext cx="290475" cy="2904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0" name="Picture 4" descr="“target  icon”的图片搜索结果"/>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284573" y="2215940"/>
            <a:ext cx="290475" cy="2904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1" name="Picture 4" descr="“target  icon”的图片搜索结果"/>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860597" y="2215940"/>
            <a:ext cx="290475" cy="2904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2" name="Picture 4" descr="“target  icon”的图片搜索结果"/>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64082" y="3321952"/>
            <a:ext cx="290475" cy="2904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3" name="Picture 4" descr="“target  icon”的图片搜索结果"/>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505502" y="3014218"/>
            <a:ext cx="290475" cy="2904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5" name="Picture 4" descr="“target  icon”的图片搜索结果"/>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687988" y="3369962"/>
            <a:ext cx="290475" cy="2904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6" name="Picture 4" descr="“target  icon”的图片搜索结果"/>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284573" y="3369962"/>
            <a:ext cx="290475" cy="2904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7" name="Picture 4" descr="“target  icon”的图片搜索结果"/>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860596" y="3369962"/>
            <a:ext cx="290475" cy="2904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8" name="Picture 4" descr="“target  icon”的图片搜索结果"/>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64082" y="4271602"/>
            <a:ext cx="290475" cy="2904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9" name="Picture 4" descr="“target  icon”的图片搜索结果"/>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284342" y="4297209"/>
            <a:ext cx="290475" cy="29047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0" name="Picture 4" descr="“target  icon”的图片搜索结果"/>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860366" y="4297209"/>
            <a:ext cx="290475" cy="29047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4" name="Picture 4" descr="“target  icon”的图片搜索结果"/>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908260" y="4272250"/>
            <a:ext cx="290475" cy="29047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5" name="Picture 4" descr="“target  icon”的图片搜索结果"/>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40933" y="4271601"/>
            <a:ext cx="290475" cy="29047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6" name="Picture 4" descr="“target  icon”的图片搜索结果"/>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64082" y="5239173"/>
            <a:ext cx="290475" cy="2904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7" name="Picture 4" descr="“target  icon”的图片搜索结果"/>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530426" y="5189297"/>
            <a:ext cx="290475" cy="2904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8" name="Picture 4" descr="“target  icon”的图片搜索结果"/>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687988" y="5218921"/>
            <a:ext cx="290475" cy="2904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9" name="Picture 4" descr="“target  icon”的图片搜索结果"/>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279411" y="5218921"/>
            <a:ext cx="290475" cy="2904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0" name="Picture 4" descr="“target  icon”的图片搜索结果"/>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860365" y="5218921"/>
            <a:ext cx="290475" cy="2904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1" name="Picture 4" descr="“target  icon”的图片搜索结果"/>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64082" y="6121092"/>
            <a:ext cx="290475" cy="2904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2" name="Picture 4" descr="“target  icon”的图片搜索结果"/>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33212" y="6142877"/>
            <a:ext cx="290475" cy="2904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3" name="Picture 4" descr="“target  icon”的图片搜索结果"/>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033678" y="6136241"/>
            <a:ext cx="290475" cy="2904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6" name="Picture 4" descr="“target  icon”的图片搜索结果"/>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431770" y="6142877"/>
            <a:ext cx="290475" cy="2904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4" name="图片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2175" y="5907683"/>
            <a:ext cx="387047" cy="161144"/>
          </a:xfrm>
          <a:prstGeom prst="rect">
            <a:avLst/>
          </a:prstGeom>
        </p:spPr>
      </p:pic>
    </p:spTree>
    <p:extLst>
      <p:ext uri="{BB962C8B-B14F-4D97-AF65-F5344CB8AC3E}">
        <p14:creationId xmlns:p14="http://schemas.microsoft.com/office/powerpoint/2010/main" val="1700461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subTnLst>
                                    <p:set>
                                      <p:cBhvr override="childStyle">
                                        <p:cTn dur="1" fill="hold" display="0" masterRel="nextClick" afterEffect="1"/>
                                        <p:tgtEl>
                                          <p:spTgt spid="38"/>
                                        </p:tgtEl>
                                        <p:attrNameLst>
                                          <p:attrName>style.visibility</p:attrName>
                                        </p:attrNameLst>
                                      </p:cBhvr>
                                      <p:to>
                                        <p:strVal val="hidden"/>
                                      </p:to>
                                    </p:set>
                                  </p:sub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subTnLst>
                                    <p:set>
                                      <p:cBhvr override="childStyle">
                                        <p:cTn dur="1" fill="hold" display="0" masterRel="nextClick" afterEffect="1"/>
                                        <p:tgtEl>
                                          <p:spTgt spid="39"/>
                                        </p:tgtEl>
                                        <p:attrNameLst>
                                          <p:attrName>style.visibility</p:attrName>
                                        </p:attrNameLst>
                                      </p:cBhvr>
                                      <p:to>
                                        <p:strVal val="hidden"/>
                                      </p:to>
                                    </p:set>
                                  </p:sub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subTnLst>
                                    <p:set>
                                      <p:cBhvr override="childStyle">
                                        <p:cTn dur="1" fill="hold" display="0" masterRel="nextClick" afterEffect="1"/>
                                        <p:tgtEl>
                                          <p:spTgt spid="40"/>
                                        </p:tgtEl>
                                        <p:attrNameLst>
                                          <p:attrName>style.visibility</p:attrName>
                                        </p:attrNameLst>
                                      </p:cBhvr>
                                      <p:to>
                                        <p:strVal val="hidden"/>
                                      </p:to>
                                    </p:set>
                                  </p:subTnLst>
                                </p:cTn>
                              </p:par>
                              <p:par>
                                <p:cTn id="14" presetID="10" presetClass="entr" presetSubtype="0" fill="hold"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subTnLst>
                                    <p:set>
                                      <p:cBhvr override="childStyle">
                                        <p:cTn dur="1" fill="hold" display="0" masterRel="nextClick" afterEffect="1"/>
                                        <p:tgtEl>
                                          <p:spTgt spid="41"/>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subTnLst>
                                    <p:set>
                                      <p:cBhvr override="childStyle">
                                        <p:cTn dur="1" fill="hold" display="0" masterRel="nextClick" afterEffect="1"/>
                                        <p:tgtEl>
                                          <p:spTgt spid="42"/>
                                        </p:tgtEl>
                                        <p:attrNameLst>
                                          <p:attrName>style.visibility</p:attrName>
                                        </p:attrNameLst>
                                      </p:cBhvr>
                                      <p:to>
                                        <p:strVal val="hidden"/>
                                      </p:to>
                                    </p:set>
                                  </p:subTnLst>
                                </p:cTn>
                              </p:par>
                              <p:par>
                                <p:cTn id="22" presetID="10" presetClass="entr" presetSubtype="0" fill="hold"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subTnLst>
                                    <p:set>
                                      <p:cBhvr override="childStyle">
                                        <p:cTn dur="1" fill="hold" display="0" masterRel="nextClick" afterEffect="1"/>
                                        <p:tgtEl>
                                          <p:spTgt spid="43"/>
                                        </p:tgtEl>
                                        <p:attrNameLst>
                                          <p:attrName>style.visibility</p:attrName>
                                        </p:attrNameLst>
                                      </p:cBhvr>
                                      <p:to>
                                        <p:strVal val="hidden"/>
                                      </p:to>
                                    </p:set>
                                  </p:subTnLst>
                                </p:cTn>
                              </p:par>
                              <p:par>
                                <p:cTn id="25" presetID="10"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subTnLst>
                                    <p:set>
                                      <p:cBhvr override="childStyle">
                                        <p:cTn dur="1" fill="hold" display="0" masterRel="nextClick" afterEffect="1"/>
                                        <p:tgtEl>
                                          <p:spTgt spid="45"/>
                                        </p:tgtEl>
                                        <p:attrNameLst>
                                          <p:attrName>style.visibility</p:attrName>
                                        </p:attrNameLst>
                                      </p:cBhvr>
                                      <p:to>
                                        <p:strVal val="hidden"/>
                                      </p:to>
                                    </p:set>
                                  </p:subTnLst>
                                </p:cTn>
                              </p:par>
                              <p:par>
                                <p:cTn id="28" presetID="10" presetClass="entr" presetSubtype="0" fill="hold"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subTnLst>
                                    <p:set>
                                      <p:cBhvr override="childStyle">
                                        <p:cTn dur="1" fill="hold" display="0" masterRel="nextClick" afterEffect="1"/>
                                        <p:tgtEl>
                                          <p:spTgt spid="46"/>
                                        </p:tgtEl>
                                        <p:attrNameLst>
                                          <p:attrName>style.visibility</p:attrName>
                                        </p:attrNameLst>
                                      </p:cBhvr>
                                      <p:to>
                                        <p:strVal val="hidden"/>
                                      </p:to>
                                    </p:set>
                                  </p:subTnLst>
                                </p:cTn>
                              </p:par>
                              <p:par>
                                <p:cTn id="31" presetID="10"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500"/>
                                        <p:tgtEl>
                                          <p:spTgt spid="47"/>
                                        </p:tgtEl>
                                      </p:cBhvr>
                                    </p:animEffect>
                                  </p:childTnLst>
                                  <p:subTnLst>
                                    <p:set>
                                      <p:cBhvr override="childStyle">
                                        <p:cTn dur="1" fill="hold" display="0" masterRel="nextClick" afterEffect="1"/>
                                        <p:tgtEl>
                                          <p:spTgt spid="47"/>
                                        </p:tgtEl>
                                        <p:attrNameLst>
                                          <p:attrName>style.visibility</p:attrName>
                                        </p:attrNameLst>
                                      </p:cBhvr>
                                      <p:to>
                                        <p:strVal val="hidden"/>
                                      </p:to>
                                    </p:set>
                                  </p:sub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subTnLst>
                                    <p:set>
                                      <p:cBhvr override="childStyle">
                                        <p:cTn dur="1" fill="hold" display="0" masterRel="nextClick" afterEffect="1"/>
                                        <p:tgtEl>
                                          <p:spTgt spid="48"/>
                                        </p:tgtEl>
                                        <p:attrNameLst>
                                          <p:attrName>style.visibility</p:attrName>
                                        </p:attrNameLst>
                                      </p:cBhvr>
                                      <p:to>
                                        <p:strVal val="hidden"/>
                                      </p:to>
                                    </p:set>
                                  </p:subTnLst>
                                </p:cTn>
                              </p:par>
                              <p:par>
                                <p:cTn id="39" presetID="10"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subTnLst>
                                    <p:set>
                                      <p:cBhvr override="childStyle">
                                        <p:cTn dur="1" fill="hold" display="0" masterRel="nextClick" afterEffect="1"/>
                                        <p:tgtEl>
                                          <p:spTgt spid="49"/>
                                        </p:tgtEl>
                                        <p:attrNameLst>
                                          <p:attrName>style.visibility</p:attrName>
                                        </p:attrNameLst>
                                      </p:cBhvr>
                                      <p:to>
                                        <p:strVal val="hidden"/>
                                      </p:to>
                                    </p:set>
                                  </p:subTnLst>
                                </p:cTn>
                              </p:par>
                              <p:par>
                                <p:cTn id="42" presetID="10" presetClass="entr" presetSubtype="0"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subTnLst>
                                    <p:set>
                                      <p:cBhvr override="childStyle">
                                        <p:cTn dur="1" fill="hold" display="0" masterRel="nextClick" afterEffect="1"/>
                                        <p:tgtEl>
                                          <p:spTgt spid="50"/>
                                        </p:tgtEl>
                                        <p:attrNameLst>
                                          <p:attrName>style.visibility</p:attrName>
                                        </p:attrNameLst>
                                      </p:cBhvr>
                                      <p:to>
                                        <p:strVal val="hidden"/>
                                      </p:to>
                                    </p:set>
                                  </p:subTnLst>
                                </p:cTn>
                              </p:par>
                              <p:par>
                                <p:cTn id="45" presetID="10" presetClass="entr" presetSubtype="0" fill="hold" nodeType="with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fade">
                                      <p:cBhvr>
                                        <p:cTn id="47" dur="500"/>
                                        <p:tgtEl>
                                          <p:spTgt spid="54"/>
                                        </p:tgtEl>
                                      </p:cBhvr>
                                    </p:animEffect>
                                  </p:childTnLst>
                                  <p:subTnLst>
                                    <p:set>
                                      <p:cBhvr override="childStyle">
                                        <p:cTn dur="1" fill="hold" display="0" masterRel="nextClick" afterEffect="1"/>
                                        <p:tgtEl>
                                          <p:spTgt spid="54"/>
                                        </p:tgtEl>
                                        <p:attrNameLst>
                                          <p:attrName>style.visibility</p:attrName>
                                        </p:attrNameLst>
                                      </p:cBhvr>
                                      <p:to>
                                        <p:strVal val="hidden"/>
                                      </p:to>
                                    </p:set>
                                  </p:subTnLst>
                                </p:cTn>
                              </p:par>
                              <p:par>
                                <p:cTn id="48" presetID="10" presetClass="entr" presetSubtype="0" fill="hold" nodeType="withEffect">
                                  <p:stCondLst>
                                    <p:cond delay="0"/>
                                  </p:stCondLst>
                                  <p:childTnLst>
                                    <p:set>
                                      <p:cBhvr>
                                        <p:cTn id="49" dur="1" fill="hold">
                                          <p:stCondLst>
                                            <p:cond delay="0"/>
                                          </p:stCondLst>
                                        </p:cTn>
                                        <p:tgtEl>
                                          <p:spTgt spid="55"/>
                                        </p:tgtEl>
                                        <p:attrNameLst>
                                          <p:attrName>style.visibility</p:attrName>
                                        </p:attrNameLst>
                                      </p:cBhvr>
                                      <p:to>
                                        <p:strVal val="visible"/>
                                      </p:to>
                                    </p:set>
                                    <p:animEffect transition="in" filter="fade">
                                      <p:cBhvr>
                                        <p:cTn id="50" dur="500"/>
                                        <p:tgtEl>
                                          <p:spTgt spid="55"/>
                                        </p:tgtEl>
                                      </p:cBhvr>
                                    </p:animEffect>
                                  </p:childTnLst>
                                  <p:subTnLst>
                                    <p:set>
                                      <p:cBhvr override="childStyle">
                                        <p:cTn dur="1" fill="hold" display="0" masterRel="nextClick" afterEffect="1"/>
                                        <p:tgtEl>
                                          <p:spTgt spid="55"/>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subTnLst>
                                    <p:set>
                                      <p:cBhvr override="childStyle">
                                        <p:cTn dur="1" fill="hold" display="0" masterRel="nextClick" afterEffect="1"/>
                                        <p:tgtEl>
                                          <p:spTgt spid="56"/>
                                        </p:tgtEl>
                                        <p:attrNameLst>
                                          <p:attrName>style.visibility</p:attrName>
                                        </p:attrNameLst>
                                      </p:cBhvr>
                                      <p:to>
                                        <p:strVal val="hidden"/>
                                      </p:to>
                                    </p:set>
                                  </p:subTnLst>
                                </p:cTn>
                              </p:par>
                              <p:par>
                                <p:cTn id="56" presetID="10" presetClass="entr" presetSubtype="0" fill="hold" nodeType="withEffect">
                                  <p:stCondLst>
                                    <p:cond delay="0"/>
                                  </p:stCondLst>
                                  <p:childTnLst>
                                    <p:set>
                                      <p:cBhvr>
                                        <p:cTn id="57" dur="1" fill="hold">
                                          <p:stCondLst>
                                            <p:cond delay="0"/>
                                          </p:stCondLst>
                                        </p:cTn>
                                        <p:tgtEl>
                                          <p:spTgt spid="57"/>
                                        </p:tgtEl>
                                        <p:attrNameLst>
                                          <p:attrName>style.visibility</p:attrName>
                                        </p:attrNameLst>
                                      </p:cBhvr>
                                      <p:to>
                                        <p:strVal val="visible"/>
                                      </p:to>
                                    </p:set>
                                    <p:animEffect transition="in" filter="fade">
                                      <p:cBhvr>
                                        <p:cTn id="58" dur="500"/>
                                        <p:tgtEl>
                                          <p:spTgt spid="57"/>
                                        </p:tgtEl>
                                      </p:cBhvr>
                                    </p:animEffect>
                                  </p:childTnLst>
                                  <p:subTnLst>
                                    <p:set>
                                      <p:cBhvr override="childStyle">
                                        <p:cTn dur="1" fill="hold" display="0" masterRel="nextClick" afterEffect="1"/>
                                        <p:tgtEl>
                                          <p:spTgt spid="57"/>
                                        </p:tgtEl>
                                        <p:attrNameLst>
                                          <p:attrName>style.visibility</p:attrName>
                                        </p:attrNameLst>
                                      </p:cBhvr>
                                      <p:to>
                                        <p:strVal val="hidden"/>
                                      </p:to>
                                    </p:set>
                                  </p:subTnLst>
                                </p:cTn>
                              </p:par>
                              <p:par>
                                <p:cTn id="59" presetID="10" presetClass="entr" presetSubtype="0" fill="hold" nodeType="with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fade">
                                      <p:cBhvr>
                                        <p:cTn id="61" dur="500"/>
                                        <p:tgtEl>
                                          <p:spTgt spid="58"/>
                                        </p:tgtEl>
                                      </p:cBhvr>
                                    </p:animEffect>
                                  </p:childTnLst>
                                  <p:subTnLst>
                                    <p:set>
                                      <p:cBhvr override="childStyle">
                                        <p:cTn dur="1" fill="hold" display="0" masterRel="nextClick" afterEffect="1"/>
                                        <p:tgtEl>
                                          <p:spTgt spid="58"/>
                                        </p:tgtEl>
                                        <p:attrNameLst>
                                          <p:attrName>style.visibility</p:attrName>
                                        </p:attrNameLst>
                                      </p:cBhvr>
                                      <p:to>
                                        <p:strVal val="hidden"/>
                                      </p:to>
                                    </p:set>
                                  </p:subTnLst>
                                </p:cTn>
                              </p:par>
                              <p:par>
                                <p:cTn id="62" presetID="10" presetClass="entr" presetSubtype="0" fill="hold" nodeType="withEffect">
                                  <p:stCondLst>
                                    <p:cond delay="0"/>
                                  </p:stCondLst>
                                  <p:childTnLst>
                                    <p:set>
                                      <p:cBhvr>
                                        <p:cTn id="63" dur="1" fill="hold">
                                          <p:stCondLst>
                                            <p:cond delay="0"/>
                                          </p:stCondLst>
                                        </p:cTn>
                                        <p:tgtEl>
                                          <p:spTgt spid="59"/>
                                        </p:tgtEl>
                                        <p:attrNameLst>
                                          <p:attrName>style.visibility</p:attrName>
                                        </p:attrNameLst>
                                      </p:cBhvr>
                                      <p:to>
                                        <p:strVal val="visible"/>
                                      </p:to>
                                    </p:set>
                                    <p:animEffect transition="in" filter="fade">
                                      <p:cBhvr>
                                        <p:cTn id="64" dur="500"/>
                                        <p:tgtEl>
                                          <p:spTgt spid="59"/>
                                        </p:tgtEl>
                                      </p:cBhvr>
                                    </p:animEffect>
                                  </p:childTnLst>
                                  <p:subTnLst>
                                    <p:set>
                                      <p:cBhvr override="childStyle">
                                        <p:cTn dur="1" fill="hold" display="0" masterRel="nextClick" afterEffect="1"/>
                                        <p:tgtEl>
                                          <p:spTgt spid="59"/>
                                        </p:tgtEl>
                                        <p:attrNameLst>
                                          <p:attrName>style.visibility</p:attrName>
                                        </p:attrNameLst>
                                      </p:cBhvr>
                                      <p:to>
                                        <p:strVal val="hidden"/>
                                      </p:to>
                                    </p:set>
                                  </p:subTnLst>
                                </p:cTn>
                              </p:par>
                              <p:par>
                                <p:cTn id="65" presetID="10" presetClass="entr" presetSubtype="0" fill="hold" nodeType="withEffect">
                                  <p:stCondLst>
                                    <p:cond delay="0"/>
                                  </p:stCondLst>
                                  <p:childTnLst>
                                    <p:set>
                                      <p:cBhvr>
                                        <p:cTn id="66" dur="1" fill="hold">
                                          <p:stCondLst>
                                            <p:cond delay="0"/>
                                          </p:stCondLst>
                                        </p:cTn>
                                        <p:tgtEl>
                                          <p:spTgt spid="60"/>
                                        </p:tgtEl>
                                        <p:attrNameLst>
                                          <p:attrName>style.visibility</p:attrName>
                                        </p:attrNameLst>
                                      </p:cBhvr>
                                      <p:to>
                                        <p:strVal val="visible"/>
                                      </p:to>
                                    </p:set>
                                    <p:animEffect transition="in" filter="fade">
                                      <p:cBhvr>
                                        <p:cTn id="67" dur="500"/>
                                        <p:tgtEl>
                                          <p:spTgt spid="60"/>
                                        </p:tgtEl>
                                      </p:cBhvr>
                                    </p:animEffect>
                                  </p:childTnLst>
                                  <p:subTnLst>
                                    <p:set>
                                      <p:cBhvr override="childStyle">
                                        <p:cTn dur="1" fill="hold" display="0" masterRel="nextClick" afterEffect="1"/>
                                        <p:tgtEl>
                                          <p:spTgt spid="60"/>
                                        </p:tgtEl>
                                        <p:attrNameLst>
                                          <p:attrName>style.visibility</p:attrName>
                                        </p:attrNameLst>
                                      </p:cBhvr>
                                      <p:to>
                                        <p:strVal val="hidden"/>
                                      </p:to>
                                    </p:set>
                                  </p:sub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61"/>
                                        </p:tgtEl>
                                        <p:attrNameLst>
                                          <p:attrName>style.visibility</p:attrName>
                                        </p:attrNameLst>
                                      </p:cBhvr>
                                      <p:to>
                                        <p:strVal val="visible"/>
                                      </p:to>
                                    </p:set>
                                    <p:animEffect transition="in" filter="fade">
                                      <p:cBhvr>
                                        <p:cTn id="72" dur="500"/>
                                        <p:tgtEl>
                                          <p:spTgt spid="61"/>
                                        </p:tgtEl>
                                      </p:cBhvr>
                                    </p:animEffect>
                                  </p:childTnLst>
                                  <p:subTnLst>
                                    <p:set>
                                      <p:cBhvr override="childStyle">
                                        <p:cTn dur="1" fill="hold" display="0" masterRel="nextClick" afterEffect="1"/>
                                        <p:tgtEl>
                                          <p:spTgt spid="61"/>
                                        </p:tgtEl>
                                        <p:attrNameLst>
                                          <p:attrName>style.visibility</p:attrName>
                                        </p:attrNameLst>
                                      </p:cBhvr>
                                      <p:to>
                                        <p:strVal val="hidden"/>
                                      </p:to>
                                    </p:set>
                                  </p:subTnLst>
                                </p:cTn>
                              </p:par>
                              <p:par>
                                <p:cTn id="73" presetID="10" presetClass="entr" presetSubtype="0" fill="hold" nodeType="withEffect">
                                  <p:stCondLst>
                                    <p:cond delay="0"/>
                                  </p:stCondLst>
                                  <p:childTnLst>
                                    <p:set>
                                      <p:cBhvr>
                                        <p:cTn id="74" dur="1" fill="hold">
                                          <p:stCondLst>
                                            <p:cond delay="0"/>
                                          </p:stCondLst>
                                        </p:cTn>
                                        <p:tgtEl>
                                          <p:spTgt spid="62"/>
                                        </p:tgtEl>
                                        <p:attrNameLst>
                                          <p:attrName>style.visibility</p:attrName>
                                        </p:attrNameLst>
                                      </p:cBhvr>
                                      <p:to>
                                        <p:strVal val="visible"/>
                                      </p:to>
                                    </p:set>
                                    <p:animEffect transition="in" filter="fade">
                                      <p:cBhvr>
                                        <p:cTn id="75" dur="500"/>
                                        <p:tgtEl>
                                          <p:spTgt spid="62"/>
                                        </p:tgtEl>
                                      </p:cBhvr>
                                    </p:animEffect>
                                  </p:childTnLst>
                                  <p:subTnLst>
                                    <p:set>
                                      <p:cBhvr override="childStyle">
                                        <p:cTn dur="1" fill="hold" display="0" masterRel="nextClick" afterEffect="1"/>
                                        <p:tgtEl>
                                          <p:spTgt spid="62"/>
                                        </p:tgtEl>
                                        <p:attrNameLst>
                                          <p:attrName>style.visibility</p:attrName>
                                        </p:attrNameLst>
                                      </p:cBhvr>
                                      <p:to>
                                        <p:strVal val="hidden"/>
                                      </p:to>
                                    </p:set>
                                  </p:subTnLst>
                                </p:cTn>
                              </p:par>
                              <p:par>
                                <p:cTn id="76" presetID="10" presetClass="entr" presetSubtype="0" fill="hold" nodeType="withEffect">
                                  <p:stCondLst>
                                    <p:cond delay="0"/>
                                  </p:stCondLst>
                                  <p:childTnLst>
                                    <p:set>
                                      <p:cBhvr>
                                        <p:cTn id="77" dur="1" fill="hold">
                                          <p:stCondLst>
                                            <p:cond delay="0"/>
                                          </p:stCondLst>
                                        </p:cTn>
                                        <p:tgtEl>
                                          <p:spTgt spid="63"/>
                                        </p:tgtEl>
                                        <p:attrNameLst>
                                          <p:attrName>style.visibility</p:attrName>
                                        </p:attrNameLst>
                                      </p:cBhvr>
                                      <p:to>
                                        <p:strVal val="visible"/>
                                      </p:to>
                                    </p:set>
                                    <p:animEffect transition="in" filter="fade">
                                      <p:cBhvr>
                                        <p:cTn id="78" dur="500"/>
                                        <p:tgtEl>
                                          <p:spTgt spid="63"/>
                                        </p:tgtEl>
                                      </p:cBhvr>
                                    </p:animEffect>
                                  </p:childTnLst>
                                  <p:subTnLst>
                                    <p:set>
                                      <p:cBhvr override="childStyle">
                                        <p:cTn dur="1" fill="hold" display="0" masterRel="nextClick" afterEffect="1"/>
                                        <p:tgtEl>
                                          <p:spTgt spid="63"/>
                                        </p:tgtEl>
                                        <p:attrNameLst>
                                          <p:attrName>style.visibility</p:attrName>
                                        </p:attrNameLst>
                                      </p:cBhvr>
                                      <p:to>
                                        <p:strVal val="hidden"/>
                                      </p:to>
                                    </p:set>
                                  </p:subTnLst>
                                </p:cTn>
                              </p:par>
                              <p:par>
                                <p:cTn id="79" presetID="10" presetClass="entr" presetSubtype="0" fill="hold" nodeType="withEffect">
                                  <p:stCondLst>
                                    <p:cond delay="0"/>
                                  </p:stCondLst>
                                  <p:childTnLst>
                                    <p:set>
                                      <p:cBhvr>
                                        <p:cTn id="80" dur="1" fill="hold">
                                          <p:stCondLst>
                                            <p:cond delay="0"/>
                                          </p:stCondLst>
                                        </p:cTn>
                                        <p:tgtEl>
                                          <p:spTgt spid="66"/>
                                        </p:tgtEl>
                                        <p:attrNameLst>
                                          <p:attrName>style.visibility</p:attrName>
                                        </p:attrNameLst>
                                      </p:cBhvr>
                                      <p:to>
                                        <p:strVal val="visible"/>
                                      </p:to>
                                    </p:set>
                                    <p:animEffect transition="in" filter="fade">
                                      <p:cBhvr>
                                        <p:cTn id="81" dur="500"/>
                                        <p:tgtEl>
                                          <p:spTgt spid="66"/>
                                        </p:tgtEl>
                                      </p:cBhvr>
                                    </p:animEffect>
                                  </p:childTnLst>
                                  <p:subTnLst>
                                    <p:set>
                                      <p:cBhvr override="childStyle">
                                        <p:cTn dur="1" fill="hold" display="0" masterRel="nextClick" afterEffect="1"/>
                                        <p:tgtEl>
                                          <p:spTgt spid="6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6861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1"/>
          <p:cNvSpPr txBox="1"/>
          <p:nvPr/>
        </p:nvSpPr>
        <p:spPr>
          <a:xfrm>
            <a:off x="709362" y="298764"/>
            <a:ext cx="6092792" cy="880826"/>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17" rIns="80037" bIns="40017" numCol="1" rtlCol="0" anchor="t" anchorCtr="0" compatLnSpc="1">
            <a:noAutofit/>
          </a:bodyPr>
          <a:lstStyle/>
          <a:p>
            <a:pPr defTabSz="800836" eaLnBrk="0" fontAlgn="ctr" hangingPunct="0">
              <a:defRPr/>
            </a:pPr>
            <a:r>
              <a:rPr lang="en-US" sz="2800" b="1">
                <a:solidFill>
                  <a:srgbClr val="C00000"/>
                </a:solidFill>
                <a:latin typeface="Arial" panose="020B0604020202020204" pitchFamily="34" charset="0"/>
                <a:ea typeface="微软雅黑" pitchFamily="34" charset="-122"/>
                <a:cs typeface="+mn-ea"/>
                <a:sym typeface="+mn-lt"/>
              </a:rPr>
              <a:t>Enterprise Storage Sales in 2019</a:t>
            </a:r>
          </a:p>
        </p:txBody>
      </p:sp>
      <p:graphicFrame>
        <p:nvGraphicFramePr>
          <p:cNvPr id="11" name="表格 10"/>
          <p:cNvGraphicFramePr>
            <a:graphicFrameLocks noGrp="1"/>
          </p:cNvGraphicFramePr>
          <p:nvPr>
            <p:extLst>
              <p:ext uri="{D42A27DB-BD31-4B8C-83A1-F6EECF244321}">
                <p14:modId xmlns:p14="http://schemas.microsoft.com/office/powerpoint/2010/main" val="3536263804"/>
              </p:ext>
            </p:extLst>
          </p:nvPr>
        </p:nvGraphicFramePr>
        <p:xfrm>
          <a:off x="1110076" y="1296636"/>
          <a:ext cx="3024088" cy="4233599"/>
        </p:xfrm>
        <a:graphic>
          <a:graphicData uri="http://schemas.openxmlformats.org/drawingml/2006/table">
            <a:tbl>
              <a:tblPr firstRow="1" firstCol="1" bandCol="1">
                <a:tableStyleId>{9D7B26C5-4107-4FEC-AEDC-1716B250A1EF}</a:tableStyleId>
              </a:tblPr>
              <a:tblGrid>
                <a:gridCol w="1705020">
                  <a:extLst>
                    <a:ext uri="{9D8B030D-6E8A-4147-A177-3AD203B41FA5}">
                      <a16:colId xmlns:a16="http://schemas.microsoft.com/office/drawing/2014/main" val="20000"/>
                    </a:ext>
                  </a:extLst>
                </a:gridCol>
                <a:gridCol w="1319068">
                  <a:extLst>
                    <a:ext uri="{9D8B030D-6E8A-4147-A177-3AD203B41FA5}">
                      <a16:colId xmlns:a16="http://schemas.microsoft.com/office/drawing/2014/main" val="20003"/>
                    </a:ext>
                  </a:extLst>
                </a:gridCol>
              </a:tblGrid>
              <a:tr h="681423">
                <a:tc>
                  <a:txBody>
                    <a:bodyPr/>
                    <a:lstStyle/>
                    <a:p>
                      <a:pPr algn="ctr" rtl="0" fontAlgn="ctr"/>
                      <a:r>
                        <a:rPr lang="en-US" sz="2000" u="none" strike="noStrike">
                          <a:latin typeface="Arial" panose="020B0604020202020204" pitchFamily="34" charset="0"/>
                          <a:ea typeface="微软雅黑" panose="020B0503020204020204" pitchFamily="34" charset="-122"/>
                        </a:rPr>
                        <a:t>Indicator</a:t>
                      </a:r>
                    </a:p>
                  </a:txBody>
                  <a:tcPr marL="35991" marR="35991" marT="35991" marB="35991" anchor="ctr">
                    <a:lnL w="12700" cap="flat" cmpd="sng" algn="ctr">
                      <a:solidFill>
                        <a:schemeClr val="tx1">
                          <a:lumMod val="25000"/>
                          <a:lumOff val="75000"/>
                        </a:schemeClr>
                      </a:solidFill>
                      <a:prstDash val="solid"/>
                      <a:round/>
                      <a:headEnd type="none" w="med" len="med"/>
                      <a:tailEnd type="none" w="med" len="med"/>
                    </a:lnL>
                    <a:lnT w="12700" cap="flat" cmpd="sng" algn="ctr">
                      <a:solidFill>
                        <a:schemeClr val="tx1">
                          <a:lumMod val="25000"/>
                          <a:lumOff val="75000"/>
                        </a:schemeClr>
                      </a:solidFill>
                      <a:prstDash val="solid"/>
                      <a:round/>
                      <a:headEnd type="none" w="med" len="med"/>
                      <a:tailEnd type="none" w="med" len="med"/>
                    </a:lnT>
                    <a:solidFill>
                      <a:schemeClr val="accent5">
                        <a:lumMod val="10000"/>
                        <a:lumOff val="90000"/>
                      </a:schemeClr>
                    </a:solidFill>
                  </a:tcPr>
                </a:tc>
                <a:tc>
                  <a:txBody>
                    <a:bodyPr/>
                    <a:lstStyle/>
                    <a:p>
                      <a:pPr algn="ctr" rtl="0" fontAlgn="ctr"/>
                      <a:r>
                        <a:rPr lang="en-US" sz="2000" u="none" strike="noStrike">
                          <a:latin typeface="Arial" panose="020B0604020202020204" pitchFamily="34" charset="0"/>
                          <a:ea typeface="微软雅黑" panose="020B0503020204020204" pitchFamily="34" charset="-122"/>
                        </a:rPr>
                        <a:t>YOY Growth</a:t>
                      </a:r>
                    </a:p>
                  </a:txBody>
                  <a:tcPr marL="35991" marR="35991" marT="35991" marB="35991" anchor="ctr">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solidFill>
                      <a:schemeClr val="accent5">
                        <a:lumMod val="10000"/>
                        <a:lumOff val="90000"/>
                      </a:schemeClr>
                    </a:solidFill>
                  </a:tcPr>
                </a:tc>
                <a:extLst>
                  <a:ext uri="{0D108BD9-81ED-4DB2-BD59-A6C34878D82A}">
                    <a16:rowId xmlns:a16="http://schemas.microsoft.com/office/drawing/2014/main" val="10000"/>
                  </a:ext>
                </a:extLst>
              </a:tr>
              <a:tr h="574087">
                <a:tc>
                  <a:txBody>
                    <a:bodyPr/>
                    <a:lstStyle/>
                    <a:p>
                      <a:pPr algn="ctr" fontAlgn="ctr"/>
                      <a:r>
                        <a:rPr lang="en-US" sz="2000" b="1">
                          <a:solidFill>
                            <a:srgbClr val="C00000"/>
                          </a:solidFill>
                          <a:latin typeface="Arial" panose="020B0604020202020204" pitchFamily="34" charset="0"/>
                          <a:ea typeface="Microsoft YaHei" panose="020B0503020204020204" pitchFamily="34" charset="-122"/>
                          <a:cs typeface="+mn-cs"/>
                        </a:rPr>
                        <a:t>Global Order</a:t>
                      </a:r>
                    </a:p>
                  </a:txBody>
                  <a:tcPr marL="35991" marR="35991" marT="35991" marB="35991" anchor="ctr">
                    <a:lnL w="12700" cap="flat" cmpd="sng" algn="ctr">
                      <a:solidFill>
                        <a:schemeClr val="tx1">
                          <a:lumMod val="25000"/>
                          <a:lumOff val="75000"/>
                        </a:schemeClr>
                      </a:solidFill>
                      <a:prstDash val="solid"/>
                      <a:round/>
                      <a:headEnd type="none" w="med" len="med"/>
                      <a:tailEnd type="none" w="med" len="med"/>
                    </a:lnL>
                  </a:tcPr>
                </a:tc>
                <a:tc>
                  <a:txBody>
                    <a:bodyPr/>
                    <a:lstStyle/>
                    <a:p>
                      <a:pPr algn="ctr" fontAlgn="ctr"/>
                      <a:r>
                        <a:rPr lang="en-US" sz="1800" b="0" u="none" strike="noStrike">
                          <a:solidFill>
                            <a:schemeClr val="tx1"/>
                          </a:solidFill>
                          <a:latin typeface="Arial" panose="020B0604020202020204" pitchFamily="34" charset="0"/>
                          <a:ea typeface="微软雅黑" panose="020B0503020204020204" pitchFamily="34" charset="-122"/>
                        </a:rPr>
                        <a:t>52%</a:t>
                      </a:r>
                    </a:p>
                  </a:txBody>
                  <a:tcPr marL="35991" marR="35991" marT="35991" marB="35991" anchor="ctr">
                    <a:lnR w="12700" cap="flat" cmpd="sng" algn="ctr">
                      <a:solidFill>
                        <a:schemeClr val="tx1">
                          <a:lumMod val="25000"/>
                          <a:lumOff val="75000"/>
                        </a:schemeClr>
                      </a:solidFill>
                      <a:prstDash val="solid"/>
                      <a:round/>
                      <a:headEnd type="none" w="med" len="med"/>
                      <a:tailEnd type="none" w="med" len="med"/>
                    </a:lnR>
                  </a:tcPr>
                </a:tc>
                <a:extLst>
                  <a:ext uri="{0D108BD9-81ED-4DB2-BD59-A6C34878D82A}">
                    <a16:rowId xmlns:a16="http://schemas.microsoft.com/office/drawing/2014/main" val="10001"/>
                  </a:ext>
                </a:extLst>
              </a:tr>
              <a:tr h="574087">
                <a:tc>
                  <a:txBody>
                    <a:bodyPr/>
                    <a:lstStyle/>
                    <a:p>
                      <a:pPr marL="0" algn="ctr" defTabSz="1187798" rtl="0" eaLnBrk="1" fontAlgn="ctr" latinLnBrk="0" hangingPunct="1"/>
                      <a:r>
                        <a:rPr lang="en-US" sz="1800" b="1" u="none" strike="noStrike">
                          <a:solidFill>
                            <a:schemeClr val="tx1"/>
                          </a:solidFill>
                          <a:latin typeface="Arial" panose="020B0604020202020204" pitchFamily="34" charset="0"/>
                          <a:ea typeface="微软雅黑" panose="020B0503020204020204" pitchFamily="34" charset="-122"/>
                          <a:cs typeface="+mn-cs"/>
                        </a:rPr>
                        <a:t>China</a:t>
                      </a:r>
                    </a:p>
                  </a:txBody>
                  <a:tcPr marL="35991" marR="35991" marT="35991" marB="35991" anchor="ctr">
                    <a:lnL w="12700" cap="flat" cmpd="sng" algn="ctr">
                      <a:solidFill>
                        <a:schemeClr val="tx1">
                          <a:lumMod val="25000"/>
                          <a:lumOff val="75000"/>
                        </a:schemeClr>
                      </a:solidFill>
                      <a:prstDash val="solid"/>
                      <a:round/>
                      <a:headEnd type="none" w="med" len="med"/>
                      <a:tailEnd type="none" w="med" len="med"/>
                    </a:lnL>
                  </a:tcPr>
                </a:tc>
                <a:tc>
                  <a:txBody>
                    <a:bodyPr/>
                    <a:lstStyle/>
                    <a:p>
                      <a:pPr algn="ctr" fontAlgn="ctr"/>
                      <a:r>
                        <a:rPr lang="en-US" sz="1800" b="0" u="none" strike="noStrike">
                          <a:solidFill>
                            <a:schemeClr val="tx1"/>
                          </a:solidFill>
                          <a:latin typeface="Arial" panose="020B0604020202020204" pitchFamily="34" charset="0"/>
                          <a:ea typeface="微软雅黑" panose="020B0503020204020204" pitchFamily="34" charset="-122"/>
                        </a:rPr>
                        <a:t>62%</a:t>
                      </a:r>
                    </a:p>
                  </a:txBody>
                  <a:tcPr marL="35991" marR="35991" marT="35991" marB="35991" anchor="ctr">
                    <a:lnR w="12700" cap="flat" cmpd="sng" algn="ctr">
                      <a:solidFill>
                        <a:schemeClr val="tx1">
                          <a:lumMod val="25000"/>
                          <a:lumOff val="75000"/>
                        </a:schemeClr>
                      </a:solidFill>
                      <a:prstDash val="solid"/>
                      <a:round/>
                      <a:headEnd type="none" w="med" len="med"/>
                      <a:tailEnd type="none" w="med" len="med"/>
                    </a:lnR>
                  </a:tcPr>
                </a:tc>
                <a:extLst>
                  <a:ext uri="{0D108BD9-81ED-4DB2-BD59-A6C34878D82A}">
                    <a16:rowId xmlns:a16="http://schemas.microsoft.com/office/drawing/2014/main" val="10002"/>
                  </a:ext>
                </a:extLst>
              </a:tr>
              <a:tr h="574087">
                <a:tc>
                  <a:txBody>
                    <a:bodyPr/>
                    <a:lstStyle/>
                    <a:p>
                      <a:pPr marL="0" algn="ctr" defTabSz="1187798" rtl="0" eaLnBrk="1" fontAlgn="ctr" latinLnBrk="0" hangingPunct="1"/>
                      <a:r>
                        <a:rPr lang="en-US" sz="1800" b="1" u="none" strike="noStrike">
                          <a:solidFill>
                            <a:schemeClr val="tx1"/>
                          </a:solidFill>
                          <a:latin typeface="Arial" panose="020B0604020202020204" pitchFamily="34" charset="0"/>
                          <a:ea typeface="微软雅黑" panose="020B0503020204020204" pitchFamily="34" charset="-122"/>
                          <a:cs typeface="+mn-cs"/>
                        </a:rPr>
                        <a:t>Outside China</a:t>
                      </a:r>
                    </a:p>
                  </a:txBody>
                  <a:tcPr marL="35991" marR="35991" marT="35991" marB="35991" anchor="ctr">
                    <a:lnL w="12700" cap="flat" cmpd="sng" algn="ctr">
                      <a:solidFill>
                        <a:schemeClr val="tx1">
                          <a:lumMod val="25000"/>
                          <a:lumOff val="75000"/>
                        </a:schemeClr>
                      </a:solidFill>
                      <a:prstDash val="solid"/>
                      <a:round/>
                      <a:headEnd type="none" w="med" len="med"/>
                      <a:tailEnd type="none" w="med" len="med"/>
                    </a:lnL>
                  </a:tcPr>
                </a:tc>
                <a:tc>
                  <a:txBody>
                    <a:bodyPr/>
                    <a:lstStyle/>
                    <a:p>
                      <a:pPr algn="ctr" fontAlgn="ctr"/>
                      <a:r>
                        <a:rPr lang="en-US" sz="1800" b="1" u="none" strike="noStrike">
                          <a:solidFill>
                            <a:srgbClr val="FF0000"/>
                          </a:solidFill>
                          <a:latin typeface="Arial" panose="020B0604020202020204" pitchFamily="34" charset="0"/>
                          <a:ea typeface="微软雅黑" panose="020B0503020204020204" pitchFamily="34" charset="-122"/>
                        </a:rPr>
                        <a:t>31%</a:t>
                      </a:r>
                    </a:p>
                  </a:txBody>
                  <a:tcPr marL="35991" marR="35991" marT="35991" marB="35991" anchor="ctr">
                    <a:lnR w="12700" cap="flat" cmpd="sng" algn="ctr">
                      <a:solidFill>
                        <a:schemeClr val="tx1">
                          <a:lumMod val="25000"/>
                          <a:lumOff val="75000"/>
                        </a:schemeClr>
                      </a:solidFill>
                      <a:prstDash val="solid"/>
                      <a:round/>
                      <a:headEnd type="none" w="med" len="med"/>
                      <a:tailEnd type="none" w="med" len="med"/>
                    </a:lnR>
                  </a:tcPr>
                </a:tc>
                <a:extLst>
                  <a:ext uri="{0D108BD9-81ED-4DB2-BD59-A6C34878D82A}">
                    <a16:rowId xmlns:a16="http://schemas.microsoft.com/office/drawing/2014/main" val="10003"/>
                  </a:ext>
                </a:extLst>
              </a:tr>
              <a:tr h="681423">
                <a:tc>
                  <a:txBody>
                    <a:bodyPr/>
                    <a:lstStyle/>
                    <a:p>
                      <a:pPr marL="0" algn="ctr" defTabSz="1187798" rtl="0" eaLnBrk="1" fontAlgn="ctr" latinLnBrk="0" hangingPunct="1"/>
                      <a:r>
                        <a:rPr lang="en-US" sz="2000" b="1">
                          <a:solidFill>
                            <a:srgbClr val="C00000"/>
                          </a:solidFill>
                          <a:latin typeface="Arial" panose="020B0604020202020204" pitchFamily="34" charset="0"/>
                          <a:ea typeface="Microsoft YaHei" panose="020B0503020204020204" pitchFamily="34" charset="-122"/>
                          <a:cs typeface="+mn-cs"/>
                        </a:rPr>
                        <a:t>Global Revenue</a:t>
                      </a:r>
                    </a:p>
                  </a:txBody>
                  <a:tcPr marL="35991" marR="35991" marT="35991" marB="35991" anchor="ctr">
                    <a:lnL w="12700" cap="flat" cmpd="sng" algn="ctr">
                      <a:solidFill>
                        <a:schemeClr val="tx1">
                          <a:lumMod val="25000"/>
                          <a:lumOff val="75000"/>
                        </a:schemeClr>
                      </a:solidFill>
                      <a:prstDash val="solid"/>
                      <a:round/>
                      <a:headEnd type="none" w="med" len="med"/>
                      <a:tailEnd type="none" w="med" len="med"/>
                    </a:lnL>
                  </a:tcPr>
                </a:tc>
                <a:tc>
                  <a:txBody>
                    <a:bodyPr/>
                    <a:lstStyle/>
                    <a:p>
                      <a:pPr algn="ctr" fontAlgn="ctr"/>
                      <a:r>
                        <a:rPr lang="en-US" sz="1800" b="0" u="none" strike="noStrike">
                          <a:solidFill>
                            <a:schemeClr val="tx1"/>
                          </a:solidFill>
                          <a:latin typeface="Arial" panose="020B0604020202020204" pitchFamily="34" charset="0"/>
                          <a:ea typeface="微软雅黑" panose="020B0503020204020204" pitchFamily="34" charset="-122"/>
                        </a:rPr>
                        <a:t>51%</a:t>
                      </a:r>
                    </a:p>
                  </a:txBody>
                  <a:tcPr marL="35991" marR="35991" marT="35991" marB="35991" anchor="ctr">
                    <a:lnR w="12700" cap="flat" cmpd="sng" algn="ctr">
                      <a:solidFill>
                        <a:schemeClr val="tx1">
                          <a:lumMod val="25000"/>
                          <a:lumOff val="75000"/>
                        </a:schemeClr>
                      </a:solidFill>
                      <a:prstDash val="solid"/>
                      <a:round/>
                      <a:headEnd type="none" w="med" len="med"/>
                      <a:tailEnd type="none" w="med" len="med"/>
                    </a:lnR>
                  </a:tcPr>
                </a:tc>
                <a:extLst>
                  <a:ext uri="{0D108BD9-81ED-4DB2-BD59-A6C34878D82A}">
                    <a16:rowId xmlns:a16="http://schemas.microsoft.com/office/drawing/2014/main" val="10004"/>
                  </a:ext>
                </a:extLst>
              </a:tr>
              <a:tr h="574087">
                <a:tc>
                  <a:txBody>
                    <a:bodyPr/>
                    <a:lstStyle/>
                    <a:p>
                      <a:pPr marL="0" algn="ctr" defTabSz="1187798" rtl="0" eaLnBrk="1" fontAlgn="ctr" latinLnBrk="0" hangingPunct="1"/>
                      <a:r>
                        <a:rPr lang="en-US" sz="1800" b="1" u="none" strike="noStrike">
                          <a:solidFill>
                            <a:schemeClr val="tx1"/>
                          </a:solidFill>
                          <a:latin typeface="Arial" panose="020B0604020202020204" pitchFamily="34" charset="0"/>
                          <a:ea typeface="微软雅黑" panose="020B0503020204020204" pitchFamily="34" charset="-122"/>
                          <a:cs typeface="+mn-cs"/>
                        </a:rPr>
                        <a:t>China</a:t>
                      </a:r>
                    </a:p>
                  </a:txBody>
                  <a:tcPr marL="35991" marR="35991" marT="35991" marB="35991" anchor="ctr">
                    <a:lnL w="12700" cap="flat" cmpd="sng" algn="ctr">
                      <a:solidFill>
                        <a:schemeClr val="tx1">
                          <a:lumMod val="25000"/>
                          <a:lumOff val="75000"/>
                        </a:schemeClr>
                      </a:solidFill>
                      <a:prstDash val="solid"/>
                      <a:round/>
                      <a:headEnd type="none" w="med" len="med"/>
                      <a:tailEnd type="none" w="med" len="med"/>
                    </a:lnL>
                  </a:tcPr>
                </a:tc>
                <a:tc>
                  <a:txBody>
                    <a:bodyPr/>
                    <a:lstStyle/>
                    <a:p>
                      <a:pPr algn="ctr" fontAlgn="ctr"/>
                      <a:r>
                        <a:rPr lang="en-US" sz="1800" b="0" u="none" strike="noStrike">
                          <a:solidFill>
                            <a:schemeClr val="tx1"/>
                          </a:solidFill>
                          <a:latin typeface="Arial" panose="020B0604020202020204" pitchFamily="34" charset="0"/>
                          <a:ea typeface="微软雅黑" panose="020B0503020204020204" pitchFamily="34" charset="-122"/>
                        </a:rPr>
                        <a:t>61%</a:t>
                      </a:r>
                    </a:p>
                  </a:txBody>
                  <a:tcPr marL="35991" marR="35991" marT="35991" marB="35991" anchor="ctr">
                    <a:lnR w="12700" cap="flat" cmpd="sng" algn="ctr">
                      <a:solidFill>
                        <a:schemeClr val="tx1">
                          <a:lumMod val="25000"/>
                          <a:lumOff val="75000"/>
                        </a:schemeClr>
                      </a:solidFill>
                      <a:prstDash val="solid"/>
                      <a:round/>
                      <a:headEnd type="none" w="med" len="med"/>
                      <a:tailEnd type="none" w="med" len="med"/>
                    </a:lnR>
                  </a:tcPr>
                </a:tc>
                <a:extLst>
                  <a:ext uri="{0D108BD9-81ED-4DB2-BD59-A6C34878D82A}">
                    <a16:rowId xmlns:a16="http://schemas.microsoft.com/office/drawing/2014/main" val="10005"/>
                  </a:ext>
                </a:extLst>
              </a:tr>
              <a:tr h="574087">
                <a:tc>
                  <a:txBody>
                    <a:bodyPr/>
                    <a:lstStyle/>
                    <a:p>
                      <a:pPr marL="0" algn="ctr" defTabSz="1187798" rtl="0" eaLnBrk="1" fontAlgn="ctr" latinLnBrk="0" hangingPunct="1"/>
                      <a:r>
                        <a:rPr lang="en-US" sz="1800" b="1" u="none" strike="noStrike">
                          <a:solidFill>
                            <a:schemeClr val="tx1"/>
                          </a:solidFill>
                          <a:latin typeface="Arial" panose="020B0604020202020204" pitchFamily="34" charset="0"/>
                          <a:ea typeface="微软雅黑" panose="020B0503020204020204" pitchFamily="34" charset="-122"/>
                          <a:cs typeface="+mn-cs"/>
                        </a:rPr>
                        <a:t>Outside China</a:t>
                      </a:r>
                    </a:p>
                  </a:txBody>
                  <a:tcPr marL="35991" marR="35991" marT="35991" marB="35991" anchor="ctr">
                    <a:lnL w="12700" cap="flat" cmpd="sng" algn="ctr">
                      <a:solidFill>
                        <a:schemeClr val="tx1">
                          <a:lumMod val="25000"/>
                          <a:lumOff val="75000"/>
                        </a:schemeClr>
                      </a:solidFill>
                      <a:prstDash val="solid"/>
                      <a:round/>
                      <a:headEnd type="none" w="med" len="med"/>
                      <a:tailEnd type="none" w="med" len="med"/>
                    </a:lnL>
                  </a:tcPr>
                </a:tc>
                <a:tc>
                  <a:txBody>
                    <a:bodyPr/>
                    <a:lstStyle/>
                    <a:p>
                      <a:pPr algn="ctr" fontAlgn="ctr"/>
                      <a:r>
                        <a:rPr lang="en-US" sz="1800" b="1" u="none" strike="noStrike">
                          <a:solidFill>
                            <a:srgbClr val="FF0000"/>
                          </a:solidFill>
                          <a:latin typeface="Arial" panose="020B0604020202020204" pitchFamily="34" charset="0"/>
                          <a:ea typeface="微软雅黑" panose="020B0503020204020204" pitchFamily="34" charset="-122"/>
                        </a:rPr>
                        <a:t>30%</a:t>
                      </a:r>
                    </a:p>
                  </a:txBody>
                  <a:tcPr marL="35991" marR="35991" marT="35991" marB="35991" anchor="ctr">
                    <a:lnR w="12700" cap="flat" cmpd="sng" algn="ctr">
                      <a:solidFill>
                        <a:schemeClr val="tx1">
                          <a:lumMod val="25000"/>
                          <a:lumOff val="75000"/>
                        </a:schemeClr>
                      </a:solidFill>
                      <a:prstDash val="solid"/>
                      <a:round/>
                      <a:headEnd type="none" w="med" len="med"/>
                      <a:tailEnd type="none" w="med" len="med"/>
                    </a:lnR>
                  </a:tcPr>
                </a:tc>
                <a:extLst>
                  <a:ext uri="{0D108BD9-81ED-4DB2-BD59-A6C34878D82A}">
                    <a16:rowId xmlns:a16="http://schemas.microsoft.com/office/drawing/2014/main" val="10006"/>
                  </a:ext>
                </a:extLst>
              </a:tr>
            </a:tbl>
          </a:graphicData>
        </a:graphic>
      </p:graphicFrame>
      <p:sp>
        <p:nvSpPr>
          <p:cNvPr id="14" name="矩形 13"/>
          <p:cNvSpPr/>
          <p:nvPr/>
        </p:nvSpPr>
        <p:spPr>
          <a:xfrm>
            <a:off x="6830588" y="1029078"/>
            <a:ext cx="5219298" cy="1261555"/>
          </a:xfrm>
          <a:prstGeom prst="rect">
            <a:avLst/>
          </a:prstGeom>
          <a:noFill/>
        </p:spPr>
        <p:txBody>
          <a:bodyPr wrap="square" rtlCol="0">
            <a:noAutofit/>
          </a:bodyPr>
          <a:lstStyle/>
          <a:p>
            <a:r>
              <a:rPr lang="en-US" sz="1200" b="1">
                <a:latin typeface="Arial" panose="020B0604020202020204" pitchFamily="34" charset="0"/>
              </a:rPr>
              <a:t>Countries/regions with large-scale sales </a:t>
            </a:r>
          </a:p>
          <a:p>
            <a:r>
              <a:rPr lang="en-US" sz="1200" b="1">
                <a:solidFill>
                  <a:srgbClr val="FF0000"/>
                </a:solidFill>
                <a:latin typeface="Arial" panose="020B0604020202020204" pitchFamily="34" charset="0"/>
              </a:rPr>
              <a:t>Russia</a:t>
            </a:r>
            <a:r>
              <a:rPr lang="en-US" sz="1200">
                <a:latin typeface="Arial" panose="020B0604020202020204" pitchFamily="34" charset="0"/>
              </a:rPr>
              <a:t>: &gt;100M USD</a:t>
            </a:r>
          </a:p>
          <a:p>
            <a:r>
              <a:rPr lang="en-US" sz="1200" b="1">
                <a:solidFill>
                  <a:srgbClr val="FF0000"/>
                </a:solidFill>
                <a:latin typeface="Arial" panose="020B0604020202020204" pitchFamily="34" charset="0"/>
              </a:rPr>
              <a:t>10 international markets</a:t>
            </a:r>
            <a:r>
              <a:rPr lang="en-US" sz="1200">
                <a:latin typeface="Arial" panose="020B0604020202020204" pitchFamily="34" charset="0"/>
              </a:rPr>
              <a:t>: &gt;10M USD</a:t>
            </a:r>
          </a:p>
          <a:p>
            <a:r>
              <a:rPr lang="en-US" sz="1200">
                <a:latin typeface="Arial" panose="020B0604020202020204" pitchFamily="34" charset="0"/>
              </a:rPr>
              <a:t>Russia, Brazil, UAE, Germany, Hong Kong (China), France, Japan, South Africa, Switzerland, Spain</a:t>
            </a:r>
          </a:p>
        </p:txBody>
      </p:sp>
      <p:sp>
        <p:nvSpPr>
          <p:cNvPr id="15" name="矩形 14"/>
          <p:cNvSpPr/>
          <p:nvPr/>
        </p:nvSpPr>
        <p:spPr>
          <a:xfrm>
            <a:off x="6830587" y="3191097"/>
            <a:ext cx="4882305" cy="1323094"/>
          </a:xfrm>
          <a:prstGeom prst="rect">
            <a:avLst/>
          </a:prstGeom>
          <a:noFill/>
        </p:spPr>
        <p:txBody>
          <a:bodyPr wrap="square" rtlCol="0">
            <a:noAutofit/>
          </a:bodyPr>
          <a:lstStyle/>
          <a:p>
            <a:r>
              <a:rPr lang="en-US" sz="1200" b="1">
                <a:latin typeface="Arial" panose="020B0604020202020204" pitchFamily="34" charset="0"/>
              </a:rPr>
              <a:t>Rapid growth of all-flash storage</a:t>
            </a:r>
            <a:br>
              <a:rPr lang="en-US" sz="1200">
                <a:latin typeface="Arial" panose="020B0604020202020204" pitchFamily="34" charset="0"/>
              </a:rPr>
            </a:br>
            <a:r>
              <a:rPr lang="en-US" sz="1200">
                <a:latin typeface="Arial" panose="020B0604020202020204" pitchFamily="34" charset="0"/>
              </a:rPr>
              <a:t>2019 revenue of all-flash storage outside China increased by </a:t>
            </a:r>
            <a:r>
              <a:rPr lang="en-US" sz="1200" b="1">
                <a:solidFill>
                  <a:srgbClr val="FF0000"/>
                </a:solidFill>
                <a:latin typeface="Arial" panose="020B0604020202020204" pitchFamily="34" charset="0"/>
              </a:rPr>
              <a:t>104%</a:t>
            </a:r>
            <a:r>
              <a:rPr lang="en-US" sz="1200">
                <a:latin typeface="Arial" panose="020B0604020202020204" pitchFamily="34" charset="0"/>
              </a:rPr>
              <a:t>, representing </a:t>
            </a:r>
            <a:r>
              <a:rPr lang="en-US" sz="1200" b="1">
                <a:solidFill>
                  <a:srgbClr val="FF0000"/>
                </a:solidFill>
                <a:latin typeface="Arial" panose="020B0604020202020204" pitchFamily="34" charset="0"/>
              </a:rPr>
              <a:t>33% </a:t>
            </a:r>
            <a:r>
              <a:rPr lang="en-US" sz="1200">
                <a:latin typeface="Arial" panose="020B0604020202020204" pitchFamily="34" charset="0"/>
              </a:rPr>
              <a:t>of the total storage revenue (2018: 20%). The core product OceanStor Dorado V6 was </a:t>
            </a:r>
            <a:r>
              <a:rPr lang="en-US" sz="1200" b="1">
                <a:solidFill>
                  <a:srgbClr val="FF0000"/>
                </a:solidFill>
                <a:latin typeface="Arial" panose="020B0604020202020204" pitchFamily="34" charset="0"/>
              </a:rPr>
              <a:t>initially sold in batches</a:t>
            </a:r>
            <a:r>
              <a:rPr lang="en-US" sz="1200">
                <a:latin typeface="Arial" panose="020B0604020202020204" pitchFamily="34" charset="0"/>
              </a:rPr>
              <a:t>. </a:t>
            </a:r>
          </a:p>
        </p:txBody>
      </p:sp>
      <p:sp>
        <p:nvSpPr>
          <p:cNvPr id="16" name="椭圆 15"/>
          <p:cNvSpPr/>
          <p:nvPr/>
        </p:nvSpPr>
        <p:spPr>
          <a:xfrm>
            <a:off x="6307029" y="1072411"/>
            <a:ext cx="482131" cy="46706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113" fontAlgn="ctr"/>
            <a:endParaRPr lang="en-US" altLang="zh-CN" sz="1799">
              <a:solidFill>
                <a:srgbClr val="666666"/>
              </a:solidFill>
              <a:latin typeface="Arial" panose="020B0604020202020204" pitchFamily="34" charset="0"/>
            </a:endParaRPr>
          </a:p>
        </p:txBody>
      </p:sp>
      <p:sp>
        <p:nvSpPr>
          <p:cNvPr id="17" name="文本框 16"/>
          <p:cNvSpPr txBox="1"/>
          <p:nvPr/>
        </p:nvSpPr>
        <p:spPr>
          <a:xfrm>
            <a:off x="6363898" y="973566"/>
            <a:ext cx="473078" cy="456810"/>
          </a:xfrm>
          <a:prstGeom prst="rect">
            <a:avLst/>
          </a:prstGeom>
          <a:noFill/>
        </p:spPr>
        <p:txBody>
          <a:bodyPr wrap="square" rtlCol="0">
            <a:noAutofit/>
          </a:bodyPr>
          <a:lstStyle/>
          <a:p>
            <a:pPr defTabSz="914113" fontAlgn="ctr">
              <a:lnSpc>
                <a:spcPts val="3439"/>
              </a:lnSpc>
            </a:pPr>
            <a:r>
              <a:rPr lang="en-US" sz="1999" b="1">
                <a:solidFill>
                  <a:srgbClr val="FFFFFF"/>
                </a:solidFill>
                <a:latin typeface="Arial" panose="020B0604020202020204" pitchFamily="34" charset="0"/>
                <a:ea typeface="Microsoft YaHei" panose="020B0503020204020204" pitchFamily="34" charset="-122"/>
              </a:rPr>
              <a:t>1</a:t>
            </a:r>
          </a:p>
        </p:txBody>
      </p:sp>
      <p:sp>
        <p:nvSpPr>
          <p:cNvPr id="18" name="椭圆 17"/>
          <p:cNvSpPr/>
          <p:nvPr/>
        </p:nvSpPr>
        <p:spPr>
          <a:xfrm>
            <a:off x="6304913" y="2325732"/>
            <a:ext cx="482131" cy="46706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113" fontAlgn="ctr"/>
            <a:endParaRPr lang="en-US" altLang="zh-CN" sz="1799">
              <a:solidFill>
                <a:srgbClr val="666666"/>
              </a:solidFill>
              <a:latin typeface="Arial" panose="020B0604020202020204" pitchFamily="34" charset="0"/>
            </a:endParaRPr>
          </a:p>
        </p:txBody>
      </p:sp>
      <p:sp>
        <p:nvSpPr>
          <p:cNvPr id="19" name="文本框 18"/>
          <p:cNvSpPr txBox="1"/>
          <p:nvPr/>
        </p:nvSpPr>
        <p:spPr>
          <a:xfrm>
            <a:off x="6382686" y="2235842"/>
            <a:ext cx="416755" cy="528143"/>
          </a:xfrm>
          <a:prstGeom prst="rect">
            <a:avLst/>
          </a:prstGeom>
          <a:noFill/>
        </p:spPr>
        <p:txBody>
          <a:bodyPr wrap="square" rtlCol="0">
            <a:noAutofit/>
          </a:bodyPr>
          <a:lstStyle/>
          <a:p>
            <a:pPr defTabSz="914113" fontAlgn="ctr">
              <a:lnSpc>
                <a:spcPts val="3439"/>
              </a:lnSpc>
            </a:pPr>
            <a:r>
              <a:rPr lang="en-US" sz="1999" b="1">
                <a:solidFill>
                  <a:srgbClr val="FFFFFF"/>
                </a:solidFill>
                <a:latin typeface="Arial" panose="020B0604020202020204" pitchFamily="34" charset="0"/>
                <a:ea typeface="Microsoft YaHei" panose="020B0503020204020204" pitchFamily="34" charset="-122"/>
              </a:rPr>
              <a:t>2</a:t>
            </a:r>
          </a:p>
        </p:txBody>
      </p:sp>
      <p:sp>
        <p:nvSpPr>
          <p:cNvPr id="20" name="椭圆 19"/>
          <p:cNvSpPr/>
          <p:nvPr/>
        </p:nvSpPr>
        <p:spPr>
          <a:xfrm>
            <a:off x="6316081" y="3230441"/>
            <a:ext cx="482131" cy="46706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113" fontAlgn="ctr"/>
            <a:endParaRPr lang="en-US" altLang="zh-CN" sz="1799">
              <a:solidFill>
                <a:srgbClr val="666666"/>
              </a:solidFill>
              <a:latin typeface="Arial" panose="020B0604020202020204" pitchFamily="34" charset="0"/>
            </a:endParaRPr>
          </a:p>
        </p:txBody>
      </p:sp>
      <p:sp>
        <p:nvSpPr>
          <p:cNvPr id="21" name="文本框 20"/>
          <p:cNvSpPr txBox="1"/>
          <p:nvPr/>
        </p:nvSpPr>
        <p:spPr>
          <a:xfrm>
            <a:off x="6392060" y="3129270"/>
            <a:ext cx="416755" cy="528143"/>
          </a:xfrm>
          <a:prstGeom prst="rect">
            <a:avLst/>
          </a:prstGeom>
          <a:noFill/>
        </p:spPr>
        <p:txBody>
          <a:bodyPr wrap="square" rtlCol="0">
            <a:noAutofit/>
          </a:bodyPr>
          <a:lstStyle/>
          <a:p>
            <a:pPr defTabSz="914113" fontAlgn="ctr">
              <a:lnSpc>
                <a:spcPts val="3439"/>
              </a:lnSpc>
            </a:pPr>
            <a:r>
              <a:rPr lang="en-US" sz="1999" b="1">
                <a:solidFill>
                  <a:srgbClr val="FFFFFF"/>
                </a:solidFill>
                <a:latin typeface="Arial" panose="020B0604020202020204" pitchFamily="34" charset="0"/>
                <a:ea typeface="Microsoft YaHei" panose="020B0503020204020204" pitchFamily="34" charset="-122"/>
              </a:rPr>
              <a:t>3</a:t>
            </a:r>
          </a:p>
        </p:txBody>
      </p:sp>
      <p:sp>
        <p:nvSpPr>
          <p:cNvPr id="9" name="矩形 8"/>
          <p:cNvSpPr/>
          <p:nvPr/>
        </p:nvSpPr>
        <p:spPr>
          <a:xfrm>
            <a:off x="6830588" y="2241364"/>
            <a:ext cx="5019137" cy="1125496"/>
          </a:xfrm>
          <a:prstGeom prst="rect">
            <a:avLst/>
          </a:prstGeom>
        </p:spPr>
        <p:txBody>
          <a:bodyPr wrap="square">
            <a:noAutofit/>
          </a:bodyPr>
          <a:lstStyle/>
          <a:p>
            <a:r>
              <a:rPr lang="en-US" sz="1200" b="1">
                <a:latin typeface="Arial" panose="020B0604020202020204" pitchFamily="34" charset="0"/>
              </a:rPr>
              <a:t>Breakthroughs in key industries and NAs </a:t>
            </a:r>
            <a:br>
              <a:rPr lang="en-US" sz="1200">
                <a:latin typeface="Arial" panose="020B0604020202020204" pitchFamily="34" charset="0"/>
              </a:rPr>
            </a:br>
            <a:r>
              <a:rPr lang="en-US" sz="1200">
                <a:latin typeface="Arial" panose="020B0604020202020204" pitchFamily="34" charset="0"/>
              </a:rPr>
              <a:t>Continuous breakthroughs and large-scale sales in finance, government, and manufacturing.</a:t>
            </a:r>
          </a:p>
        </p:txBody>
      </p:sp>
      <p:cxnSp>
        <p:nvCxnSpPr>
          <p:cNvPr id="25" name="直接连接符 24"/>
          <p:cNvCxnSpPr/>
          <p:nvPr/>
        </p:nvCxnSpPr>
        <p:spPr>
          <a:xfrm>
            <a:off x="6389040" y="2205183"/>
            <a:ext cx="5323852" cy="10947"/>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6389040" y="3141344"/>
            <a:ext cx="5323852" cy="10947"/>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p:nvPicPr>
        <p:blipFill>
          <a:blip r:embed="rId3"/>
          <a:stretch>
            <a:fillRect/>
          </a:stretch>
        </p:blipFill>
        <p:spPr>
          <a:xfrm>
            <a:off x="4660402" y="3989704"/>
            <a:ext cx="2593837" cy="2484238"/>
          </a:xfrm>
          <a:prstGeom prst="rect">
            <a:avLst/>
          </a:prstGeom>
        </p:spPr>
      </p:pic>
    </p:spTree>
    <p:extLst>
      <p:ext uri="{BB962C8B-B14F-4D97-AF65-F5344CB8AC3E}">
        <p14:creationId xmlns:p14="http://schemas.microsoft.com/office/powerpoint/2010/main" val="2742222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表格 23"/>
          <p:cNvGraphicFramePr>
            <a:graphicFrameLocks noGrp="1"/>
          </p:cNvGraphicFramePr>
          <p:nvPr>
            <p:extLst>
              <p:ext uri="{D42A27DB-BD31-4B8C-83A1-F6EECF244321}">
                <p14:modId xmlns:p14="http://schemas.microsoft.com/office/powerpoint/2010/main" val="382880815"/>
              </p:ext>
            </p:extLst>
          </p:nvPr>
        </p:nvGraphicFramePr>
        <p:xfrm>
          <a:off x="6966587" y="2026101"/>
          <a:ext cx="3031607" cy="4198307"/>
        </p:xfrm>
        <a:graphic>
          <a:graphicData uri="http://schemas.openxmlformats.org/drawingml/2006/table">
            <a:tbl>
              <a:tblPr firstRow="1" firstCol="1">
                <a:tableStyleId>{5C22544A-7EE6-4342-B048-85BDC9FD1C3A}</a:tableStyleId>
              </a:tblPr>
              <a:tblGrid>
                <a:gridCol w="1056244">
                  <a:extLst>
                    <a:ext uri="{9D8B030D-6E8A-4147-A177-3AD203B41FA5}">
                      <a16:colId xmlns:a16="http://schemas.microsoft.com/office/drawing/2014/main" val="20000"/>
                    </a:ext>
                  </a:extLst>
                </a:gridCol>
                <a:gridCol w="979270">
                  <a:extLst>
                    <a:ext uri="{9D8B030D-6E8A-4147-A177-3AD203B41FA5}">
                      <a16:colId xmlns:a16="http://schemas.microsoft.com/office/drawing/2014/main" val="20003"/>
                    </a:ext>
                  </a:extLst>
                </a:gridCol>
                <a:gridCol w="996093">
                  <a:extLst>
                    <a:ext uri="{9D8B030D-6E8A-4147-A177-3AD203B41FA5}">
                      <a16:colId xmlns:a16="http://schemas.microsoft.com/office/drawing/2014/main" val="20006"/>
                    </a:ext>
                  </a:extLst>
                </a:gridCol>
              </a:tblGrid>
              <a:tr h="203547">
                <a:tc>
                  <a:txBody>
                    <a:bodyPr/>
                    <a:lstStyle/>
                    <a:p>
                      <a:pPr algn="ctr" fontAlgn="ctr"/>
                      <a:r>
                        <a:rPr lang="en-US" sz="900" b="1" u="none" strike="noStrike">
                          <a:solidFill>
                            <a:schemeClr val="tx2"/>
                          </a:solidFill>
                          <a:latin typeface="Arial" panose="020B0604020202020204" pitchFamily="34" charset="0"/>
                          <a:ea typeface="微软雅黑" panose="020B0503020204020204" pitchFamily="34" charset="-122"/>
                        </a:rPr>
                        <a:t>Country/Region</a:t>
                      </a: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fontAlgn="ctr"/>
                      <a:r>
                        <a:rPr lang="en-US" sz="800" b="1" u="none" strike="noStrike">
                          <a:solidFill>
                            <a:schemeClr val="tx2"/>
                          </a:solidFill>
                          <a:latin typeface="Arial" panose="020B0604020202020204" pitchFamily="34" charset="0"/>
                          <a:ea typeface="微软雅黑" panose="020B0503020204020204" pitchFamily="34" charset="-122"/>
                        </a:rPr>
                        <a:t>YOY </a:t>
                      </a:r>
                      <a:r>
                        <a:rPr lang="en-US" altLang="zh-CN" sz="800" b="1" u="none" strike="noStrike">
                          <a:solidFill>
                            <a:schemeClr val="tx2"/>
                          </a:solidFill>
                          <a:latin typeface="Arial" panose="020B0604020202020204" pitchFamily="34" charset="0"/>
                          <a:ea typeface="微软雅黑" panose="020B0503020204020204" pitchFamily="34" charset="-122"/>
                        </a:rPr>
                        <a:t>Order</a:t>
                      </a:r>
                      <a:r>
                        <a:rPr lang="en-US" sz="800" b="1" u="none" strike="noStrike">
                          <a:solidFill>
                            <a:schemeClr val="tx2"/>
                          </a:solidFill>
                          <a:latin typeface="Arial" panose="020B0604020202020204" pitchFamily="34" charset="0"/>
                          <a:ea typeface="微软雅黑" panose="020B0503020204020204" pitchFamily="34" charset="-122"/>
                        </a:rPr>
                        <a:t> </a:t>
                      </a: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fontAlgn="ctr"/>
                      <a:r>
                        <a:rPr lang="en-US" sz="800" b="1" u="none" strike="noStrike">
                          <a:solidFill>
                            <a:schemeClr val="tx2"/>
                          </a:solidFill>
                          <a:latin typeface="Arial" panose="020B0604020202020204" pitchFamily="34" charset="0"/>
                          <a:ea typeface="微软雅黑" panose="020B0503020204020204" pitchFamily="34" charset="-122"/>
                        </a:rPr>
                        <a:t>YOY </a:t>
                      </a:r>
                      <a:r>
                        <a:rPr lang="en-US" altLang="zh-CN" sz="800" b="1" u="none" strike="noStrike">
                          <a:solidFill>
                            <a:schemeClr val="tx2"/>
                          </a:solidFill>
                          <a:latin typeface="Arial" panose="020B0604020202020204" pitchFamily="34" charset="0"/>
                          <a:ea typeface="微软雅黑" panose="020B0503020204020204" pitchFamily="34" charset="-122"/>
                        </a:rPr>
                        <a:t>Revenue</a:t>
                      </a:r>
                      <a:endParaRPr lang="en-US" sz="800" b="1"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142643">
                <a:tc>
                  <a:txBody>
                    <a:bodyPr/>
                    <a:lstStyle/>
                    <a:p>
                      <a:pPr algn="ctr" rtl="0" fontAlgn="ctr"/>
                      <a:r>
                        <a:rPr lang="en-US" altLang="zh-CN" sz="700" b="0" i="0" u="none" strike="noStrike">
                          <a:solidFill>
                            <a:schemeClr val="tx2"/>
                          </a:solidFill>
                          <a:latin typeface="Arial" panose="020B0604020202020204" pitchFamily="34" charset="0"/>
                          <a:ea typeface="微软雅黑" panose="020B0503020204020204" pitchFamily="34" charset="-122"/>
                        </a:rPr>
                        <a:t>Russia</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700" b="0" i="0" u="none" strike="noStrike">
                          <a:solidFill>
                            <a:schemeClr val="tx2"/>
                          </a:solidFill>
                          <a:latin typeface="Arial" panose="020B0604020202020204" pitchFamily="34" charset="0"/>
                          <a:ea typeface="微软雅黑" panose="020B0503020204020204" pitchFamily="34" charset="-122"/>
                        </a:rPr>
                        <a:t>83</a:t>
                      </a:r>
                      <a:r>
                        <a:rPr lang="en-US" altLang="zh-CN" sz="700" b="0" i="0" u="none" strike="noStrike">
                          <a:solidFill>
                            <a:schemeClr val="tx2"/>
                          </a:solidFill>
                          <a:latin typeface="Arial" panose="020B0604020202020204" pitchFamily="34" charset="0"/>
                          <a:ea typeface="微软雅黑" panose="020B0503020204020204" pitchFamily="34" charset="-122"/>
                        </a:rPr>
                        <a:t>%</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1187798" rtl="0" eaLnBrk="1" fontAlgn="ctr" latinLnBrk="0" hangingPunct="1"/>
                      <a:r>
                        <a:rPr lang="en-US" sz="700" b="0" i="0" u="none" strike="noStrike">
                          <a:solidFill>
                            <a:schemeClr val="tx2"/>
                          </a:solidFill>
                          <a:latin typeface="Arial" panose="020B0604020202020204" pitchFamily="34" charset="0"/>
                          <a:ea typeface="微软雅黑" panose="020B0503020204020204" pitchFamily="34" charset="-122"/>
                          <a:cs typeface="+mn-cs"/>
                        </a:rPr>
                        <a:t>87</a:t>
                      </a:r>
                      <a:r>
                        <a:rPr lang="en-US" altLang="zh-CN" sz="700" b="0" i="0" u="none" strike="noStrike">
                          <a:solidFill>
                            <a:schemeClr val="tx2"/>
                          </a:solidFill>
                          <a:latin typeface="Arial" panose="020B0604020202020204" pitchFamily="34" charset="0"/>
                          <a:ea typeface="微软雅黑" panose="020B0503020204020204" pitchFamily="34" charset="-122"/>
                          <a:cs typeface="+mn-cs"/>
                        </a:rPr>
                        <a:t>%</a:t>
                      </a:r>
                      <a:endParaRPr lang="en-US" sz="700" b="0" i="0" u="none" strike="noStrike">
                        <a:solidFill>
                          <a:schemeClr val="tx2"/>
                        </a:solidFill>
                        <a:latin typeface="Arial" panose="020B0604020202020204" pitchFamily="34" charset="0"/>
                        <a:ea typeface="微软雅黑" panose="020B0503020204020204" pitchFamily="34" charset="-122"/>
                        <a:cs typeface="+mn-cs"/>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1"/>
                  </a:ext>
                </a:extLst>
              </a:tr>
              <a:tr h="142643">
                <a:tc>
                  <a:txBody>
                    <a:bodyPr/>
                    <a:lstStyle/>
                    <a:p>
                      <a:pPr algn="ctr" fontAlgn="ctr"/>
                      <a:r>
                        <a:rPr lang="en-US" altLang="zh-CN" sz="700" b="0" i="0" u="none" strike="noStrike">
                          <a:solidFill>
                            <a:schemeClr val="tx2"/>
                          </a:solidFill>
                          <a:latin typeface="Arial" panose="020B0604020202020204" pitchFamily="34" charset="0"/>
                          <a:ea typeface="微软雅黑" panose="020B0503020204020204" pitchFamily="34" charset="-122"/>
                        </a:rPr>
                        <a:t>UAE</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700" b="0" i="0" u="none" strike="noStrike">
                          <a:solidFill>
                            <a:schemeClr val="tx2"/>
                          </a:solidFill>
                          <a:latin typeface="Arial" panose="020B0604020202020204" pitchFamily="34" charset="0"/>
                          <a:ea typeface="微软雅黑" panose="020B0503020204020204" pitchFamily="34" charset="-122"/>
                        </a:rPr>
                        <a:t>109</a:t>
                      </a:r>
                      <a:r>
                        <a:rPr lang="en-US" altLang="zh-CN" sz="700" b="0" i="0" u="none" strike="noStrike">
                          <a:solidFill>
                            <a:schemeClr val="tx2"/>
                          </a:solidFill>
                          <a:latin typeface="Arial" panose="020B0604020202020204" pitchFamily="34" charset="0"/>
                          <a:ea typeface="微软雅黑" panose="020B0503020204020204" pitchFamily="34" charset="-122"/>
                        </a:rPr>
                        <a:t>%</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700" b="0" i="0" u="none" strike="noStrike">
                          <a:solidFill>
                            <a:schemeClr val="tx2"/>
                          </a:solidFill>
                          <a:latin typeface="Arial" panose="020B0604020202020204" pitchFamily="34" charset="0"/>
                          <a:ea typeface="微软雅黑" panose="020B0503020204020204" pitchFamily="34" charset="-122"/>
                        </a:rPr>
                        <a:t>99</a:t>
                      </a:r>
                      <a:r>
                        <a:rPr lang="en-US" altLang="zh-CN" sz="700" b="0" i="0" u="none" strike="noStrike">
                          <a:solidFill>
                            <a:schemeClr val="tx2"/>
                          </a:solidFill>
                          <a:latin typeface="Arial" panose="020B0604020202020204" pitchFamily="34" charset="0"/>
                          <a:ea typeface="微软雅黑" panose="020B0503020204020204" pitchFamily="34" charset="-122"/>
                        </a:rPr>
                        <a:t>%</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2"/>
                  </a:ext>
                </a:extLst>
              </a:tr>
              <a:tr h="142643">
                <a:tc>
                  <a:txBody>
                    <a:bodyPr/>
                    <a:lstStyle/>
                    <a:p>
                      <a:pPr algn="ctr" fontAlgn="ctr"/>
                      <a:r>
                        <a:rPr lang="en-US" altLang="zh-CN" sz="700" b="0" i="0" u="none" strike="noStrike">
                          <a:solidFill>
                            <a:schemeClr val="tx2"/>
                          </a:solidFill>
                          <a:latin typeface="Arial" panose="020B0604020202020204" pitchFamily="34" charset="0"/>
                          <a:ea typeface="微软雅黑" panose="020B0503020204020204" pitchFamily="34" charset="-122"/>
                        </a:rPr>
                        <a:t>Germany</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700" b="0" i="0" u="none" strike="noStrike">
                          <a:solidFill>
                            <a:schemeClr val="tx2"/>
                          </a:solidFill>
                          <a:latin typeface="Arial" panose="020B0604020202020204" pitchFamily="34" charset="0"/>
                          <a:ea typeface="微软雅黑" panose="020B0503020204020204" pitchFamily="34" charset="-122"/>
                        </a:rPr>
                        <a:t>-12%</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700" b="0" i="0" u="none" strike="noStrike">
                          <a:solidFill>
                            <a:schemeClr val="tx2"/>
                          </a:solidFill>
                          <a:latin typeface="Arial" panose="020B0604020202020204" pitchFamily="34" charset="0"/>
                          <a:ea typeface="微软雅黑" panose="020B0503020204020204" pitchFamily="34" charset="-122"/>
                        </a:rPr>
                        <a:t>-9%</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15"/>
                  </a:ext>
                </a:extLst>
              </a:tr>
              <a:tr h="142643">
                <a:tc>
                  <a:txBody>
                    <a:bodyPr/>
                    <a:lstStyle/>
                    <a:p>
                      <a:pPr algn="ctr" fontAlgn="ctr"/>
                      <a:r>
                        <a:rPr lang="en-US" altLang="zh-CN" sz="700" b="0" i="0" u="none" strike="noStrike">
                          <a:solidFill>
                            <a:schemeClr val="tx2"/>
                          </a:solidFill>
                          <a:latin typeface="Arial" panose="020B0604020202020204" pitchFamily="34" charset="0"/>
                          <a:ea typeface="微软雅黑" panose="020B0503020204020204" pitchFamily="34" charset="-122"/>
                        </a:rPr>
                        <a:t>Brazil</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700" b="0" i="0" u="none" strike="noStrike">
                          <a:solidFill>
                            <a:schemeClr val="tx2"/>
                          </a:solidFill>
                          <a:latin typeface="Arial" panose="020B0604020202020204" pitchFamily="34" charset="0"/>
                          <a:ea typeface="微软雅黑" panose="020B0503020204020204" pitchFamily="34" charset="-122"/>
                        </a:rPr>
                        <a:t>51%</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700" b="0" i="0" u="none" strike="noStrike">
                          <a:solidFill>
                            <a:schemeClr val="tx2"/>
                          </a:solidFill>
                          <a:latin typeface="Arial" panose="020B0604020202020204" pitchFamily="34" charset="0"/>
                          <a:ea typeface="微软雅黑" panose="020B0503020204020204" pitchFamily="34" charset="-122"/>
                        </a:rPr>
                        <a:t>25%</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3"/>
                  </a:ext>
                </a:extLst>
              </a:tr>
              <a:tr h="142643">
                <a:tc>
                  <a:txBody>
                    <a:bodyPr/>
                    <a:lstStyle/>
                    <a:p>
                      <a:pPr algn="ctr" fontAlgn="ctr"/>
                      <a:r>
                        <a:rPr lang="en-US" altLang="zh-CN" sz="700" b="0" i="0" u="none" strike="noStrike">
                          <a:solidFill>
                            <a:schemeClr val="tx2"/>
                          </a:solidFill>
                          <a:latin typeface="Arial" panose="020B0604020202020204" pitchFamily="34" charset="0"/>
                          <a:ea typeface="微软雅黑" panose="020B0503020204020204" pitchFamily="34" charset="-122"/>
                        </a:rPr>
                        <a:t>HongKong</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700" b="0" i="0" u="none" strike="noStrike">
                          <a:solidFill>
                            <a:schemeClr val="tx2"/>
                          </a:solidFill>
                          <a:latin typeface="Arial" panose="020B0604020202020204" pitchFamily="34" charset="0"/>
                          <a:ea typeface="微软雅黑" panose="020B0503020204020204" pitchFamily="34" charset="-122"/>
                        </a:rPr>
                        <a:t>124%</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700" b="0" i="0" u="none" strike="noStrike">
                          <a:solidFill>
                            <a:schemeClr val="tx2"/>
                          </a:solidFill>
                          <a:latin typeface="Arial" panose="020B0604020202020204" pitchFamily="34" charset="0"/>
                          <a:ea typeface="微软雅黑" panose="020B0503020204020204" pitchFamily="34" charset="-122"/>
                        </a:rPr>
                        <a:t>171%</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4"/>
                  </a:ext>
                </a:extLst>
              </a:tr>
              <a:tr h="142643">
                <a:tc>
                  <a:txBody>
                    <a:bodyPr/>
                    <a:lstStyle/>
                    <a:p>
                      <a:pPr algn="ctr" fontAlgn="ctr"/>
                      <a:r>
                        <a:rPr lang="en-US" altLang="zh-CN" sz="700" b="0" i="0" u="none" strike="noStrike">
                          <a:solidFill>
                            <a:schemeClr val="tx2"/>
                          </a:solidFill>
                          <a:latin typeface="Arial" panose="020B0604020202020204" pitchFamily="34" charset="0"/>
                          <a:ea typeface="微软雅黑" panose="020B0503020204020204" pitchFamily="34" charset="-122"/>
                        </a:rPr>
                        <a:t>France</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700" b="0" i="0" u="none" strike="noStrike">
                          <a:solidFill>
                            <a:schemeClr val="tx2"/>
                          </a:solidFill>
                          <a:latin typeface="Arial" panose="020B0604020202020204" pitchFamily="34" charset="0"/>
                          <a:ea typeface="微软雅黑" panose="020B0503020204020204" pitchFamily="34" charset="-122"/>
                        </a:rPr>
                        <a:t>54%</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700" b="0" i="0" u="none" strike="noStrike">
                          <a:solidFill>
                            <a:schemeClr val="tx2"/>
                          </a:solidFill>
                          <a:latin typeface="Arial" panose="020B0604020202020204" pitchFamily="34" charset="0"/>
                          <a:ea typeface="微软雅黑" panose="020B0503020204020204" pitchFamily="34" charset="-122"/>
                        </a:rPr>
                        <a:t>33%</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5"/>
                  </a:ext>
                </a:extLst>
              </a:tr>
              <a:tr h="142643">
                <a:tc>
                  <a:txBody>
                    <a:bodyPr/>
                    <a:lstStyle/>
                    <a:p>
                      <a:pPr algn="ctr" fontAlgn="ctr"/>
                      <a:r>
                        <a:rPr lang="en-US" altLang="zh-CN" sz="700" b="0" i="0" u="none" strike="noStrike">
                          <a:solidFill>
                            <a:schemeClr val="tx2"/>
                          </a:solidFill>
                          <a:latin typeface="Arial" panose="020B0604020202020204" pitchFamily="34" charset="0"/>
                          <a:ea typeface="微软雅黑" panose="020B0503020204020204" pitchFamily="34" charset="-122"/>
                        </a:rPr>
                        <a:t>Japan</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700" b="0" i="0" u="none" strike="noStrike">
                          <a:solidFill>
                            <a:schemeClr val="tx2"/>
                          </a:solidFill>
                          <a:latin typeface="Arial" panose="020B0604020202020204" pitchFamily="34" charset="0"/>
                          <a:ea typeface="微软雅黑" panose="020B0503020204020204" pitchFamily="34" charset="-122"/>
                        </a:rPr>
                        <a:t>0%</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700" b="0" i="0" u="none" strike="noStrike">
                          <a:solidFill>
                            <a:schemeClr val="tx2"/>
                          </a:solidFill>
                          <a:latin typeface="Arial" panose="020B0604020202020204" pitchFamily="34" charset="0"/>
                          <a:ea typeface="微软雅黑" panose="020B0503020204020204" pitchFamily="34" charset="-122"/>
                        </a:rPr>
                        <a:t>2%</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6"/>
                  </a:ext>
                </a:extLst>
              </a:tr>
              <a:tr h="142643">
                <a:tc>
                  <a:txBody>
                    <a:bodyPr/>
                    <a:lstStyle/>
                    <a:p>
                      <a:pPr algn="ctr" fontAlgn="ctr"/>
                      <a:r>
                        <a:rPr lang="en-US" altLang="zh-CN" sz="700" b="0" i="0" u="none" strike="noStrike">
                          <a:solidFill>
                            <a:schemeClr val="tx2"/>
                          </a:solidFill>
                          <a:latin typeface="Arial" panose="020B0604020202020204" pitchFamily="34" charset="0"/>
                          <a:ea typeface="微软雅黑" panose="020B0503020204020204" pitchFamily="34" charset="-122"/>
                        </a:rPr>
                        <a:t>South Africa</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700" b="0" i="0" u="none" strike="noStrike">
                          <a:solidFill>
                            <a:schemeClr val="tx2"/>
                          </a:solidFill>
                          <a:latin typeface="Arial" panose="020B0604020202020204" pitchFamily="34" charset="0"/>
                          <a:ea typeface="微软雅黑" panose="020B0503020204020204" pitchFamily="34" charset="-122"/>
                        </a:rPr>
                        <a:t>72%</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700" b="0" i="0" u="none" strike="noStrike">
                          <a:solidFill>
                            <a:schemeClr val="tx2"/>
                          </a:solidFill>
                          <a:latin typeface="Arial" panose="020B0604020202020204" pitchFamily="34" charset="0"/>
                          <a:ea typeface="微软雅黑" panose="020B0503020204020204" pitchFamily="34" charset="-122"/>
                        </a:rPr>
                        <a:t>80%</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7"/>
                  </a:ext>
                </a:extLst>
              </a:tr>
              <a:tr h="142643">
                <a:tc>
                  <a:txBody>
                    <a:bodyPr/>
                    <a:lstStyle/>
                    <a:p>
                      <a:pPr algn="ctr" fontAlgn="ctr"/>
                      <a:r>
                        <a:rPr lang="en-US" altLang="zh-CN" sz="700" b="0" i="0" u="none" strike="noStrike">
                          <a:solidFill>
                            <a:schemeClr val="tx2"/>
                          </a:solidFill>
                          <a:latin typeface="Arial" panose="020B0604020202020204" pitchFamily="34" charset="0"/>
                          <a:ea typeface="微软雅黑" panose="020B0503020204020204" pitchFamily="34" charset="-122"/>
                        </a:rPr>
                        <a:t>Switzerland</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700" b="0" i="0" u="none" strike="noStrike">
                          <a:solidFill>
                            <a:schemeClr val="tx2"/>
                          </a:solidFill>
                          <a:latin typeface="Arial" panose="020B0604020202020204" pitchFamily="34" charset="0"/>
                          <a:ea typeface="微软雅黑" panose="020B0503020204020204" pitchFamily="34" charset="-122"/>
                        </a:rPr>
                        <a:t>37%</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700" b="0" i="0" u="none" strike="noStrike">
                          <a:solidFill>
                            <a:schemeClr val="tx2"/>
                          </a:solidFill>
                          <a:latin typeface="Arial" panose="020B0604020202020204" pitchFamily="34" charset="0"/>
                          <a:ea typeface="微软雅黑" panose="020B0503020204020204" pitchFamily="34" charset="-122"/>
                        </a:rPr>
                        <a:t>56%</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8"/>
                  </a:ext>
                </a:extLst>
              </a:tr>
              <a:tr h="142643">
                <a:tc>
                  <a:txBody>
                    <a:bodyPr/>
                    <a:lstStyle/>
                    <a:p>
                      <a:pPr algn="ctr" fontAlgn="ctr"/>
                      <a:r>
                        <a:rPr lang="en-US" altLang="zh-CN" sz="700" b="0" i="0" u="none" strike="noStrike">
                          <a:solidFill>
                            <a:schemeClr val="tx2"/>
                          </a:solidFill>
                          <a:latin typeface="Arial" panose="020B0604020202020204" pitchFamily="34" charset="0"/>
                          <a:ea typeface="微软雅黑" panose="020B0503020204020204" pitchFamily="34" charset="-122"/>
                        </a:rPr>
                        <a:t>Spain</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700" b="0" i="0" u="none" strike="noStrike">
                          <a:solidFill>
                            <a:schemeClr val="tx2"/>
                          </a:solidFill>
                          <a:latin typeface="Arial" panose="020B0604020202020204" pitchFamily="34" charset="0"/>
                          <a:ea typeface="微软雅黑" panose="020B0503020204020204" pitchFamily="34" charset="-122"/>
                        </a:rPr>
                        <a:t>68%</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700" b="0" i="0" u="none" strike="noStrike">
                          <a:solidFill>
                            <a:schemeClr val="tx2"/>
                          </a:solidFill>
                          <a:latin typeface="Arial" panose="020B0604020202020204" pitchFamily="34" charset="0"/>
                          <a:ea typeface="微软雅黑" panose="020B0503020204020204" pitchFamily="34" charset="-122"/>
                        </a:rPr>
                        <a:t>73%</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9"/>
                  </a:ext>
                </a:extLst>
              </a:tr>
              <a:tr h="142643">
                <a:tc>
                  <a:txBody>
                    <a:bodyPr/>
                    <a:lstStyle/>
                    <a:p>
                      <a:pPr algn="ctr" fontAlgn="ctr"/>
                      <a:r>
                        <a:rPr lang="en-US" altLang="zh-CN" sz="700" b="0" i="0" u="none" strike="noStrike">
                          <a:solidFill>
                            <a:schemeClr val="tx2"/>
                          </a:solidFill>
                          <a:latin typeface="Arial" panose="020B0604020202020204" pitchFamily="34" charset="0"/>
                          <a:ea typeface="微软雅黑" panose="020B0503020204020204" pitchFamily="34" charset="-122"/>
                        </a:rPr>
                        <a:t>Nordic</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700" b="0" i="0" u="none" strike="noStrike">
                          <a:solidFill>
                            <a:schemeClr val="tx2"/>
                          </a:solidFill>
                          <a:latin typeface="Arial" panose="020B0604020202020204" pitchFamily="34" charset="0"/>
                          <a:ea typeface="微软雅黑" panose="020B0503020204020204" pitchFamily="34" charset="-122"/>
                        </a:rPr>
                        <a:t>2%</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700" b="0" i="0" u="none" strike="noStrike">
                          <a:solidFill>
                            <a:schemeClr val="tx2"/>
                          </a:solidFill>
                          <a:latin typeface="Arial" panose="020B0604020202020204" pitchFamily="34" charset="0"/>
                          <a:ea typeface="微软雅黑" panose="020B0503020204020204" pitchFamily="34" charset="-122"/>
                        </a:rPr>
                        <a:t>8%</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10"/>
                  </a:ext>
                </a:extLst>
              </a:tr>
              <a:tr h="142643">
                <a:tc>
                  <a:txBody>
                    <a:bodyPr/>
                    <a:lstStyle/>
                    <a:p>
                      <a:pPr algn="ctr" fontAlgn="ctr"/>
                      <a:r>
                        <a:rPr lang="en-US" altLang="zh-CN" sz="700" b="0" i="0" u="none" strike="noStrike">
                          <a:solidFill>
                            <a:schemeClr val="tx2"/>
                          </a:solidFill>
                          <a:latin typeface="Arial" panose="020B0604020202020204" pitchFamily="34" charset="0"/>
                          <a:ea typeface="微软雅黑" panose="020B0503020204020204" pitchFamily="34" charset="-122"/>
                        </a:rPr>
                        <a:t>Turkey</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700" b="0" i="0" u="none" strike="noStrike">
                          <a:solidFill>
                            <a:schemeClr val="tx2"/>
                          </a:solidFill>
                          <a:latin typeface="Arial" panose="020B0604020202020204" pitchFamily="34" charset="0"/>
                          <a:ea typeface="微软雅黑" panose="020B0503020204020204" pitchFamily="34" charset="-122"/>
                        </a:rPr>
                        <a:t>-9%</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700" b="0" i="0" u="none" strike="noStrike">
                          <a:solidFill>
                            <a:schemeClr val="tx2"/>
                          </a:solidFill>
                          <a:latin typeface="Arial" panose="020B0604020202020204" pitchFamily="34" charset="0"/>
                          <a:ea typeface="微软雅黑" panose="020B0503020204020204" pitchFamily="34" charset="-122"/>
                        </a:rPr>
                        <a:t>-11%</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11"/>
                  </a:ext>
                </a:extLst>
              </a:tr>
              <a:tr h="142643">
                <a:tc>
                  <a:txBody>
                    <a:bodyPr/>
                    <a:lstStyle/>
                    <a:p>
                      <a:pPr algn="ctr" fontAlgn="ctr"/>
                      <a:r>
                        <a:rPr lang="en-US" altLang="zh-CN" sz="700" b="0" i="0" u="none" strike="noStrike">
                          <a:solidFill>
                            <a:schemeClr val="tx2"/>
                          </a:solidFill>
                          <a:latin typeface="Arial" panose="020B0604020202020204" pitchFamily="34" charset="0"/>
                          <a:ea typeface="微软雅黑" panose="020B0503020204020204" pitchFamily="34" charset="-122"/>
                        </a:rPr>
                        <a:t>Italy</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700" b="0" i="0" u="none" strike="noStrike">
                          <a:solidFill>
                            <a:schemeClr val="tx2"/>
                          </a:solidFill>
                          <a:latin typeface="Arial" panose="020B0604020202020204" pitchFamily="34" charset="0"/>
                          <a:ea typeface="微软雅黑" panose="020B0503020204020204" pitchFamily="34" charset="-122"/>
                        </a:rPr>
                        <a:t>70%</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700" b="0" i="0" u="none" strike="noStrike">
                          <a:solidFill>
                            <a:schemeClr val="tx2"/>
                          </a:solidFill>
                          <a:latin typeface="Arial" panose="020B0604020202020204" pitchFamily="34" charset="0"/>
                          <a:ea typeface="微软雅黑" panose="020B0503020204020204" pitchFamily="34" charset="-122"/>
                        </a:rPr>
                        <a:t>65%</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12"/>
                  </a:ext>
                </a:extLst>
              </a:tr>
              <a:tr h="142643">
                <a:tc>
                  <a:txBody>
                    <a:bodyPr/>
                    <a:lstStyle/>
                    <a:p>
                      <a:pPr algn="ctr" rtl="0" fontAlgn="ctr"/>
                      <a:r>
                        <a:rPr lang="en-US" altLang="zh-CN" sz="700" b="1" i="0" u="none" strike="noStrike">
                          <a:solidFill>
                            <a:schemeClr val="tx2"/>
                          </a:solidFill>
                          <a:latin typeface="Arial" panose="020B0604020202020204" pitchFamily="34" charset="0"/>
                          <a:ea typeface="微软雅黑" panose="020B0503020204020204" pitchFamily="34" charset="-122"/>
                        </a:rPr>
                        <a:t>Thailand</a:t>
                      </a:r>
                      <a:endParaRPr lang="en-US" sz="700" b="1"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700" b="0" i="0" u="none" strike="noStrike">
                          <a:solidFill>
                            <a:schemeClr val="tx2"/>
                          </a:solidFill>
                          <a:latin typeface="Arial" panose="020B0604020202020204" pitchFamily="34" charset="0"/>
                          <a:ea typeface="微软雅黑" panose="020B0503020204020204" pitchFamily="34" charset="-122"/>
                        </a:rPr>
                        <a:t>102%</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700" b="0" i="0" u="none" strike="noStrike">
                          <a:solidFill>
                            <a:schemeClr val="tx2"/>
                          </a:solidFill>
                          <a:latin typeface="Arial" panose="020B0604020202020204" pitchFamily="34" charset="0"/>
                          <a:ea typeface="微软雅黑" panose="020B0503020204020204" pitchFamily="34" charset="-122"/>
                        </a:rPr>
                        <a:t>143%</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13"/>
                  </a:ext>
                </a:extLst>
              </a:tr>
              <a:tr h="142643">
                <a:tc>
                  <a:txBody>
                    <a:bodyPr/>
                    <a:lstStyle/>
                    <a:p>
                      <a:pPr algn="ctr" rtl="0" fontAlgn="ctr"/>
                      <a:r>
                        <a:rPr lang="en-US" altLang="zh-CN" sz="700" b="1" i="0" u="none" strike="noStrike">
                          <a:solidFill>
                            <a:schemeClr val="tx2"/>
                          </a:solidFill>
                          <a:latin typeface="Arial" panose="020B0604020202020204" pitchFamily="34" charset="0"/>
                          <a:ea typeface="微软雅黑" panose="020B0503020204020204" pitchFamily="34" charset="-122"/>
                        </a:rPr>
                        <a:t>Mexico</a:t>
                      </a:r>
                      <a:endParaRPr lang="en-US" sz="700" b="1"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700" b="0" i="0" u="none" strike="noStrike">
                          <a:solidFill>
                            <a:schemeClr val="tx2"/>
                          </a:solidFill>
                          <a:latin typeface="Arial" panose="020B0604020202020204" pitchFamily="34" charset="0"/>
                          <a:ea typeface="微软雅黑" panose="020B0503020204020204" pitchFamily="34" charset="-122"/>
                        </a:rPr>
                        <a:t>276%</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700" b="0" i="0" u="none" strike="noStrike">
                          <a:solidFill>
                            <a:schemeClr val="tx2"/>
                          </a:solidFill>
                          <a:latin typeface="Arial" panose="020B0604020202020204" pitchFamily="34" charset="0"/>
                          <a:ea typeface="微软雅黑" panose="020B0503020204020204" pitchFamily="34" charset="-122"/>
                        </a:rPr>
                        <a:t>31%</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14"/>
                  </a:ext>
                </a:extLst>
              </a:tr>
              <a:tr h="142643">
                <a:tc>
                  <a:txBody>
                    <a:bodyPr/>
                    <a:lstStyle/>
                    <a:p>
                      <a:pPr algn="ctr" rtl="0" fontAlgn="ctr"/>
                      <a:r>
                        <a:rPr lang="en-US" altLang="zh-CN" sz="700" b="1" i="0" u="none" strike="noStrike">
                          <a:solidFill>
                            <a:schemeClr val="tx2"/>
                          </a:solidFill>
                          <a:latin typeface="Arial" panose="020B0604020202020204" pitchFamily="34" charset="0"/>
                          <a:ea typeface="微软雅黑" panose="020B0503020204020204" pitchFamily="34" charset="-122"/>
                        </a:rPr>
                        <a:t>Kenya</a:t>
                      </a:r>
                      <a:endParaRPr lang="en-US" sz="700" b="1"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700" b="0" i="0" u="none" strike="noStrike">
                          <a:solidFill>
                            <a:schemeClr val="tx2"/>
                          </a:solidFill>
                          <a:latin typeface="Arial" panose="020B0604020202020204" pitchFamily="34" charset="0"/>
                          <a:ea typeface="微软雅黑" panose="020B0503020204020204" pitchFamily="34" charset="-122"/>
                        </a:rPr>
                        <a:t>2620%</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700" b="0" i="0" u="none" strike="noStrike">
                          <a:solidFill>
                            <a:schemeClr val="tx2"/>
                          </a:solidFill>
                          <a:latin typeface="Arial" panose="020B0604020202020204" pitchFamily="34" charset="0"/>
                          <a:ea typeface="微软雅黑" panose="020B0503020204020204" pitchFamily="34" charset="-122"/>
                        </a:rPr>
                        <a:t>1237%</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16"/>
                  </a:ext>
                </a:extLst>
              </a:tr>
              <a:tr h="142643">
                <a:tc>
                  <a:txBody>
                    <a:bodyPr/>
                    <a:lstStyle/>
                    <a:p>
                      <a:pPr algn="ctr" rtl="0" fontAlgn="ctr"/>
                      <a:r>
                        <a:rPr lang="en-US" altLang="zh-CN" sz="700" b="1" i="0" u="none" strike="noStrike">
                          <a:solidFill>
                            <a:schemeClr val="tx2"/>
                          </a:solidFill>
                          <a:latin typeface="Arial" panose="020B0604020202020204" pitchFamily="34" charset="0"/>
                          <a:ea typeface="微软雅黑" panose="020B0503020204020204" pitchFamily="34" charset="-122"/>
                        </a:rPr>
                        <a:t>Singaporee</a:t>
                      </a:r>
                      <a:endParaRPr lang="en-US" sz="700" b="1"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700" b="0" i="0" u="none" strike="noStrike">
                          <a:solidFill>
                            <a:schemeClr val="tx2"/>
                          </a:solidFill>
                          <a:latin typeface="Arial" panose="020B0604020202020204" pitchFamily="34" charset="0"/>
                          <a:ea typeface="微软雅黑" panose="020B0503020204020204" pitchFamily="34" charset="-122"/>
                        </a:rPr>
                        <a:t>-8%</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700" b="0" i="0" u="none" strike="noStrike">
                          <a:solidFill>
                            <a:schemeClr val="tx2"/>
                          </a:solidFill>
                          <a:latin typeface="Arial" panose="020B0604020202020204" pitchFamily="34" charset="0"/>
                          <a:ea typeface="微软雅黑" panose="020B0503020204020204" pitchFamily="34" charset="-122"/>
                        </a:rPr>
                        <a:t>26%</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17"/>
                  </a:ext>
                </a:extLst>
              </a:tr>
              <a:tr h="142643">
                <a:tc>
                  <a:txBody>
                    <a:bodyPr/>
                    <a:lstStyle/>
                    <a:p>
                      <a:pPr algn="ctr" rtl="0" fontAlgn="ctr"/>
                      <a:r>
                        <a:rPr lang="en-US" altLang="zh-CN" sz="700" b="1" i="0" u="none" strike="noStrike">
                          <a:solidFill>
                            <a:schemeClr val="tx2"/>
                          </a:solidFill>
                          <a:latin typeface="Arial" panose="020B0604020202020204" pitchFamily="34" charset="0"/>
                          <a:ea typeface="微软雅黑" panose="020B0503020204020204" pitchFamily="34" charset="-122"/>
                        </a:rPr>
                        <a:t>Saudi Arabia</a:t>
                      </a:r>
                      <a:endParaRPr lang="en-US" sz="700" b="1"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700" b="0" i="0" u="none" strike="noStrike">
                          <a:solidFill>
                            <a:schemeClr val="tx2"/>
                          </a:solidFill>
                          <a:latin typeface="Arial" panose="020B0604020202020204" pitchFamily="34" charset="0"/>
                          <a:ea typeface="微软雅黑" panose="020B0503020204020204" pitchFamily="34" charset="-122"/>
                        </a:rPr>
                        <a:t>190%</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700" b="0" i="0" u="none" strike="noStrike">
                          <a:solidFill>
                            <a:schemeClr val="tx2"/>
                          </a:solidFill>
                          <a:latin typeface="Arial" panose="020B0604020202020204" pitchFamily="34" charset="0"/>
                          <a:ea typeface="微软雅黑" panose="020B0503020204020204" pitchFamily="34" charset="-122"/>
                        </a:rPr>
                        <a:t>88%</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18"/>
                  </a:ext>
                </a:extLst>
              </a:tr>
              <a:tr h="142643">
                <a:tc>
                  <a:txBody>
                    <a:bodyPr/>
                    <a:lstStyle/>
                    <a:p>
                      <a:pPr algn="ctr" rtl="0" fontAlgn="ctr"/>
                      <a:r>
                        <a:rPr lang="en-US" altLang="zh-CN" sz="700" b="1" i="0" u="none" strike="noStrike">
                          <a:solidFill>
                            <a:schemeClr val="tx2"/>
                          </a:solidFill>
                          <a:latin typeface="Arial" panose="020B0604020202020204" pitchFamily="34" charset="0"/>
                          <a:ea typeface="微软雅黑" panose="020B0503020204020204" pitchFamily="34" charset="-122"/>
                        </a:rPr>
                        <a:t>Netherlands</a:t>
                      </a:r>
                      <a:endParaRPr lang="en-US" sz="700" b="1"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700" b="0" i="0" u="none" strike="noStrike">
                          <a:solidFill>
                            <a:schemeClr val="tx2"/>
                          </a:solidFill>
                          <a:latin typeface="Arial" panose="020B0604020202020204" pitchFamily="34" charset="0"/>
                          <a:ea typeface="微软雅黑" panose="020B0503020204020204" pitchFamily="34" charset="-122"/>
                        </a:rPr>
                        <a:t>-37%</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700" b="0" i="0" u="none" strike="noStrike">
                          <a:solidFill>
                            <a:schemeClr val="tx2"/>
                          </a:solidFill>
                          <a:latin typeface="Arial" panose="020B0604020202020204" pitchFamily="34" charset="0"/>
                          <a:ea typeface="微软雅黑" panose="020B0503020204020204" pitchFamily="34" charset="-122"/>
                        </a:rPr>
                        <a:t>-42%</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19"/>
                  </a:ext>
                </a:extLst>
              </a:tr>
              <a:tr h="142643">
                <a:tc>
                  <a:txBody>
                    <a:bodyPr/>
                    <a:lstStyle/>
                    <a:p>
                      <a:pPr algn="ctr" rtl="0" fontAlgn="ctr"/>
                      <a:r>
                        <a:rPr lang="en-US" altLang="zh-CN" sz="700" b="1" i="0" u="none" strike="noStrike">
                          <a:solidFill>
                            <a:schemeClr val="tx2"/>
                          </a:solidFill>
                          <a:latin typeface="Arial" panose="020B0604020202020204" pitchFamily="34" charset="0"/>
                          <a:ea typeface="微软雅黑" panose="020B0503020204020204" pitchFamily="34" charset="-122"/>
                        </a:rPr>
                        <a:t>India</a:t>
                      </a:r>
                      <a:endParaRPr lang="en-US" sz="700" b="1"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700" b="0" i="0" u="none" strike="noStrike">
                          <a:solidFill>
                            <a:schemeClr val="tx2"/>
                          </a:solidFill>
                          <a:latin typeface="Arial" panose="020B0604020202020204" pitchFamily="34" charset="0"/>
                          <a:ea typeface="微软雅黑" panose="020B0503020204020204" pitchFamily="34" charset="-122"/>
                        </a:rPr>
                        <a:t>10%</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700" b="0" i="0" u="none" strike="noStrike">
                          <a:solidFill>
                            <a:schemeClr val="tx2"/>
                          </a:solidFill>
                          <a:latin typeface="Arial" panose="020B0604020202020204" pitchFamily="34" charset="0"/>
                          <a:ea typeface="微软雅黑" panose="020B0503020204020204" pitchFamily="34" charset="-122"/>
                        </a:rPr>
                        <a:t>30%</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20"/>
                  </a:ext>
                </a:extLst>
              </a:tr>
              <a:tr h="142643">
                <a:tc>
                  <a:txBody>
                    <a:bodyPr/>
                    <a:lstStyle/>
                    <a:p>
                      <a:pPr algn="ctr" rtl="0" fontAlgn="ctr"/>
                      <a:r>
                        <a:rPr lang="en-US" altLang="zh-CN" sz="700" b="1" i="0" u="none" strike="noStrike">
                          <a:solidFill>
                            <a:schemeClr val="tx2"/>
                          </a:solidFill>
                          <a:latin typeface="Arial" panose="020B0604020202020204" pitchFamily="34" charset="0"/>
                          <a:ea typeface="微软雅黑" panose="020B0503020204020204" pitchFamily="34" charset="-122"/>
                        </a:rPr>
                        <a:t>Indonesia</a:t>
                      </a:r>
                      <a:endParaRPr lang="en-US" sz="700" b="1"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700" b="0" i="0" u="none" strike="noStrike">
                          <a:solidFill>
                            <a:schemeClr val="tx2"/>
                          </a:solidFill>
                          <a:latin typeface="Arial" panose="020B0604020202020204" pitchFamily="34" charset="0"/>
                          <a:ea typeface="微软雅黑" panose="020B0503020204020204" pitchFamily="34" charset="-122"/>
                        </a:rPr>
                        <a:t>128%</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700" b="0" i="0" u="none" strike="noStrike">
                          <a:solidFill>
                            <a:schemeClr val="tx2"/>
                          </a:solidFill>
                          <a:latin typeface="Arial" panose="020B0604020202020204" pitchFamily="34" charset="0"/>
                          <a:ea typeface="微软雅黑" panose="020B0503020204020204" pitchFamily="34" charset="-122"/>
                        </a:rPr>
                        <a:t>77%</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21"/>
                  </a:ext>
                </a:extLst>
              </a:tr>
              <a:tr h="142643">
                <a:tc>
                  <a:txBody>
                    <a:bodyPr/>
                    <a:lstStyle/>
                    <a:p>
                      <a:pPr algn="ctr" rtl="0" fontAlgn="ctr"/>
                      <a:r>
                        <a:rPr lang="en-US" altLang="zh-CN" sz="700" b="1" i="0" u="none" strike="noStrike">
                          <a:solidFill>
                            <a:schemeClr val="tx2"/>
                          </a:solidFill>
                          <a:latin typeface="Arial" panose="020B0604020202020204" pitchFamily="34" charset="0"/>
                          <a:ea typeface="微软雅黑" panose="020B0503020204020204" pitchFamily="34" charset="-122"/>
                        </a:rPr>
                        <a:t>Korea</a:t>
                      </a:r>
                      <a:endParaRPr lang="en-US" sz="700" b="1"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700" b="0" i="0" u="none" strike="noStrike">
                          <a:solidFill>
                            <a:schemeClr val="tx2"/>
                          </a:solidFill>
                          <a:latin typeface="Arial" panose="020B0604020202020204" pitchFamily="34" charset="0"/>
                          <a:ea typeface="微软雅黑" panose="020B0503020204020204" pitchFamily="34" charset="-122"/>
                        </a:rPr>
                        <a:t>28%</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700" b="0" i="0" u="none" strike="noStrike">
                          <a:solidFill>
                            <a:schemeClr val="tx2"/>
                          </a:solidFill>
                          <a:latin typeface="Arial" panose="020B0604020202020204" pitchFamily="34" charset="0"/>
                          <a:ea typeface="微软雅黑" panose="020B0503020204020204" pitchFamily="34" charset="-122"/>
                        </a:rPr>
                        <a:t>17%</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22"/>
                  </a:ext>
                </a:extLst>
              </a:tr>
              <a:tr h="142643">
                <a:tc>
                  <a:txBody>
                    <a:bodyPr/>
                    <a:lstStyle/>
                    <a:p>
                      <a:pPr algn="ctr" rtl="0" fontAlgn="ctr"/>
                      <a:r>
                        <a:rPr lang="en-US" altLang="zh-CN" sz="700" b="1" i="0" u="none" strike="noStrike">
                          <a:solidFill>
                            <a:schemeClr val="tx2"/>
                          </a:solidFill>
                          <a:latin typeface="Arial" panose="020B0604020202020204" pitchFamily="34" charset="0"/>
                          <a:ea typeface="微软雅黑" panose="020B0503020204020204" pitchFamily="34" charset="-122"/>
                        </a:rPr>
                        <a:t>Pakistan</a:t>
                      </a:r>
                      <a:endParaRPr lang="en-US" sz="700" b="1"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700" b="0" i="0" u="none" strike="noStrike">
                          <a:solidFill>
                            <a:schemeClr val="tx2"/>
                          </a:solidFill>
                          <a:latin typeface="Arial" panose="020B0604020202020204" pitchFamily="34" charset="0"/>
                          <a:ea typeface="微软雅黑" panose="020B0503020204020204" pitchFamily="34" charset="-122"/>
                        </a:rPr>
                        <a:t>60%</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700" b="0" i="0" u="none" strike="noStrike">
                          <a:solidFill>
                            <a:schemeClr val="tx2"/>
                          </a:solidFill>
                          <a:latin typeface="Arial" panose="020B0604020202020204" pitchFamily="34" charset="0"/>
                          <a:ea typeface="微软雅黑" panose="020B0503020204020204" pitchFamily="34" charset="-122"/>
                        </a:rPr>
                        <a:t>15%</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23"/>
                  </a:ext>
                </a:extLst>
              </a:tr>
              <a:tr h="142643">
                <a:tc>
                  <a:txBody>
                    <a:bodyPr/>
                    <a:lstStyle/>
                    <a:p>
                      <a:pPr algn="ctr" rtl="0" fontAlgn="ctr"/>
                      <a:r>
                        <a:rPr lang="en-US" altLang="zh-CN" sz="700" b="1" i="0" u="none" strike="noStrike">
                          <a:solidFill>
                            <a:schemeClr val="tx2"/>
                          </a:solidFill>
                          <a:latin typeface="Arial" panose="020B0604020202020204" pitchFamily="34" charset="0"/>
                          <a:ea typeface="微软雅黑" panose="020B0503020204020204" pitchFamily="34" charset="-122"/>
                        </a:rPr>
                        <a:t>Algeria</a:t>
                      </a:r>
                      <a:endParaRPr lang="en-US" sz="700" b="1"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700" b="0" i="0" u="none" strike="noStrike">
                          <a:solidFill>
                            <a:schemeClr val="tx2"/>
                          </a:solidFill>
                          <a:latin typeface="Arial" panose="020B0604020202020204" pitchFamily="34" charset="0"/>
                          <a:ea typeface="微软雅黑" panose="020B0503020204020204" pitchFamily="34" charset="-122"/>
                        </a:rPr>
                        <a:t>-82%</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700" b="0" i="0" u="none" strike="noStrike">
                          <a:solidFill>
                            <a:schemeClr val="tx2"/>
                          </a:solidFill>
                          <a:latin typeface="Arial" panose="020B0604020202020204" pitchFamily="34" charset="0"/>
                          <a:ea typeface="微软雅黑" panose="020B0503020204020204" pitchFamily="34" charset="-122"/>
                        </a:rPr>
                        <a:t>-72%</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24"/>
                  </a:ext>
                </a:extLst>
              </a:tr>
              <a:tr h="142643">
                <a:tc>
                  <a:txBody>
                    <a:bodyPr/>
                    <a:lstStyle/>
                    <a:p>
                      <a:pPr algn="ctr" rtl="0" fontAlgn="ctr"/>
                      <a:r>
                        <a:rPr lang="en-US" altLang="zh-CN" sz="700" b="1" i="0" u="none" strike="noStrike">
                          <a:solidFill>
                            <a:schemeClr val="tx2"/>
                          </a:solidFill>
                          <a:latin typeface="Arial" panose="020B0604020202020204" pitchFamily="34" charset="0"/>
                          <a:ea typeface="微软雅黑" panose="020B0503020204020204" pitchFamily="34" charset="-122"/>
                        </a:rPr>
                        <a:t>Philippines</a:t>
                      </a:r>
                      <a:endParaRPr lang="en-US" sz="700" b="1"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700" b="0" i="0" u="none" strike="noStrike">
                          <a:solidFill>
                            <a:schemeClr val="tx2"/>
                          </a:solidFill>
                          <a:latin typeface="Arial" panose="020B0604020202020204" pitchFamily="34" charset="0"/>
                          <a:ea typeface="微软雅黑" panose="020B0503020204020204" pitchFamily="34" charset="-122"/>
                        </a:rPr>
                        <a:t>39%</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700" b="0" i="0" u="none" strike="noStrike">
                          <a:solidFill>
                            <a:schemeClr val="tx2"/>
                          </a:solidFill>
                          <a:latin typeface="Arial" panose="020B0604020202020204" pitchFamily="34" charset="0"/>
                          <a:ea typeface="微软雅黑" panose="020B0503020204020204" pitchFamily="34" charset="-122"/>
                        </a:rPr>
                        <a:t>-22%</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25"/>
                  </a:ext>
                </a:extLst>
              </a:tr>
              <a:tr h="142643">
                <a:tc>
                  <a:txBody>
                    <a:bodyPr/>
                    <a:lstStyle/>
                    <a:p>
                      <a:pPr algn="ctr" rtl="0" fontAlgn="ctr"/>
                      <a:r>
                        <a:rPr lang="en-US" altLang="zh-CN" sz="700" b="1" i="0" u="none" strike="noStrike">
                          <a:solidFill>
                            <a:schemeClr val="tx2"/>
                          </a:solidFill>
                          <a:latin typeface="Arial" panose="020B0604020202020204" pitchFamily="34" charset="0"/>
                          <a:ea typeface="微软雅黑" panose="020B0503020204020204" pitchFamily="34" charset="-122"/>
                        </a:rPr>
                        <a:t>Nigeria</a:t>
                      </a:r>
                      <a:endParaRPr lang="en-US" sz="700" b="1"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700" b="0" i="0" u="none" strike="noStrike">
                          <a:solidFill>
                            <a:schemeClr val="tx2"/>
                          </a:solidFill>
                          <a:latin typeface="Arial" panose="020B0604020202020204" pitchFamily="34" charset="0"/>
                          <a:ea typeface="微软雅黑" panose="020B0503020204020204" pitchFamily="34" charset="-122"/>
                        </a:rPr>
                        <a:t>-139%</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700" b="0" i="0" u="none" strike="noStrike">
                          <a:solidFill>
                            <a:schemeClr val="tx2"/>
                          </a:solidFill>
                          <a:latin typeface="Arial" panose="020B0604020202020204" pitchFamily="34" charset="0"/>
                          <a:ea typeface="微软雅黑" panose="020B0503020204020204" pitchFamily="34" charset="-122"/>
                        </a:rPr>
                        <a:t>-11%</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26"/>
                  </a:ext>
                </a:extLst>
              </a:tr>
              <a:tr h="142643">
                <a:tc>
                  <a:txBody>
                    <a:bodyPr/>
                    <a:lstStyle/>
                    <a:p>
                      <a:pPr algn="ctr" rtl="0" fontAlgn="ctr"/>
                      <a:r>
                        <a:rPr lang="en-US" altLang="zh-CN" sz="700" b="1" i="0" u="none" strike="noStrike">
                          <a:solidFill>
                            <a:schemeClr val="tx2"/>
                          </a:solidFill>
                          <a:latin typeface="Arial" panose="020B0604020202020204" pitchFamily="34" charset="0"/>
                          <a:ea typeface="微软雅黑" panose="020B0503020204020204" pitchFamily="34" charset="-122"/>
                        </a:rPr>
                        <a:t>Egypt</a:t>
                      </a:r>
                      <a:endParaRPr lang="en-US" sz="700" b="1"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700" b="0" i="0" u="none" strike="noStrike">
                          <a:solidFill>
                            <a:schemeClr val="tx2"/>
                          </a:solidFill>
                          <a:latin typeface="Arial" panose="020B0604020202020204" pitchFamily="34" charset="0"/>
                          <a:ea typeface="微软雅黑" panose="020B0503020204020204" pitchFamily="34" charset="-122"/>
                        </a:rPr>
                        <a:t>132%</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700" b="0" i="0" u="none" strike="noStrike">
                          <a:solidFill>
                            <a:schemeClr val="tx2"/>
                          </a:solidFill>
                          <a:latin typeface="Arial" panose="020B0604020202020204" pitchFamily="34" charset="0"/>
                          <a:ea typeface="微软雅黑" panose="020B0503020204020204" pitchFamily="34" charset="-122"/>
                        </a:rPr>
                        <a:t>38%</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27"/>
                  </a:ext>
                </a:extLst>
              </a:tr>
              <a:tr h="142643">
                <a:tc>
                  <a:txBody>
                    <a:bodyPr/>
                    <a:lstStyle/>
                    <a:p>
                      <a:pPr algn="ctr" rtl="0" fontAlgn="ctr"/>
                      <a:r>
                        <a:rPr lang="en-US" altLang="zh-CN" sz="700" b="1" i="0" u="none" strike="noStrike">
                          <a:solidFill>
                            <a:schemeClr val="tx2"/>
                          </a:solidFill>
                          <a:latin typeface="Arial" panose="020B0604020202020204" pitchFamily="34" charset="0"/>
                          <a:ea typeface="微软雅黑" panose="020B0503020204020204" pitchFamily="34" charset="-122"/>
                        </a:rPr>
                        <a:t>Total</a:t>
                      </a:r>
                      <a:endParaRPr lang="en-US" sz="700" b="1"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700" b="0" i="0" u="none" strike="noStrike">
                          <a:solidFill>
                            <a:schemeClr val="tx2"/>
                          </a:solidFill>
                          <a:latin typeface="Arial" panose="020B0604020202020204" pitchFamily="34" charset="0"/>
                          <a:ea typeface="微软雅黑" panose="020B0503020204020204" pitchFamily="34" charset="-122"/>
                        </a:rPr>
                        <a:t>49%</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700" b="0" i="0" u="none" strike="noStrike">
                          <a:solidFill>
                            <a:schemeClr val="tx2"/>
                          </a:solidFill>
                          <a:latin typeface="Arial" panose="020B0604020202020204" pitchFamily="34" charset="0"/>
                          <a:ea typeface="微软雅黑" panose="020B0503020204020204" pitchFamily="34" charset="-122"/>
                        </a:rPr>
                        <a:t>43%</a:t>
                      </a:r>
                      <a:endParaRPr lang="en-US" sz="700" b="0" i="0" u="none" strike="noStrike">
                        <a:solidFill>
                          <a:schemeClr val="tx2"/>
                        </a:solidFill>
                        <a:latin typeface="Arial" panose="020B0604020202020204" pitchFamily="34" charset="0"/>
                        <a:ea typeface="微软雅黑" panose="020B0503020204020204" pitchFamily="34" charset="-122"/>
                      </a:endParaRP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28"/>
                  </a:ext>
                </a:extLst>
              </a:tr>
            </a:tbl>
          </a:graphicData>
        </a:graphic>
      </p:graphicFrame>
      <p:sp>
        <p:nvSpPr>
          <p:cNvPr id="28" name="标题 1"/>
          <p:cNvSpPr txBox="1"/>
          <p:nvPr/>
        </p:nvSpPr>
        <p:spPr>
          <a:xfrm>
            <a:off x="542036" y="179708"/>
            <a:ext cx="11420141" cy="844923"/>
          </a:xfrm>
          <a:prstGeom prst="rect">
            <a:avLst/>
          </a:prstGeom>
        </p:spPr>
        <p:txBody>
          <a:bodyPr wrap="square" lIns="0" tIns="0" rIns="0" bIns="0" anchor="t">
            <a:noAutofit/>
          </a:bodyPr>
          <a:lstStyle>
            <a:lvl1pPr indent="0" defTabSz="914400">
              <a:lnSpc>
                <a:spcPct val="90000"/>
              </a:lnSpc>
              <a:spcBef>
                <a:spcPct val="0"/>
              </a:spcBef>
              <a:buFont typeface="Arial" panose="020B0604020202020204" pitchFamily="34" charset="0"/>
              <a:buNone/>
              <a:defRPr kumimoji="1" sz="3199" baseline="0">
                <a:latin typeface="微软雅黑" pitchFamily="34" charset="-122"/>
                <a:ea typeface="微软雅黑" pitchFamily="34" charset="-122"/>
                <a:cs typeface="+mj-cs"/>
              </a:defRPr>
            </a:lvl1pPr>
            <a:lvl2pPr marL="593900" indent="0" algn="ctr" defTabSz="1187798">
              <a:lnSpc>
                <a:spcPct val="90000"/>
              </a:lnSpc>
              <a:spcBef>
                <a:spcPts val="650"/>
              </a:spcBef>
              <a:buFont typeface="Arial" panose="020B0604020202020204" pitchFamily="34" charset="0"/>
              <a:buNone/>
              <a:defRPr sz="2598"/>
            </a:lvl2pPr>
            <a:lvl3pPr marL="1187798" indent="0" algn="ctr" defTabSz="1187798">
              <a:lnSpc>
                <a:spcPct val="90000"/>
              </a:lnSpc>
              <a:spcBef>
                <a:spcPts val="650"/>
              </a:spcBef>
              <a:buFont typeface="Arial" panose="020B0604020202020204" pitchFamily="34" charset="0"/>
              <a:buNone/>
              <a:defRPr sz="2338"/>
            </a:lvl3pPr>
            <a:lvl4pPr marL="1781699" indent="0" algn="ctr" defTabSz="1187798">
              <a:lnSpc>
                <a:spcPct val="90000"/>
              </a:lnSpc>
              <a:spcBef>
                <a:spcPts val="650"/>
              </a:spcBef>
              <a:buFont typeface="Arial" panose="020B0604020202020204" pitchFamily="34" charset="0"/>
              <a:buNone/>
              <a:defRPr sz="2079"/>
            </a:lvl4pPr>
            <a:lvl5pPr marL="2375598" indent="0" algn="ctr" defTabSz="1187798">
              <a:lnSpc>
                <a:spcPct val="90000"/>
              </a:lnSpc>
              <a:spcBef>
                <a:spcPts val="650"/>
              </a:spcBef>
              <a:buFont typeface="Arial" panose="020B0604020202020204" pitchFamily="34" charset="0"/>
              <a:buNone/>
              <a:defRPr sz="2079"/>
            </a:lvl5pPr>
            <a:lvl6pPr marL="2969497" indent="0" algn="ctr" defTabSz="1187798">
              <a:lnSpc>
                <a:spcPct val="90000"/>
              </a:lnSpc>
              <a:spcBef>
                <a:spcPts val="650"/>
              </a:spcBef>
              <a:buFont typeface="Arial" panose="020B0604020202020204" pitchFamily="34" charset="0"/>
              <a:buNone/>
              <a:defRPr sz="2079"/>
            </a:lvl6pPr>
            <a:lvl7pPr marL="3563396" indent="0" algn="ctr" defTabSz="1187798">
              <a:lnSpc>
                <a:spcPct val="90000"/>
              </a:lnSpc>
              <a:spcBef>
                <a:spcPts val="650"/>
              </a:spcBef>
              <a:buFont typeface="Arial" panose="020B0604020202020204" pitchFamily="34" charset="0"/>
              <a:buNone/>
              <a:defRPr sz="2079"/>
            </a:lvl7pPr>
            <a:lvl8pPr marL="4157297" indent="0" algn="ctr" defTabSz="1187798">
              <a:lnSpc>
                <a:spcPct val="90000"/>
              </a:lnSpc>
              <a:spcBef>
                <a:spcPts val="650"/>
              </a:spcBef>
              <a:buFont typeface="Arial" panose="020B0604020202020204" pitchFamily="34" charset="0"/>
              <a:buNone/>
              <a:defRPr sz="2079"/>
            </a:lvl8pPr>
            <a:lvl9pPr marL="4751195" indent="0" algn="ctr" defTabSz="1187798">
              <a:lnSpc>
                <a:spcPct val="90000"/>
              </a:lnSpc>
              <a:spcBef>
                <a:spcPts val="650"/>
              </a:spcBef>
              <a:buFont typeface="Arial" panose="020B0604020202020204" pitchFamily="34" charset="0"/>
              <a:buNone/>
              <a:defRPr sz="2079"/>
            </a:lvl9pPr>
          </a:lstStyle>
          <a:p>
            <a:pPr fontAlgn="ctr"/>
            <a:r>
              <a:rPr lang="en-US" sz="2399" b="1">
                <a:solidFill>
                  <a:srgbClr val="C00000"/>
                </a:solidFill>
                <a:latin typeface="Arial" panose="020B0604020202020204" pitchFamily="34" charset="0"/>
                <a:sym typeface="+mn-lt"/>
              </a:rPr>
              <a:t>Key Countries/Regions Outside China: Revenue Gr</a:t>
            </a:r>
            <a:r>
              <a:rPr lang="en-US" altLang="zh-CN" sz="2399" b="1">
                <a:solidFill>
                  <a:srgbClr val="C00000"/>
                </a:solidFill>
                <a:latin typeface="Arial" panose="020B0604020202020204" pitchFamily="34" charset="0"/>
                <a:sym typeface="+mn-lt"/>
              </a:rPr>
              <a:t>o</a:t>
            </a:r>
            <a:r>
              <a:rPr lang="en-US" sz="2399" b="1">
                <a:solidFill>
                  <a:srgbClr val="C00000"/>
                </a:solidFill>
                <a:latin typeface="Arial" panose="020B0604020202020204" pitchFamily="34" charset="0"/>
                <a:sym typeface="+mn-lt"/>
              </a:rPr>
              <a:t>ws by 30%</a:t>
            </a:r>
          </a:p>
          <a:p>
            <a:pPr fontAlgn="ctr"/>
            <a:r>
              <a:rPr lang="en-US" altLang="zh-CN" sz="1699" b="1">
                <a:solidFill>
                  <a:srgbClr val="C00000"/>
                </a:solidFill>
                <a:latin typeface="Arial" panose="020B0604020202020204" pitchFamily="34" charset="0"/>
                <a:sym typeface="+mn-lt"/>
              </a:rPr>
              <a:t>— 10 Large-Scale Sales Countries/Regions: &gt;10M USD Each and 10 Growth Countries/Regions: &gt;6M USD Each</a:t>
            </a:r>
          </a:p>
          <a:p>
            <a:pPr fontAlgn="ctr"/>
            <a:endParaRPr lang="en-US" sz="2399" b="1">
              <a:solidFill>
                <a:srgbClr val="C00000"/>
              </a:solidFill>
              <a:latin typeface="Arial" panose="020B0604020202020204" pitchFamily="34" charset="0"/>
              <a:sym typeface="+mn-lt"/>
            </a:endParaRPr>
          </a:p>
          <a:p>
            <a:pPr fontAlgn="ctr"/>
            <a:endParaRPr lang="en-US" altLang="zh-CN" sz="2399" b="1">
              <a:solidFill>
                <a:srgbClr val="C00000"/>
              </a:solidFill>
              <a:latin typeface="Arial" panose="020B0604020202020204" pitchFamily="34" charset="0"/>
              <a:sym typeface="+mn-lt"/>
            </a:endParaRPr>
          </a:p>
        </p:txBody>
      </p:sp>
      <p:graphicFrame>
        <p:nvGraphicFramePr>
          <p:cNvPr id="12" name="表格 11"/>
          <p:cNvGraphicFramePr>
            <a:graphicFrameLocks noGrp="1"/>
          </p:cNvGraphicFramePr>
          <p:nvPr>
            <p:extLst>
              <p:ext uri="{D42A27DB-BD31-4B8C-83A1-F6EECF244321}">
                <p14:modId xmlns:p14="http://schemas.microsoft.com/office/powerpoint/2010/main" val="64380982"/>
              </p:ext>
            </p:extLst>
          </p:nvPr>
        </p:nvGraphicFramePr>
        <p:xfrm>
          <a:off x="724071" y="2030311"/>
          <a:ext cx="4307799" cy="3903184"/>
        </p:xfrm>
        <a:graphic>
          <a:graphicData uri="http://schemas.openxmlformats.org/drawingml/2006/table">
            <a:tbl>
              <a:tblPr firstRow="1" firstCol="1">
                <a:tableStyleId>{5C22544A-7EE6-4342-B048-85BDC9FD1C3A}</a:tableStyleId>
              </a:tblPr>
              <a:tblGrid>
                <a:gridCol w="1435933">
                  <a:extLst>
                    <a:ext uri="{9D8B030D-6E8A-4147-A177-3AD203B41FA5}">
                      <a16:colId xmlns:a16="http://schemas.microsoft.com/office/drawing/2014/main" val="20000"/>
                    </a:ext>
                  </a:extLst>
                </a:gridCol>
                <a:gridCol w="1435933">
                  <a:extLst>
                    <a:ext uri="{9D8B030D-6E8A-4147-A177-3AD203B41FA5}">
                      <a16:colId xmlns:a16="http://schemas.microsoft.com/office/drawing/2014/main" val="20003"/>
                    </a:ext>
                  </a:extLst>
                </a:gridCol>
                <a:gridCol w="1435933">
                  <a:extLst>
                    <a:ext uri="{9D8B030D-6E8A-4147-A177-3AD203B41FA5}">
                      <a16:colId xmlns:a16="http://schemas.microsoft.com/office/drawing/2014/main" val="20006"/>
                    </a:ext>
                  </a:extLst>
                </a:gridCol>
              </a:tblGrid>
              <a:tr h="401446">
                <a:tc>
                  <a:txBody>
                    <a:bodyPr/>
                    <a:lstStyle/>
                    <a:p>
                      <a:pPr algn="ctr" fontAlgn="ctr"/>
                      <a:r>
                        <a:rPr lang="en-US" sz="900" b="1" u="none" strike="noStrike">
                          <a:solidFill>
                            <a:schemeClr val="tx2"/>
                          </a:solidFill>
                          <a:latin typeface="Arial" panose="020B0604020202020204" pitchFamily="34" charset="0"/>
                          <a:ea typeface="微软雅黑" panose="020B0503020204020204" pitchFamily="34" charset="-122"/>
                        </a:rPr>
                        <a:t>Country/</a:t>
                      </a:r>
                    </a:p>
                    <a:p>
                      <a:pPr algn="ctr" fontAlgn="ctr"/>
                      <a:r>
                        <a:rPr lang="en-US" sz="900" b="1" u="none" strike="noStrike">
                          <a:solidFill>
                            <a:schemeClr val="tx2"/>
                          </a:solidFill>
                          <a:latin typeface="Arial" panose="020B0604020202020204" pitchFamily="34" charset="0"/>
                          <a:ea typeface="微软雅黑" panose="020B0503020204020204" pitchFamily="34" charset="-122"/>
                        </a:rPr>
                        <a:t>Region</a:t>
                      </a: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fontAlgn="ctr"/>
                      <a:r>
                        <a:rPr lang="en-US" altLang="zh-CN" sz="800" b="1" u="none" strike="noStrike">
                          <a:solidFill>
                            <a:schemeClr val="tx2"/>
                          </a:solidFill>
                          <a:latin typeface="Arial" panose="020B0604020202020204" pitchFamily="34" charset="0"/>
                          <a:ea typeface="微软雅黑" panose="020B0503020204020204" pitchFamily="34" charset="-122"/>
                        </a:rPr>
                        <a:t>PO</a:t>
                      </a:r>
                    </a:p>
                    <a:p>
                      <a:pPr algn="ctr" fontAlgn="ctr"/>
                      <a:r>
                        <a:rPr lang="en-US" altLang="zh-CN" sz="800" b="1" u="none" strike="noStrike">
                          <a:solidFill>
                            <a:schemeClr val="tx2"/>
                          </a:solidFill>
                          <a:latin typeface="Arial" panose="020B0604020202020204" pitchFamily="34" charset="0"/>
                          <a:ea typeface="微软雅黑" panose="020B0503020204020204" pitchFamily="34" charset="-122"/>
                        </a:rPr>
                        <a:t> </a:t>
                      </a:r>
                      <a:r>
                        <a:rPr lang="en-US" sz="800" b="1" u="none" strike="noStrike">
                          <a:solidFill>
                            <a:schemeClr val="tx2"/>
                          </a:solidFill>
                          <a:latin typeface="Arial" panose="020B0604020202020204" pitchFamily="34" charset="0"/>
                          <a:ea typeface="微软雅黑" panose="020B0503020204020204" pitchFamily="34" charset="-122"/>
                        </a:rPr>
                        <a:t>YOY Growth </a:t>
                      </a: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fontAlgn="ctr"/>
                      <a:r>
                        <a:rPr lang="en-US" altLang="zh-CN" sz="800" b="1" u="none" strike="noStrike">
                          <a:solidFill>
                            <a:schemeClr val="tx2"/>
                          </a:solidFill>
                          <a:latin typeface="Arial" panose="020B0604020202020204" pitchFamily="34" charset="0"/>
                          <a:ea typeface="微软雅黑" panose="020B0503020204020204" pitchFamily="34" charset="-122"/>
                        </a:rPr>
                        <a:t>Revenue </a:t>
                      </a:r>
                    </a:p>
                    <a:p>
                      <a:pPr algn="ctr" fontAlgn="ctr"/>
                      <a:r>
                        <a:rPr lang="en-US" sz="800" b="1" u="none" strike="noStrike">
                          <a:solidFill>
                            <a:schemeClr val="tx2"/>
                          </a:solidFill>
                          <a:latin typeface="Arial" panose="020B0604020202020204" pitchFamily="34" charset="0"/>
                          <a:ea typeface="微软雅黑" panose="020B0503020204020204" pitchFamily="34" charset="-122"/>
                        </a:rPr>
                        <a:t>YOY Growth</a:t>
                      </a: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314294">
                <a:tc>
                  <a:txBody>
                    <a:bodyPr/>
                    <a:lstStyle/>
                    <a:p>
                      <a:pPr algn="ctr" rtl="0" fontAlgn="ctr"/>
                      <a:r>
                        <a:rPr lang="en-US" sz="900" b="0" i="0" u="none" strike="noStrike">
                          <a:solidFill>
                            <a:schemeClr val="tx1"/>
                          </a:solidFill>
                          <a:latin typeface="Arial" panose="020B0604020202020204" pitchFamily="34" charset="0"/>
                          <a:ea typeface="微软雅黑" panose="020B0503020204020204" pitchFamily="34" charset="-122"/>
                        </a:rPr>
                        <a:t>China (CNY 100 million)</a:t>
                      </a: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800" b="0" i="0" u="none" strike="noStrike">
                          <a:solidFill>
                            <a:schemeClr val="tx1"/>
                          </a:solidFill>
                          <a:latin typeface="Arial" panose="020B0604020202020204" pitchFamily="34" charset="0"/>
                          <a:ea typeface="微软雅黑" panose="020B0503020204020204" pitchFamily="34" charset="-122"/>
                        </a:rPr>
                        <a:t>67%</a:t>
                      </a: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1187798" rtl="0" eaLnBrk="1" fontAlgn="ctr" latinLnBrk="0" hangingPunct="1"/>
                      <a:r>
                        <a:rPr lang="en-US" sz="800" b="0" i="0" u="none" strike="noStrike">
                          <a:solidFill>
                            <a:schemeClr val="tx1"/>
                          </a:solidFill>
                          <a:latin typeface="Arial" panose="020B0604020202020204" pitchFamily="34" charset="0"/>
                          <a:ea typeface="微软雅黑" panose="020B0503020204020204" pitchFamily="34" charset="-122"/>
                          <a:cs typeface="+mn-cs"/>
                        </a:rPr>
                        <a:t>68%</a:t>
                      </a: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1"/>
                  </a:ext>
                </a:extLst>
              </a:tr>
              <a:tr h="283253">
                <a:tc>
                  <a:txBody>
                    <a:bodyPr/>
                    <a:lstStyle/>
                    <a:p>
                      <a:pPr algn="ctr" fontAlgn="ctr"/>
                      <a:r>
                        <a:rPr lang="en-US" sz="800" b="0" i="0" u="none" strike="noStrike">
                          <a:solidFill>
                            <a:schemeClr val="tx1"/>
                          </a:solidFill>
                          <a:latin typeface="Arial" panose="020B0604020202020204" pitchFamily="34" charset="0"/>
                          <a:ea typeface="微软雅黑" panose="020B0503020204020204" pitchFamily="34" charset="-122"/>
                        </a:rPr>
                        <a:t>Eurasia</a:t>
                      </a: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800" b="0" i="0" u="none" strike="noStrike">
                          <a:solidFill>
                            <a:schemeClr val="tx1"/>
                          </a:solidFill>
                          <a:latin typeface="Arial" panose="020B0604020202020204" pitchFamily="34" charset="0"/>
                          <a:ea typeface="微软雅黑" panose="020B0503020204020204" pitchFamily="34" charset="-122"/>
                        </a:rPr>
                        <a:t>74%</a:t>
                      </a: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800" b="0" i="0" u="none" strike="noStrike">
                          <a:solidFill>
                            <a:schemeClr val="tx1"/>
                          </a:solidFill>
                          <a:latin typeface="Arial" panose="020B0604020202020204" pitchFamily="34" charset="0"/>
                          <a:ea typeface="微软雅黑" panose="020B0503020204020204" pitchFamily="34" charset="-122"/>
                        </a:rPr>
                        <a:t>83%</a:t>
                      </a: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2"/>
                  </a:ext>
                </a:extLst>
              </a:tr>
              <a:tr h="237032">
                <a:tc>
                  <a:txBody>
                    <a:bodyPr/>
                    <a:lstStyle/>
                    <a:p>
                      <a:pPr algn="ctr" fontAlgn="ctr"/>
                      <a:r>
                        <a:rPr lang="en-US" sz="800" b="0" i="0" u="none" strike="noStrike">
                          <a:solidFill>
                            <a:schemeClr val="tx1"/>
                          </a:solidFill>
                          <a:latin typeface="Arial" panose="020B0604020202020204" pitchFamily="34" charset="0"/>
                          <a:ea typeface="微软雅黑" panose="020B0503020204020204" pitchFamily="34" charset="-122"/>
                        </a:rPr>
                        <a:t>Southeast Asia </a:t>
                      </a: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800" b="0" i="0" u="none" strike="noStrike">
                          <a:solidFill>
                            <a:schemeClr val="tx1"/>
                          </a:solidFill>
                          <a:latin typeface="Arial" panose="020B0604020202020204" pitchFamily="34" charset="0"/>
                          <a:ea typeface="微软雅黑" panose="020B0503020204020204" pitchFamily="34" charset="-122"/>
                        </a:rPr>
                        <a:t>100%</a:t>
                      </a: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800" b="0" i="0" u="none" strike="noStrike">
                          <a:solidFill>
                            <a:schemeClr val="tx1"/>
                          </a:solidFill>
                          <a:latin typeface="Arial" panose="020B0604020202020204" pitchFamily="34" charset="0"/>
                          <a:ea typeface="微软雅黑" panose="020B0503020204020204" pitchFamily="34" charset="-122"/>
                        </a:rPr>
                        <a:t>102%</a:t>
                      </a: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3"/>
                  </a:ext>
                </a:extLst>
              </a:tr>
              <a:tr h="269719">
                <a:tc>
                  <a:txBody>
                    <a:bodyPr/>
                    <a:lstStyle/>
                    <a:p>
                      <a:pPr algn="ctr" fontAlgn="ctr"/>
                      <a:r>
                        <a:rPr lang="en-US" sz="800" b="0" i="0" u="none" strike="noStrike">
                          <a:solidFill>
                            <a:schemeClr val="tx1"/>
                          </a:solidFill>
                          <a:latin typeface="Arial" panose="020B0604020202020204" pitchFamily="34" charset="0"/>
                          <a:ea typeface="微软雅黑" panose="020B0503020204020204" pitchFamily="34" charset="-122"/>
                        </a:rPr>
                        <a:t>Southern Africa</a:t>
                      </a: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1187798" rtl="0" eaLnBrk="1" fontAlgn="ctr" latinLnBrk="0" hangingPunct="1"/>
                      <a:r>
                        <a:rPr lang="en-US" sz="800" b="0" i="0" u="none" strike="noStrike">
                          <a:solidFill>
                            <a:schemeClr val="tx1"/>
                          </a:solidFill>
                          <a:latin typeface="Arial" panose="020B0604020202020204" pitchFamily="34" charset="0"/>
                          <a:ea typeface="微软雅黑" panose="020B0503020204020204" pitchFamily="34" charset="-122"/>
                          <a:cs typeface="+mn-cs"/>
                        </a:rPr>
                        <a:t>86%</a:t>
                      </a: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1187798" rtl="0" eaLnBrk="1" fontAlgn="ctr" latinLnBrk="0" hangingPunct="1"/>
                      <a:r>
                        <a:rPr lang="en-US" sz="800" b="0" i="0" u="none" strike="noStrike">
                          <a:solidFill>
                            <a:schemeClr val="tx1"/>
                          </a:solidFill>
                          <a:latin typeface="Arial" panose="020B0604020202020204" pitchFamily="34" charset="0"/>
                          <a:ea typeface="微软雅黑" panose="020B0503020204020204" pitchFamily="34" charset="-122"/>
                          <a:cs typeface="+mn-cs"/>
                        </a:rPr>
                        <a:t>13%</a:t>
                      </a: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4"/>
                  </a:ext>
                </a:extLst>
              </a:tr>
              <a:tr h="223447">
                <a:tc>
                  <a:txBody>
                    <a:bodyPr/>
                    <a:lstStyle/>
                    <a:p>
                      <a:pPr algn="ctr" fontAlgn="ctr"/>
                      <a:r>
                        <a:rPr lang="en-US" sz="800" b="0" i="0" u="none" strike="noStrike">
                          <a:solidFill>
                            <a:schemeClr val="tx1"/>
                          </a:solidFill>
                          <a:latin typeface="Arial" panose="020B0604020202020204" pitchFamily="34" charset="0"/>
                          <a:ea typeface="微软雅黑" panose="020B0503020204020204" pitchFamily="34" charset="-122"/>
                        </a:rPr>
                        <a:t>The Middle East</a:t>
                      </a: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800" b="0" i="0" u="none" strike="noStrike">
                          <a:solidFill>
                            <a:schemeClr val="tx1"/>
                          </a:solidFill>
                          <a:latin typeface="Arial" panose="020B0604020202020204" pitchFamily="34" charset="0"/>
                          <a:ea typeface="微软雅黑" panose="020B0503020204020204" pitchFamily="34" charset="-122"/>
                        </a:rPr>
                        <a:t>61%</a:t>
                      </a: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800" b="0" i="0" u="none" strike="noStrike">
                          <a:solidFill>
                            <a:schemeClr val="tx1"/>
                          </a:solidFill>
                          <a:latin typeface="Arial" panose="020B0604020202020204" pitchFamily="34" charset="0"/>
                          <a:ea typeface="微软雅黑" panose="020B0503020204020204" pitchFamily="34" charset="-122"/>
                        </a:rPr>
                        <a:t>39%</a:t>
                      </a: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5"/>
                  </a:ext>
                </a:extLst>
              </a:tr>
              <a:tr h="256185">
                <a:tc>
                  <a:txBody>
                    <a:bodyPr/>
                    <a:lstStyle/>
                    <a:p>
                      <a:pPr algn="ctr" fontAlgn="ctr"/>
                      <a:r>
                        <a:rPr lang="en-US" sz="800" b="0" i="0" u="none" strike="noStrike">
                          <a:solidFill>
                            <a:schemeClr val="tx1"/>
                          </a:solidFill>
                          <a:latin typeface="Arial" panose="020B0604020202020204" pitchFamily="34" charset="0"/>
                          <a:ea typeface="微软雅黑" panose="020B0503020204020204" pitchFamily="34" charset="-122"/>
                        </a:rPr>
                        <a:t>Western European</a:t>
                      </a: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1187798" rtl="0" eaLnBrk="1" fontAlgn="ctr" latinLnBrk="0" hangingPunct="1"/>
                      <a:r>
                        <a:rPr lang="en-US" sz="800" b="1" i="0" u="none" strike="noStrike">
                          <a:solidFill>
                            <a:srgbClr val="C00000"/>
                          </a:solidFill>
                          <a:latin typeface="Arial" panose="020B0604020202020204" pitchFamily="34" charset="0"/>
                          <a:ea typeface="微软雅黑" panose="020B0503020204020204" pitchFamily="34" charset="-122"/>
                          <a:cs typeface="+mn-cs"/>
                        </a:rPr>
                        <a:t>-7%</a:t>
                      </a: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800" b="0" i="0" u="none" strike="noStrike">
                          <a:solidFill>
                            <a:schemeClr val="tx1"/>
                          </a:solidFill>
                          <a:latin typeface="Arial" panose="020B0604020202020204" pitchFamily="34" charset="0"/>
                          <a:ea typeface="微软雅黑" panose="020B0503020204020204" pitchFamily="34" charset="-122"/>
                        </a:rPr>
                        <a:t>17%</a:t>
                      </a: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6"/>
                  </a:ext>
                </a:extLst>
              </a:tr>
              <a:tr h="288924">
                <a:tc>
                  <a:txBody>
                    <a:bodyPr/>
                    <a:lstStyle/>
                    <a:p>
                      <a:pPr algn="ctr" fontAlgn="ctr"/>
                      <a:r>
                        <a:rPr lang="en-US" sz="800" b="0" i="0" u="none" strike="noStrike">
                          <a:solidFill>
                            <a:schemeClr val="tx1"/>
                          </a:solidFill>
                          <a:latin typeface="Arial" panose="020B0604020202020204" pitchFamily="34" charset="0"/>
                          <a:ea typeface="微软雅黑" panose="020B0503020204020204" pitchFamily="34" charset="-122"/>
                        </a:rPr>
                        <a:t>Japan</a:t>
                      </a: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800" b="0" i="0" u="none" strike="noStrike">
                          <a:solidFill>
                            <a:schemeClr val="tx1"/>
                          </a:solidFill>
                          <a:latin typeface="Arial" panose="020B0604020202020204" pitchFamily="34" charset="0"/>
                          <a:ea typeface="微软雅黑" panose="020B0503020204020204" pitchFamily="34" charset="-122"/>
                        </a:rPr>
                        <a:t>5%</a:t>
                      </a: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1187798" rtl="0" eaLnBrk="1" fontAlgn="ctr" latinLnBrk="0" hangingPunct="1"/>
                      <a:r>
                        <a:rPr lang="en-US" sz="800" b="0" i="0" u="none" strike="noStrike">
                          <a:solidFill>
                            <a:schemeClr val="tx1"/>
                          </a:solidFill>
                          <a:latin typeface="Arial" panose="020B0604020202020204" pitchFamily="34" charset="0"/>
                          <a:ea typeface="微软雅黑" panose="020B0503020204020204" pitchFamily="34" charset="-122"/>
                          <a:cs typeface="+mn-cs"/>
                        </a:rPr>
                        <a:t>5%</a:t>
                      </a: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7"/>
                  </a:ext>
                </a:extLst>
              </a:tr>
              <a:tr h="242652">
                <a:tc>
                  <a:txBody>
                    <a:bodyPr/>
                    <a:lstStyle/>
                    <a:p>
                      <a:pPr algn="ctr" fontAlgn="ctr"/>
                      <a:r>
                        <a:rPr lang="en-US" sz="800" b="0" i="0" u="none" strike="noStrike">
                          <a:solidFill>
                            <a:schemeClr val="tx1"/>
                          </a:solidFill>
                          <a:latin typeface="Arial" panose="020B0604020202020204" pitchFamily="34" charset="0"/>
                          <a:ea typeface="微软雅黑" panose="020B0503020204020204" pitchFamily="34" charset="-122"/>
                        </a:rPr>
                        <a:t>Canada</a:t>
                      </a: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1187798" rtl="0" eaLnBrk="1" fontAlgn="ctr" latinLnBrk="0" hangingPunct="1"/>
                      <a:r>
                        <a:rPr lang="en-US" sz="800" b="0" i="0" u="none" strike="noStrike">
                          <a:solidFill>
                            <a:schemeClr val="tx1"/>
                          </a:solidFill>
                          <a:latin typeface="Arial" panose="020B0604020202020204" pitchFamily="34" charset="0"/>
                          <a:ea typeface="微软雅黑" panose="020B0503020204020204" pitchFamily="34" charset="-122"/>
                          <a:cs typeface="+mn-cs"/>
                        </a:rPr>
                        <a:t>-20%</a:t>
                      </a: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1187798" rtl="0" eaLnBrk="1" fontAlgn="ctr" latinLnBrk="0" hangingPunct="1"/>
                      <a:r>
                        <a:rPr lang="en-US" sz="800" b="0" i="0" u="none" strike="noStrike">
                          <a:solidFill>
                            <a:schemeClr val="tx1"/>
                          </a:solidFill>
                          <a:latin typeface="Arial" panose="020B0604020202020204" pitchFamily="34" charset="0"/>
                          <a:ea typeface="微软雅黑" panose="020B0503020204020204" pitchFamily="34" charset="-122"/>
                          <a:cs typeface="+mn-cs"/>
                        </a:rPr>
                        <a:t>30%</a:t>
                      </a: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8"/>
                  </a:ext>
                </a:extLst>
              </a:tr>
              <a:tr h="196380">
                <a:tc>
                  <a:txBody>
                    <a:bodyPr/>
                    <a:lstStyle/>
                    <a:p>
                      <a:pPr algn="ctr" fontAlgn="ctr"/>
                      <a:r>
                        <a:rPr lang="en-US" sz="800" b="0" i="0" u="none" strike="noStrike">
                          <a:solidFill>
                            <a:schemeClr val="tx1"/>
                          </a:solidFill>
                          <a:latin typeface="Arial" panose="020B0604020202020204" pitchFamily="34" charset="0"/>
                          <a:ea typeface="微软雅黑" panose="020B0503020204020204" pitchFamily="34" charset="-122"/>
                        </a:rPr>
                        <a:t>CEE and Nordic Europe</a:t>
                      </a: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800" b="1" i="0" u="none" strike="noStrike">
                          <a:solidFill>
                            <a:srgbClr val="C00000"/>
                          </a:solidFill>
                          <a:latin typeface="Arial" panose="020B0604020202020204" pitchFamily="34" charset="0"/>
                          <a:ea typeface="微软雅黑" panose="020B0503020204020204" pitchFamily="34" charset="-122"/>
                        </a:rPr>
                        <a:t>-9%</a:t>
                      </a: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800" b="1" i="0" u="none" strike="noStrike">
                          <a:solidFill>
                            <a:srgbClr val="C00000"/>
                          </a:solidFill>
                          <a:latin typeface="Arial" panose="020B0604020202020204" pitchFamily="34" charset="0"/>
                          <a:ea typeface="微软雅黑" panose="020B0503020204020204" pitchFamily="34" charset="-122"/>
                        </a:rPr>
                        <a:t>-5%</a:t>
                      </a: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9"/>
                  </a:ext>
                </a:extLst>
              </a:tr>
              <a:tr h="282182">
                <a:tc>
                  <a:txBody>
                    <a:bodyPr/>
                    <a:lstStyle/>
                    <a:p>
                      <a:pPr algn="ctr" fontAlgn="ctr"/>
                      <a:r>
                        <a:rPr lang="en-US" sz="800" b="0" i="0" u="none" strike="noStrike">
                          <a:solidFill>
                            <a:schemeClr val="tx1"/>
                          </a:solidFill>
                          <a:latin typeface="Arial" panose="020B0604020202020204" pitchFamily="34" charset="0"/>
                          <a:ea typeface="微软雅黑" panose="020B0503020204020204" pitchFamily="34" charset="-122"/>
                        </a:rPr>
                        <a:t>Latin America Region</a:t>
                      </a: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1187798" rtl="0" eaLnBrk="1" fontAlgn="ctr" latinLnBrk="0" hangingPunct="1"/>
                      <a:r>
                        <a:rPr lang="en-US" sz="800" b="0" i="0" u="none" strike="noStrike">
                          <a:solidFill>
                            <a:schemeClr val="tx1"/>
                          </a:solidFill>
                          <a:latin typeface="Arial" panose="020B0604020202020204" pitchFamily="34" charset="0"/>
                          <a:ea typeface="微软雅黑" panose="020B0503020204020204" pitchFamily="34" charset="-122"/>
                          <a:cs typeface="+mn-cs"/>
                        </a:rPr>
                        <a:t>69%</a:t>
                      </a: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1187798" rtl="0" eaLnBrk="1" fontAlgn="ctr" latinLnBrk="0" hangingPunct="1"/>
                      <a:r>
                        <a:rPr lang="en-US" sz="800" b="0" i="0" u="none" strike="noStrike">
                          <a:solidFill>
                            <a:schemeClr val="tx1"/>
                          </a:solidFill>
                          <a:latin typeface="Arial" panose="020B0604020202020204" pitchFamily="34" charset="0"/>
                          <a:ea typeface="微软雅黑" panose="020B0503020204020204" pitchFamily="34" charset="-122"/>
                          <a:cs typeface="+mn-cs"/>
                        </a:rPr>
                        <a:t>24%</a:t>
                      </a: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10"/>
                  </a:ext>
                </a:extLst>
              </a:tr>
              <a:tr h="294788">
                <a:tc>
                  <a:txBody>
                    <a:bodyPr/>
                    <a:lstStyle/>
                    <a:p>
                      <a:pPr algn="ctr" fontAlgn="ctr"/>
                      <a:r>
                        <a:rPr lang="en-US" sz="800" b="0" i="0" u="none" strike="noStrike">
                          <a:solidFill>
                            <a:schemeClr val="tx1"/>
                          </a:solidFill>
                          <a:latin typeface="Arial" panose="020B0604020202020204" pitchFamily="34" charset="0"/>
                          <a:ea typeface="微软雅黑" panose="020B0503020204020204" pitchFamily="34" charset="-122"/>
                        </a:rPr>
                        <a:t>South Pacific</a:t>
                      </a: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1187798" rtl="0" eaLnBrk="1" fontAlgn="ctr" latinLnBrk="0" hangingPunct="1"/>
                      <a:r>
                        <a:rPr lang="en-US" sz="800" b="0" i="0" u="none" strike="noStrike">
                          <a:solidFill>
                            <a:schemeClr val="tx1"/>
                          </a:solidFill>
                          <a:latin typeface="Arial" panose="020B0604020202020204" pitchFamily="34" charset="0"/>
                          <a:ea typeface="微软雅黑" panose="020B0503020204020204" pitchFamily="34" charset="-122"/>
                          <a:cs typeface="+mn-cs"/>
                        </a:rPr>
                        <a:t>3%</a:t>
                      </a: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800" b="0" i="0" u="none" strike="noStrike">
                          <a:solidFill>
                            <a:schemeClr val="tx1"/>
                          </a:solidFill>
                          <a:latin typeface="Arial" panose="020B0604020202020204" pitchFamily="34" charset="0"/>
                          <a:ea typeface="微软雅黑" panose="020B0503020204020204" pitchFamily="34" charset="-122"/>
                        </a:rPr>
                        <a:t>23%</a:t>
                      </a: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11"/>
                  </a:ext>
                </a:extLst>
              </a:tr>
              <a:tr h="204294">
                <a:tc>
                  <a:txBody>
                    <a:bodyPr/>
                    <a:lstStyle/>
                    <a:p>
                      <a:pPr algn="ctr" fontAlgn="ctr"/>
                      <a:r>
                        <a:rPr lang="en-US" sz="800" b="0" i="0" u="none" strike="noStrike">
                          <a:solidFill>
                            <a:schemeClr val="tx1"/>
                          </a:solidFill>
                          <a:latin typeface="Arial" panose="020B0604020202020204" pitchFamily="34" charset="0"/>
                          <a:ea typeface="微软雅黑" panose="020B0503020204020204" pitchFamily="34" charset="-122"/>
                        </a:rPr>
                        <a:t>Northern Africa</a:t>
                      </a: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800" b="1" i="0" u="none" strike="noStrike">
                          <a:solidFill>
                            <a:srgbClr val="C00000"/>
                          </a:solidFill>
                          <a:latin typeface="Arial" panose="020B0604020202020204" pitchFamily="34" charset="0"/>
                          <a:ea typeface="微软雅黑" panose="020B0503020204020204" pitchFamily="34" charset="-122"/>
                        </a:rPr>
                        <a:t>-15%</a:t>
                      </a: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800" b="1" i="0" u="none" strike="noStrike">
                          <a:solidFill>
                            <a:srgbClr val="C00000"/>
                          </a:solidFill>
                          <a:latin typeface="Arial" panose="020B0604020202020204" pitchFamily="34" charset="0"/>
                          <a:ea typeface="微软雅黑" panose="020B0503020204020204" pitchFamily="34" charset="-122"/>
                          <a:cs typeface="+mn-cs"/>
                        </a:rPr>
                        <a:t>-40%</a:t>
                      </a: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12"/>
                  </a:ext>
                </a:extLst>
              </a:tr>
              <a:tr h="204294">
                <a:tc>
                  <a:txBody>
                    <a:bodyPr/>
                    <a:lstStyle/>
                    <a:p>
                      <a:pPr algn="ctr" rtl="0" fontAlgn="ctr"/>
                      <a:r>
                        <a:rPr lang="en-US" sz="800" b="1" i="0" u="none" strike="noStrike">
                          <a:solidFill>
                            <a:schemeClr val="bg1"/>
                          </a:solidFill>
                          <a:latin typeface="Arial" panose="020B0604020202020204" pitchFamily="34" charset="0"/>
                          <a:ea typeface="微软雅黑" panose="020B0503020204020204" pitchFamily="34" charset="-122"/>
                        </a:rPr>
                        <a:t>Total</a:t>
                      </a: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800" b="0" i="0" u="none" strike="noStrike">
                          <a:solidFill>
                            <a:schemeClr val="tx1"/>
                          </a:solidFill>
                          <a:latin typeface="Arial" panose="020B0604020202020204" pitchFamily="34" charset="0"/>
                          <a:ea typeface="微软雅黑" panose="020B0503020204020204" pitchFamily="34" charset="-122"/>
                        </a:rPr>
                        <a:t>52%</a:t>
                      </a: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1187798" rtl="0" eaLnBrk="1" fontAlgn="ctr" latinLnBrk="0" hangingPunct="1"/>
                      <a:r>
                        <a:rPr lang="en-US" sz="800" b="0" i="0" u="none" strike="noStrike">
                          <a:solidFill>
                            <a:schemeClr val="tx1"/>
                          </a:solidFill>
                          <a:latin typeface="Arial" panose="020B0604020202020204" pitchFamily="34" charset="0"/>
                          <a:ea typeface="微软雅黑" panose="020B0503020204020204" pitchFamily="34" charset="-122"/>
                          <a:cs typeface="+mn-cs"/>
                        </a:rPr>
                        <a:t>52%</a:t>
                      </a: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13"/>
                  </a:ext>
                </a:extLst>
              </a:tr>
              <a:tr h="204294">
                <a:tc>
                  <a:txBody>
                    <a:bodyPr/>
                    <a:lstStyle/>
                    <a:p>
                      <a:pPr algn="ctr" rtl="0" fontAlgn="ctr"/>
                      <a:r>
                        <a:rPr lang="en-US" sz="800" b="1" i="0" u="none" strike="noStrike">
                          <a:solidFill>
                            <a:schemeClr val="bg1"/>
                          </a:solidFill>
                          <a:latin typeface="Arial" panose="020B0604020202020204" pitchFamily="34" charset="0"/>
                          <a:ea typeface="微软雅黑" panose="020B0503020204020204" pitchFamily="34" charset="-122"/>
                        </a:rPr>
                        <a:t>Outside China</a:t>
                      </a: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800" b="0" i="0" u="none" strike="noStrike">
                          <a:solidFill>
                            <a:schemeClr val="tx1"/>
                          </a:solidFill>
                          <a:latin typeface="Arial" panose="020B0604020202020204" pitchFamily="34" charset="0"/>
                          <a:ea typeface="微软雅黑" panose="020B0503020204020204" pitchFamily="34" charset="-122"/>
                        </a:rPr>
                        <a:t>32%</a:t>
                      </a: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800" b="0" i="0" u="none" strike="noStrike">
                          <a:solidFill>
                            <a:schemeClr val="tx1"/>
                          </a:solidFill>
                          <a:latin typeface="Arial" panose="020B0604020202020204" pitchFamily="34" charset="0"/>
                          <a:ea typeface="微软雅黑" panose="020B0503020204020204" pitchFamily="34" charset="-122"/>
                        </a:rPr>
                        <a:t>30%</a:t>
                      </a:r>
                    </a:p>
                  </a:txBody>
                  <a:tcPr marL="17995" marR="17995" marT="17995" marB="1799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14"/>
                  </a:ext>
                </a:extLst>
              </a:tr>
            </a:tbl>
          </a:graphicData>
        </a:graphic>
      </p:graphicFrame>
      <p:sp>
        <p:nvSpPr>
          <p:cNvPr id="16" name="文本框 15"/>
          <p:cNvSpPr txBox="1"/>
          <p:nvPr/>
        </p:nvSpPr>
        <p:spPr>
          <a:xfrm>
            <a:off x="398938" y="1357043"/>
            <a:ext cx="4924902" cy="633720"/>
          </a:xfrm>
          <a:prstGeom prst="rect">
            <a:avLst/>
          </a:prstGeom>
          <a:noFill/>
        </p:spPr>
        <p:txBody>
          <a:bodyPr wrap="square" rtlCol="0">
            <a:noAutofit/>
          </a:bodyPr>
          <a:lstStyle/>
          <a:p>
            <a:pPr marL="285635" indent="-285635" fontAlgn="ctr">
              <a:buFont typeface="Wingdings" panose="05000000000000000000" pitchFamily="2" charset="2"/>
              <a:buChar char="ü"/>
            </a:pPr>
            <a:r>
              <a:rPr lang="en-US" sz="1000">
                <a:latin typeface="Arial" panose="020B0604020202020204" pitchFamily="34" charset="0"/>
                <a:ea typeface="Microsoft YaHei" panose="020B0503020204020204" pitchFamily="34" charset="-122"/>
              </a:rPr>
              <a:t>Eurasia and Southeast Asia </a:t>
            </a:r>
            <a:r>
              <a:rPr lang="en-US" sz="1000" b="1">
                <a:solidFill>
                  <a:srgbClr val="FF0000"/>
                </a:solidFill>
                <a:latin typeface="Arial" panose="020B0604020202020204" pitchFamily="34" charset="0"/>
                <a:ea typeface="Microsoft YaHei" panose="020B0503020204020204" pitchFamily="34" charset="-122"/>
              </a:rPr>
              <a:t>have surpassed 100% of the revenue objective</a:t>
            </a:r>
            <a:r>
              <a:rPr lang="en-US" sz="1000">
                <a:latin typeface="Arial" panose="020B0604020202020204" pitchFamily="34" charset="0"/>
                <a:ea typeface="Microsoft YaHei" panose="020B0503020204020204" pitchFamily="34" charset="-122"/>
              </a:rPr>
              <a:t>.</a:t>
            </a:r>
          </a:p>
          <a:p>
            <a:pPr marL="285635" indent="-285635" fontAlgn="ctr">
              <a:buFont typeface="Wingdings" panose="05000000000000000000" pitchFamily="2" charset="2"/>
              <a:buChar char="ü"/>
            </a:pPr>
            <a:r>
              <a:rPr lang="en-US" sz="1000">
                <a:latin typeface="Arial" panose="020B0604020202020204" pitchFamily="34" charset="0"/>
                <a:ea typeface="Microsoft YaHei" panose="020B0503020204020204" pitchFamily="34" charset="-122"/>
              </a:rPr>
              <a:t>The order and revenue fulfillment rate is </a:t>
            </a:r>
            <a:r>
              <a:rPr lang="en-US" sz="1000" b="1">
                <a:solidFill>
                  <a:srgbClr val="FF0000"/>
                </a:solidFill>
                <a:latin typeface="Arial" panose="020B0604020202020204" pitchFamily="34" charset="0"/>
                <a:ea typeface="Microsoft YaHei" panose="020B0503020204020204" pitchFamily="34" charset="-122"/>
              </a:rPr>
              <a:t>&lt;50%</a:t>
            </a:r>
            <a:r>
              <a:rPr lang="en-US" sz="1000">
                <a:latin typeface="Arial" panose="020B0604020202020204" pitchFamily="34" charset="0"/>
                <a:ea typeface="Microsoft YaHei" panose="020B0503020204020204" pitchFamily="34" charset="-122"/>
              </a:rPr>
              <a:t> in the Southern Pacific and </a:t>
            </a:r>
            <a:r>
              <a:rPr lang="en-US" sz="1000" b="1">
                <a:solidFill>
                  <a:srgbClr val="FF0000"/>
                </a:solidFill>
                <a:latin typeface="Arial" panose="020B0604020202020204" pitchFamily="34" charset="0"/>
                <a:ea typeface="Microsoft YaHei" panose="020B0503020204020204" pitchFamily="34" charset="-122"/>
              </a:rPr>
              <a:t>has decreased </a:t>
            </a:r>
            <a:r>
              <a:rPr lang="en-US" sz="1000">
                <a:latin typeface="Arial" panose="020B0604020202020204" pitchFamily="34" charset="0"/>
                <a:ea typeface="Microsoft YaHei" panose="020B0503020204020204" pitchFamily="34" charset="-122"/>
              </a:rPr>
              <a:t>in Northeast Europe and Northern Africa.</a:t>
            </a:r>
          </a:p>
        </p:txBody>
      </p:sp>
      <p:sp>
        <p:nvSpPr>
          <p:cNvPr id="30" name="文本框 29"/>
          <p:cNvSpPr txBox="1"/>
          <p:nvPr/>
        </p:nvSpPr>
        <p:spPr>
          <a:xfrm>
            <a:off x="5947920" y="1326037"/>
            <a:ext cx="5537136" cy="748710"/>
          </a:xfrm>
          <a:prstGeom prst="rect">
            <a:avLst/>
          </a:prstGeom>
          <a:noFill/>
        </p:spPr>
        <p:txBody>
          <a:bodyPr wrap="square" rtlCol="0">
            <a:noAutofit/>
          </a:bodyPr>
          <a:lstStyle/>
          <a:p>
            <a:pPr marL="285635" indent="-285635" fontAlgn="ctr">
              <a:buFont typeface="Wingdings" panose="05000000000000000000" pitchFamily="2" charset="2"/>
              <a:buChar char="ü"/>
            </a:pPr>
            <a:r>
              <a:rPr lang="en-US" sz="900">
                <a:latin typeface="Arial" panose="020B0604020202020204" pitchFamily="34" charset="0"/>
                <a:ea typeface="Microsoft YaHei" panose="020B0503020204020204" pitchFamily="34" charset="-122"/>
              </a:rPr>
              <a:t>Countries/regions making </a:t>
            </a:r>
            <a:r>
              <a:rPr lang="en-US" sz="900" b="1">
                <a:solidFill>
                  <a:srgbClr val="FF0000"/>
                </a:solidFill>
                <a:latin typeface="Arial" panose="020B0604020202020204" pitchFamily="34" charset="0"/>
                <a:ea typeface="Microsoft YaHei" panose="020B0503020204020204" pitchFamily="34" charset="-122"/>
              </a:rPr>
              <a:t>over 10M USD </a:t>
            </a:r>
            <a:r>
              <a:rPr lang="en-US" sz="900">
                <a:latin typeface="Arial" panose="020B0604020202020204" pitchFamily="34" charset="0"/>
                <a:ea typeface="Microsoft YaHei" panose="020B0503020204020204" pitchFamily="34" charset="-122"/>
              </a:rPr>
              <a:t>in product orders grew from 10 in 2018 to</a:t>
            </a:r>
            <a:r>
              <a:rPr lang="en-US" sz="900" b="1">
                <a:solidFill>
                  <a:srgbClr val="FF0000"/>
                </a:solidFill>
                <a:latin typeface="Arial" panose="020B0604020202020204" pitchFamily="34" charset="0"/>
                <a:ea typeface="Microsoft YaHei" panose="020B0503020204020204" pitchFamily="34" charset="-122"/>
              </a:rPr>
              <a:t> 13 </a:t>
            </a:r>
            <a:r>
              <a:rPr lang="en-US" sz="900">
                <a:latin typeface="Arial" panose="020B0604020202020204" pitchFamily="34" charset="0"/>
                <a:ea typeface="Microsoft YaHei" panose="020B0503020204020204" pitchFamily="34" charset="-122"/>
              </a:rPr>
              <a:t>in 2019. Countries/regions generating </a:t>
            </a:r>
            <a:r>
              <a:rPr lang="en-US" sz="900" b="1">
                <a:solidFill>
                  <a:srgbClr val="FF0000"/>
                </a:solidFill>
                <a:latin typeface="Arial" panose="020B0604020202020204" pitchFamily="34" charset="0"/>
                <a:ea typeface="Microsoft YaHei" panose="020B0503020204020204" pitchFamily="34" charset="-122"/>
              </a:rPr>
              <a:t>over</a:t>
            </a:r>
            <a:r>
              <a:rPr lang="en-US" sz="900">
                <a:latin typeface="Arial" panose="020B0604020202020204" pitchFamily="34" charset="0"/>
                <a:ea typeface="Microsoft YaHei" panose="020B0503020204020204" pitchFamily="34" charset="-122"/>
              </a:rPr>
              <a:t> </a:t>
            </a:r>
            <a:r>
              <a:rPr lang="en-US" sz="900" b="1">
                <a:solidFill>
                  <a:srgbClr val="FF0000"/>
                </a:solidFill>
                <a:latin typeface="Arial" panose="020B0604020202020204" pitchFamily="34" charset="0"/>
                <a:ea typeface="Microsoft YaHei" panose="020B0503020204020204" pitchFamily="34" charset="-122"/>
              </a:rPr>
              <a:t>10M USD </a:t>
            </a:r>
            <a:r>
              <a:rPr lang="en-US" sz="900">
                <a:latin typeface="Arial" panose="020B0604020202020204" pitchFamily="34" charset="0"/>
                <a:ea typeface="Microsoft YaHei" panose="020B0503020204020204" pitchFamily="34" charset="-122"/>
              </a:rPr>
              <a:t>in revenue grew from 7 in 2018 to </a:t>
            </a:r>
            <a:r>
              <a:rPr lang="en-US" sz="900" b="1">
                <a:solidFill>
                  <a:srgbClr val="FF0000"/>
                </a:solidFill>
                <a:latin typeface="Arial" panose="020B0604020202020204" pitchFamily="34" charset="0"/>
                <a:ea typeface="Microsoft YaHei" panose="020B0503020204020204" pitchFamily="34" charset="-122"/>
              </a:rPr>
              <a:t>10</a:t>
            </a:r>
            <a:r>
              <a:rPr lang="en-US" sz="900">
                <a:latin typeface="Arial" panose="020B0604020202020204" pitchFamily="34" charset="0"/>
                <a:ea typeface="Microsoft YaHei" panose="020B0503020204020204" pitchFamily="34" charset="-122"/>
              </a:rPr>
              <a:t> in 2019</a:t>
            </a:r>
          </a:p>
          <a:p>
            <a:pPr marL="285635" indent="-285635" fontAlgn="ctr">
              <a:buFont typeface="Wingdings" panose="05000000000000000000" pitchFamily="2" charset="2"/>
              <a:buChar char="ü"/>
            </a:pPr>
            <a:r>
              <a:rPr lang="en-US" sz="900">
                <a:solidFill>
                  <a:srgbClr val="0070C0"/>
                </a:solidFill>
                <a:latin typeface="Arial" panose="020B0604020202020204" pitchFamily="34" charset="0"/>
                <a:ea typeface="Microsoft YaHei" panose="020B0503020204020204" pitchFamily="34" charset="-122"/>
              </a:rPr>
              <a:t>Russia: </a:t>
            </a:r>
            <a:r>
              <a:rPr lang="en-US" sz="900" b="1">
                <a:solidFill>
                  <a:srgbClr val="FF0000"/>
                </a:solidFill>
                <a:latin typeface="Arial" panose="020B0604020202020204" pitchFamily="34" charset="0"/>
                <a:ea typeface="Microsoft YaHei" panose="020B0503020204020204" pitchFamily="34" charset="-122"/>
              </a:rPr>
              <a:t>The first country </a:t>
            </a:r>
            <a:r>
              <a:rPr lang="en-US" sz="900">
                <a:latin typeface="Arial" panose="020B0604020202020204" pitchFamily="34" charset="0"/>
                <a:ea typeface="Microsoft YaHei" panose="020B0503020204020204" pitchFamily="34" charset="-122"/>
              </a:rPr>
              <a:t>outside of China with a </a:t>
            </a:r>
            <a:r>
              <a:rPr lang="en-US" sz="900" b="1">
                <a:solidFill>
                  <a:srgbClr val="FF0000"/>
                </a:solidFill>
                <a:latin typeface="Arial" panose="020B0604020202020204" pitchFamily="34" charset="0"/>
                <a:ea typeface="Microsoft YaHei" panose="020B0503020204020204" pitchFamily="34" charset="-122"/>
              </a:rPr>
              <a:t>sales revenue of over 100M USD</a:t>
            </a:r>
          </a:p>
          <a:p>
            <a:pPr marL="285635" indent="-285635" fontAlgn="ctr">
              <a:buFont typeface="Wingdings" panose="05000000000000000000" pitchFamily="2" charset="2"/>
              <a:buChar char="ü"/>
            </a:pPr>
            <a:r>
              <a:rPr lang="en-US" sz="900">
                <a:latin typeface="Arial" panose="020B0604020202020204" pitchFamily="34" charset="0"/>
                <a:ea typeface="Microsoft YaHei" panose="020B0503020204020204" pitchFamily="34" charset="-122"/>
              </a:rPr>
              <a:t>Germany and Turkey: Key countries with declines in POs and revenue</a:t>
            </a:r>
          </a:p>
        </p:txBody>
      </p:sp>
      <p:sp>
        <p:nvSpPr>
          <p:cNvPr id="32" name="文本框 31"/>
          <p:cNvSpPr txBox="1"/>
          <p:nvPr/>
        </p:nvSpPr>
        <p:spPr>
          <a:xfrm>
            <a:off x="1205323" y="924505"/>
            <a:ext cx="3526820" cy="299153"/>
          </a:xfrm>
          <a:prstGeom prst="rect">
            <a:avLst/>
          </a:prstGeom>
          <a:noFill/>
        </p:spPr>
        <p:txBody>
          <a:bodyPr wrap="square" rtlCol="0">
            <a:noAutofit/>
          </a:bodyPr>
          <a:lstStyle/>
          <a:p>
            <a:pPr algn="ctr" fontAlgn="ctr"/>
            <a:r>
              <a:rPr lang="en-US" sz="1600" b="1">
                <a:latin typeface="Arial" panose="020B0604020202020204" pitchFamily="34" charset="0"/>
                <a:ea typeface="微软雅黑" panose="020B0503020204020204" pitchFamily="34" charset="-122"/>
              </a:rPr>
              <a:t>Regions/Countries</a:t>
            </a:r>
          </a:p>
        </p:txBody>
      </p:sp>
      <p:sp>
        <p:nvSpPr>
          <p:cNvPr id="33" name="文本框 32"/>
          <p:cNvSpPr txBox="1"/>
          <p:nvPr/>
        </p:nvSpPr>
        <p:spPr>
          <a:xfrm>
            <a:off x="7183071" y="883856"/>
            <a:ext cx="2598637" cy="380450"/>
          </a:xfrm>
          <a:prstGeom prst="rect">
            <a:avLst/>
          </a:prstGeom>
          <a:noFill/>
        </p:spPr>
        <p:txBody>
          <a:bodyPr wrap="square" rtlCol="0">
            <a:noAutofit/>
          </a:bodyPr>
          <a:lstStyle>
            <a:defPPr>
              <a:defRPr lang="zh-CN"/>
            </a:defPPr>
            <a:lvl1pPr>
              <a:defRPr sz="1800" b="1">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pPr algn="ctr" fontAlgn="ctr"/>
            <a:r>
              <a:rPr lang="en-US" sz="1600">
                <a:solidFill>
                  <a:schemeClr val="tx1"/>
                </a:solidFill>
                <a:latin typeface="Arial" panose="020B0604020202020204" pitchFamily="34" charset="0"/>
              </a:rPr>
              <a:t>27 countries/regions</a:t>
            </a:r>
          </a:p>
        </p:txBody>
      </p:sp>
      <p:cxnSp>
        <p:nvCxnSpPr>
          <p:cNvPr id="34" name="直接连接符 33"/>
          <p:cNvCxnSpPr>
            <a:cxnSpLocks/>
          </p:cNvCxnSpPr>
          <p:nvPr/>
        </p:nvCxnSpPr>
        <p:spPr>
          <a:xfrm flipV="1">
            <a:off x="706944" y="1304965"/>
            <a:ext cx="4525456" cy="1"/>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cxnSpLocks/>
          </p:cNvCxnSpPr>
          <p:nvPr/>
        </p:nvCxnSpPr>
        <p:spPr>
          <a:xfrm>
            <a:off x="6375394" y="1304965"/>
            <a:ext cx="4753943" cy="7741"/>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椭圆 1"/>
          <p:cNvSpPr/>
          <p:nvPr/>
        </p:nvSpPr>
        <p:spPr>
          <a:xfrm>
            <a:off x="728961" y="6059857"/>
            <a:ext cx="4252261" cy="26271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799">
              <a:latin typeface="Arial" panose="020B0604020202020204" pitchFamily="34" charset="0"/>
            </a:endParaRPr>
          </a:p>
        </p:txBody>
      </p:sp>
      <p:sp>
        <p:nvSpPr>
          <p:cNvPr id="6" name="五角星 5"/>
          <p:cNvSpPr/>
          <p:nvPr/>
        </p:nvSpPr>
        <p:spPr>
          <a:xfrm>
            <a:off x="6821211" y="2164804"/>
            <a:ext cx="205946" cy="209798"/>
          </a:xfrm>
          <a:prstGeom prst="star5">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799">
              <a:latin typeface="Arial" panose="020B0604020202020204" pitchFamily="34" charset="0"/>
            </a:endParaRPr>
          </a:p>
        </p:txBody>
      </p:sp>
      <p:sp>
        <p:nvSpPr>
          <p:cNvPr id="9" name="右大括号 8"/>
          <p:cNvSpPr/>
          <p:nvPr/>
        </p:nvSpPr>
        <p:spPr>
          <a:xfrm>
            <a:off x="10017216" y="2266404"/>
            <a:ext cx="169922" cy="1313660"/>
          </a:xfrm>
          <a:prstGeom prst="rightBrace">
            <a:avLst>
              <a:gd name="adj1" fmla="val 142320"/>
              <a:gd name="adj2" fmla="val 50000"/>
            </a:avLst>
          </a:prstGeom>
          <a:ln w="9525">
            <a:solidFill>
              <a:srgbClr val="0070C0"/>
            </a:solidFill>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algn="ctr" fontAlgn="ctr"/>
            <a:endParaRPr lang="en-US" altLang="zh-CN" sz="1799">
              <a:solidFill>
                <a:schemeClr val="accent1"/>
              </a:solidFill>
              <a:latin typeface="Arial" panose="020B0604020202020204" pitchFamily="34" charset="0"/>
            </a:endParaRPr>
          </a:p>
        </p:txBody>
      </p:sp>
      <p:sp>
        <p:nvSpPr>
          <p:cNvPr id="10" name="文本框 9"/>
          <p:cNvSpPr txBox="1"/>
          <p:nvPr/>
        </p:nvSpPr>
        <p:spPr>
          <a:xfrm>
            <a:off x="10090529" y="2740832"/>
            <a:ext cx="1008105" cy="1476943"/>
          </a:xfrm>
          <a:prstGeom prst="rect">
            <a:avLst/>
          </a:prstGeom>
          <a:noFill/>
        </p:spPr>
        <p:txBody>
          <a:bodyPr wrap="square" rtlCol="0">
            <a:noAutofit/>
          </a:bodyPr>
          <a:lstStyle/>
          <a:p>
            <a:pPr algn="ctr" fontAlgn="ctr"/>
            <a:r>
              <a:rPr lang="en-US" sz="1000" b="1">
                <a:solidFill>
                  <a:srgbClr val="C00000"/>
                </a:solidFill>
                <a:latin typeface="Arial" panose="020B0604020202020204" pitchFamily="34" charset="0"/>
                <a:ea typeface="Microsoft YaHei" panose="020B0503020204020204" pitchFamily="34" charset="-122"/>
              </a:rPr>
              <a:t>Revenue: &gt; 10M USD</a:t>
            </a:r>
          </a:p>
        </p:txBody>
      </p:sp>
      <p:cxnSp>
        <p:nvCxnSpPr>
          <p:cNvPr id="15" name="直接箭头连接符 14"/>
          <p:cNvCxnSpPr/>
          <p:nvPr/>
        </p:nvCxnSpPr>
        <p:spPr>
          <a:xfrm flipV="1">
            <a:off x="11098634" y="2232364"/>
            <a:ext cx="0" cy="372359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6252106" y="2232364"/>
            <a:ext cx="395707" cy="2030796"/>
          </a:xfrm>
          <a:prstGeom prst="rect">
            <a:avLst/>
          </a:prstGeom>
        </p:spPr>
        <p:txBody>
          <a:bodyPr vert="vert270" wrap="square">
            <a:noAutofit/>
          </a:bodyPr>
          <a:lstStyle/>
          <a:p>
            <a:pPr algn="ctr" fontAlgn="ctr"/>
            <a:r>
              <a:rPr lang="en-US" sz="1200" b="1">
                <a:solidFill>
                  <a:schemeClr val="accent1"/>
                </a:solidFill>
                <a:latin typeface="Arial" panose="020B0604020202020204" pitchFamily="34" charset="0"/>
                <a:ea typeface="Microsoft YaHei" panose="020B0503020204020204" pitchFamily="34" charset="-122"/>
              </a:rPr>
              <a:t>"Base" countries/regions</a:t>
            </a:r>
          </a:p>
        </p:txBody>
      </p:sp>
      <p:sp>
        <p:nvSpPr>
          <p:cNvPr id="3" name="矩形 2"/>
          <p:cNvSpPr/>
          <p:nvPr/>
        </p:nvSpPr>
        <p:spPr>
          <a:xfrm>
            <a:off x="10641553" y="5883228"/>
            <a:ext cx="914162" cy="369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accent1"/>
                </a:solidFill>
              </a:rPr>
              <a:t>Revenue</a:t>
            </a:r>
            <a:endParaRPr lang="zh-CN" altLang="en-US" sz="1200" b="1">
              <a:solidFill>
                <a:schemeClr val="accent1"/>
              </a:solidFill>
            </a:endParaRPr>
          </a:p>
        </p:txBody>
      </p:sp>
      <p:pic>
        <p:nvPicPr>
          <p:cNvPr id="19" name="image12.png" descr="图片 105">
            <a:extLst>
              <a:ext uri="{FF2B5EF4-FFF2-40B4-BE49-F238E27FC236}">
                <a16:creationId xmlns:a16="http://schemas.microsoft.com/office/drawing/2014/main" id="{044CD60C-11D6-46B9-BD70-EF5E37CC5429}"/>
              </a:ext>
            </a:extLst>
          </p:cNvPr>
          <p:cNvPicPr>
            <a:picLocks noChangeAspect="1"/>
          </p:cNvPicPr>
          <p:nvPr/>
        </p:nvPicPr>
        <p:blipFill rotWithShape="1">
          <a:blip r:embed="rId3" cstate="email">
            <a:duotone>
              <a:schemeClr val="bg2">
                <a:shade val="45000"/>
                <a:satMod val="135000"/>
              </a:schemeClr>
              <a:prstClr val="white"/>
            </a:duotone>
            <a:extLst>
              <a:ext uri="{28A0092B-C50C-407E-A947-70E740481C1C}">
                <a14:useLocalDpi xmlns:a14="http://schemas.microsoft.com/office/drawing/2010/main"/>
              </a:ext>
            </a:extLst>
          </a:blip>
          <a:srcRect/>
          <a:stretch/>
        </p:blipFill>
        <p:spPr>
          <a:xfrm flipH="1">
            <a:off x="1253780" y="1874282"/>
            <a:ext cx="8430872" cy="4185575"/>
          </a:xfrm>
          <a:prstGeom prst="rect">
            <a:avLst/>
          </a:prstGeom>
          <a:ln w="12700">
            <a:miter lim="400000"/>
          </a:ln>
        </p:spPr>
      </p:pic>
    </p:spTree>
    <p:extLst>
      <p:ext uri="{BB962C8B-B14F-4D97-AF65-F5344CB8AC3E}">
        <p14:creationId xmlns:p14="http://schemas.microsoft.com/office/powerpoint/2010/main" val="2189215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标题 1"/>
          <p:cNvSpPr txBox="1">
            <a:spLocks/>
          </p:cNvSpPr>
          <p:nvPr/>
        </p:nvSpPr>
        <p:spPr>
          <a:xfrm>
            <a:off x="292735" y="88802"/>
            <a:ext cx="11833946" cy="757033"/>
          </a:xfrm>
          <a:prstGeom prst="rect">
            <a:avLst/>
          </a:prstGeom>
        </p:spPr>
        <p:txBody>
          <a:bodyPr vert="horz" wrap="square" lIns="91344" tIns="45672" rIns="91344" bIns="45672"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a:solidFill>
                  <a:srgbClr val="C00000"/>
                </a:solidFill>
                <a:latin typeface="Arial" panose="020B0604020202020204" pitchFamily="34" charset="0"/>
                <a:ea typeface="微软雅黑" pitchFamily="34" charset="-122"/>
                <a:cs typeface="Arial" panose="020B0604020202020204" pitchFamily="34" charset="0"/>
              </a:rPr>
              <a:t>Centralized Storage Market Space and Target Industries: Finance, Government, and Manufacturing</a:t>
            </a:r>
          </a:p>
        </p:txBody>
      </p:sp>
      <p:sp>
        <p:nvSpPr>
          <p:cNvPr id="38" name="矩形 37"/>
          <p:cNvSpPr/>
          <p:nvPr/>
        </p:nvSpPr>
        <p:spPr bwMode="auto">
          <a:xfrm>
            <a:off x="5851760" y="848870"/>
            <a:ext cx="5567660" cy="1795654"/>
          </a:xfrm>
          <a:prstGeom prst="rect">
            <a:avLst/>
          </a:prstGeom>
          <a:solidFill>
            <a:sysClr val="window" lastClr="FFFFFF"/>
          </a:solidFill>
          <a:ln w="9525" cap="flat" cmpd="sng" algn="ctr">
            <a:solidFill>
              <a:sysClr val="windowText" lastClr="000000"/>
            </a:solidFill>
            <a:prstDash val="dash"/>
            <a:round/>
            <a:headEnd type="none" w="med" len="med"/>
            <a:tailEnd type="none" w="med" len="med"/>
          </a:ln>
          <a:effectLst/>
        </p:spPr>
        <p:txBody>
          <a:bodyPr vert="horz" wrap="square" lIns="91359" tIns="45679" rIns="91359" bIns="45679" numCol="1" rtlCol="0" anchor="ctr" anchorCtr="0" compatLnSpc="1">
            <a:prstTxWarp prst="textNoShape">
              <a:avLst/>
            </a:prstTxWarp>
          </a:bodyPr>
          <a:lstStyle/>
          <a:p>
            <a:pPr algn="ctr" defTabSz="800968">
              <a:defRPr/>
            </a:pPr>
            <a:endParaRPr lang="zh-CN" altLang="en-US" sz="900" b="1" kern="0">
              <a:solidFill>
                <a:srgbClr val="000000"/>
              </a:solidFill>
              <a:latin typeface="Arial" panose="020B0604020202020204" pitchFamily="34" charset="0"/>
              <a:ea typeface="微软雅黑" panose="020B0503020204020204" pitchFamily="34" charset="-122"/>
            </a:endParaRPr>
          </a:p>
        </p:txBody>
      </p:sp>
      <p:sp>
        <p:nvSpPr>
          <p:cNvPr id="50" name="圆角矩形 49"/>
          <p:cNvSpPr/>
          <p:nvPr/>
        </p:nvSpPr>
        <p:spPr>
          <a:xfrm>
            <a:off x="9891209" y="1087717"/>
            <a:ext cx="1215699" cy="246959"/>
          </a:xfrm>
          <a:prstGeom prst="roundRect">
            <a:avLst/>
          </a:prstGeom>
          <a:solidFill>
            <a:srgbClr val="255E91"/>
          </a:solidFill>
          <a:ln w="6350" cap="flat" cmpd="sng" algn="ctr">
            <a:noFill/>
            <a:prstDash val="solid"/>
            <a:miter lim="800000"/>
          </a:ln>
          <a:effectLst/>
        </p:spPr>
        <p:txBody>
          <a:bodyPr rtlCol="0" anchor="ctr"/>
          <a:lstStyle/>
          <a:p>
            <a:pPr algn="ctr">
              <a:defRPr/>
            </a:pPr>
            <a:r>
              <a:rPr lang="en-US" sz="900">
                <a:solidFill>
                  <a:srgbClr val="FFFFFF"/>
                </a:solidFill>
                <a:latin typeface="Arial" panose="020B0604020202020204" pitchFamily="34" charset="0"/>
                <a:ea typeface="微软雅黑" panose="020B0503020204020204" pitchFamily="34" charset="-122"/>
              </a:rPr>
              <a:t>Application platform</a:t>
            </a:r>
          </a:p>
        </p:txBody>
      </p:sp>
      <p:sp>
        <p:nvSpPr>
          <p:cNvPr id="51" name="圆角矩形 50"/>
          <p:cNvSpPr/>
          <p:nvPr/>
        </p:nvSpPr>
        <p:spPr>
          <a:xfrm>
            <a:off x="8544428" y="1393268"/>
            <a:ext cx="1215699" cy="246959"/>
          </a:xfrm>
          <a:prstGeom prst="roundRect">
            <a:avLst/>
          </a:prstGeom>
          <a:solidFill>
            <a:srgbClr val="255E91"/>
          </a:solidFill>
          <a:ln w="12700" cap="flat" cmpd="sng" algn="ctr">
            <a:noFill/>
            <a:prstDash val="solid"/>
            <a:miter lim="800000"/>
          </a:ln>
          <a:effectLst/>
        </p:spPr>
        <p:txBody>
          <a:bodyPr rtlCol="0" anchor="ctr"/>
          <a:lstStyle/>
          <a:p>
            <a:pPr algn="ctr">
              <a:defRPr/>
            </a:pPr>
            <a:r>
              <a:rPr lang="en-US" sz="900">
                <a:solidFill>
                  <a:srgbClr val="FFFFFF"/>
                </a:solidFill>
                <a:latin typeface="Arial" panose="020B0604020202020204" pitchFamily="34" charset="0"/>
                <a:ea typeface="微软雅黑" panose="020B0503020204020204" pitchFamily="34" charset="-122"/>
              </a:rPr>
              <a:t>Front-end channel</a:t>
            </a:r>
          </a:p>
        </p:txBody>
      </p:sp>
      <p:sp>
        <p:nvSpPr>
          <p:cNvPr id="55" name="圆角矩形 54"/>
          <p:cNvSpPr/>
          <p:nvPr/>
        </p:nvSpPr>
        <p:spPr>
          <a:xfrm>
            <a:off x="9891209" y="1386432"/>
            <a:ext cx="1215699" cy="246959"/>
          </a:xfrm>
          <a:prstGeom prst="roundRect">
            <a:avLst/>
          </a:prstGeom>
          <a:solidFill>
            <a:srgbClr val="255E91"/>
          </a:solidFill>
          <a:ln w="6350" cap="flat" cmpd="sng" algn="ctr">
            <a:noFill/>
            <a:prstDash val="solid"/>
            <a:miter lim="800000"/>
          </a:ln>
          <a:effectLst/>
        </p:spPr>
        <p:txBody>
          <a:bodyPr rtlCol="0" anchor="ctr"/>
          <a:lstStyle/>
          <a:p>
            <a:pPr algn="ctr">
              <a:defRPr/>
            </a:pPr>
            <a:r>
              <a:rPr lang="en-US" sz="900">
                <a:solidFill>
                  <a:srgbClr val="FFFFFF"/>
                </a:solidFill>
                <a:latin typeface="Arial" panose="020B0604020202020204" pitchFamily="34" charset="0"/>
                <a:ea typeface="微软雅黑" panose="020B0503020204020204" pitchFamily="34" charset="-122"/>
              </a:rPr>
              <a:t>Office support</a:t>
            </a:r>
          </a:p>
        </p:txBody>
      </p:sp>
      <p:sp>
        <p:nvSpPr>
          <p:cNvPr id="56" name="文本框 55"/>
          <p:cNvSpPr txBox="1"/>
          <p:nvPr/>
        </p:nvSpPr>
        <p:spPr>
          <a:xfrm>
            <a:off x="8566444" y="1733300"/>
            <a:ext cx="2655661" cy="692317"/>
          </a:xfrm>
          <a:prstGeom prst="rect">
            <a:avLst/>
          </a:prstGeom>
          <a:noFill/>
        </p:spPr>
        <p:txBody>
          <a:bodyPr wrap="square" lIns="0" tIns="0" rIns="0" bIns="0" rtlCol="0">
            <a:spAutoFit/>
          </a:bodyPr>
          <a:lstStyle/>
          <a:p>
            <a:r>
              <a:rPr kumimoji="1" lang="en-US" sz="900" b="1">
                <a:solidFill>
                  <a:srgbClr val="C00000"/>
                </a:solidFill>
                <a:latin typeface="Arial" panose="020B0604020202020204" pitchFamily="34" charset="0"/>
                <a:ea typeface="Microsoft YaHei" panose="020B0503020204020204" pitchFamily="34" charset="-122"/>
              </a:rPr>
              <a:t>Opportunity 1: </a:t>
            </a:r>
            <a:r>
              <a:rPr kumimoji="1" lang="en-US" altLang="zh-CN" sz="900" b="1">
                <a:solidFill>
                  <a:srgbClr val="1D1D1A"/>
                </a:solidFill>
                <a:latin typeface="Arial" panose="020B0604020202020204" pitchFamily="34" charset="0"/>
                <a:ea typeface="Microsoft YaHei" panose="020B0503020204020204" pitchFamily="34" charset="-122"/>
              </a:rPr>
              <a:t>M</a:t>
            </a:r>
            <a:r>
              <a:rPr kumimoji="1" lang="en-US" sz="900" b="1">
                <a:solidFill>
                  <a:srgbClr val="1D1D1A"/>
                </a:solidFill>
                <a:latin typeface="Arial" panose="020B0604020202020204" pitchFamily="34" charset="0"/>
                <a:ea typeface="Microsoft YaHei" panose="020B0503020204020204" pitchFamily="34" charset="-122"/>
              </a:rPr>
              <a:t>ainframe offload for cost reduction and speed boost</a:t>
            </a:r>
          </a:p>
          <a:p>
            <a:r>
              <a:rPr kumimoji="1" lang="en-US" sz="900" b="1">
                <a:solidFill>
                  <a:srgbClr val="C00000"/>
                </a:solidFill>
                <a:latin typeface="Arial" panose="020B0604020202020204" pitchFamily="34" charset="0"/>
                <a:ea typeface="Microsoft YaHei" panose="020B0503020204020204" pitchFamily="34" charset="-122"/>
              </a:rPr>
              <a:t>Opportunity 2:</a:t>
            </a:r>
            <a:r>
              <a:rPr kumimoji="1" lang="en-US" sz="900" b="1">
                <a:solidFill>
                  <a:srgbClr val="1D1D1A"/>
                </a:solidFill>
                <a:latin typeface="Arial" panose="020B0604020202020204" pitchFamily="34" charset="0"/>
                <a:ea typeface="Microsoft YaHei" panose="020B0503020204020204" pitchFamily="34" charset="-122"/>
              </a:rPr>
              <a:t> Fast channel service growth and data exchange platforms demand high-performance storage.</a:t>
            </a:r>
          </a:p>
        </p:txBody>
      </p:sp>
      <p:grpSp>
        <p:nvGrpSpPr>
          <p:cNvPr id="61" name="组合 23"/>
          <p:cNvGrpSpPr/>
          <p:nvPr/>
        </p:nvGrpSpPr>
        <p:grpSpPr>
          <a:xfrm rot="10800000" flipH="1">
            <a:off x="4563790" y="1091344"/>
            <a:ext cx="608381" cy="5509849"/>
            <a:chOff x="10204861" y="371793"/>
            <a:chExt cx="1034639" cy="1870710"/>
          </a:xfrm>
        </p:grpSpPr>
        <p:sp>
          <p:nvSpPr>
            <p:cNvPr id="62" name="Freeform 6"/>
            <p:cNvSpPr>
              <a:spLocks/>
            </p:cNvSpPr>
            <p:nvPr/>
          </p:nvSpPr>
          <p:spPr bwMode="auto">
            <a:xfrm rot="10800000">
              <a:off x="10204861" y="371793"/>
              <a:ext cx="1019397" cy="1870710"/>
            </a:xfrm>
            <a:custGeom>
              <a:avLst/>
              <a:gdLst/>
              <a:ahLst/>
              <a:cxnLst>
                <a:cxn ang="0">
                  <a:pos x="0" y="0"/>
                </a:cxn>
                <a:cxn ang="0">
                  <a:pos x="20" y="36"/>
                </a:cxn>
                <a:cxn ang="0">
                  <a:pos x="67" y="105"/>
                </a:cxn>
                <a:cxn ang="0">
                  <a:pos x="120" y="172"/>
                </a:cxn>
                <a:cxn ang="0">
                  <a:pos x="180" y="238"/>
                </a:cxn>
                <a:cxn ang="0">
                  <a:pos x="244" y="300"/>
                </a:cxn>
                <a:cxn ang="0">
                  <a:pos x="316" y="363"/>
                </a:cxn>
                <a:cxn ang="0">
                  <a:pos x="391" y="421"/>
                </a:cxn>
                <a:cxn ang="0">
                  <a:pos x="471" y="479"/>
                </a:cxn>
                <a:cxn ang="0">
                  <a:pos x="596" y="560"/>
                </a:cxn>
                <a:cxn ang="0">
                  <a:pos x="773" y="662"/>
                </a:cxn>
                <a:cxn ang="0">
                  <a:pos x="957" y="754"/>
                </a:cxn>
                <a:cxn ang="0">
                  <a:pos x="1142" y="839"/>
                </a:cxn>
                <a:cxn ang="0">
                  <a:pos x="1325" y="914"/>
                </a:cxn>
                <a:cxn ang="0">
                  <a:pos x="1500" y="979"/>
                </a:cxn>
                <a:cxn ang="0">
                  <a:pos x="1664" y="1037"/>
                </a:cxn>
                <a:cxn ang="0">
                  <a:pos x="1878" y="1106"/>
                </a:cxn>
                <a:cxn ang="0">
                  <a:pos x="2081" y="1164"/>
                </a:cxn>
                <a:cxn ang="0">
                  <a:pos x="2158" y="1183"/>
                </a:cxn>
                <a:cxn ang="0">
                  <a:pos x="1992" y="1212"/>
                </a:cxn>
                <a:cxn ang="0">
                  <a:pos x="1809" y="1252"/>
                </a:cxn>
                <a:cxn ang="0">
                  <a:pos x="1661" y="1288"/>
                </a:cxn>
                <a:cxn ang="0">
                  <a:pos x="1495" y="1333"/>
                </a:cxn>
                <a:cxn ang="0">
                  <a:pos x="1318" y="1389"/>
                </a:cxn>
                <a:cxn ang="0">
                  <a:pos x="1134" y="1456"/>
                </a:cxn>
                <a:cxn ang="0">
                  <a:pos x="948" y="1533"/>
                </a:cxn>
                <a:cxn ang="0">
                  <a:pos x="765" y="1624"/>
                </a:cxn>
                <a:cxn ang="0">
                  <a:pos x="676" y="1672"/>
                </a:cxn>
                <a:cxn ang="0">
                  <a:pos x="588" y="1726"/>
                </a:cxn>
                <a:cxn ang="0">
                  <a:pos x="504" y="1782"/>
                </a:cxn>
                <a:cxn ang="0">
                  <a:pos x="422" y="1840"/>
                </a:cxn>
                <a:cxn ang="0">
                  <a:pos x="346" y="1904"/>
                </a:cxn>
                <a:cxn ang="0">
                  <a:pos x="274" y="1970"/>
                </a:cxn>
                <a:cxn ang="0">
                  <a:pos x="206" y="2040"/>
                </a:cxn>
                <a:cxn ang="0">
                  <a:pos x="144" y="2114"/>
                </a:cxn>
                <a:cxn ang="0">
                  <a:pos x="89" y="2190"/>
                </a:cxn>
                <a:cxn ang="0">
                  <a:pos x="41" y="2272"/>
                </a:cxn>
                <a:cxn ang="0">
                  <a:pos x="0" y="2356"/>
                </a:cxn>
              </a:cxnLst>
              <a:rect l="0" t="0" r="r" b="b"/>
              <a:pathLst>
                <a:path w="2158" h="2356">
                  <a:moveTo>
                    <a:pt x="0" y="2356"/>
                  </a:moveTo>
                  <a:lnTo>
                    <a:pt x="0" y="0"/>
                  </a:lnTo>
                  <a:lnTo>
                    <a:pt x="0" y="0"/>
                  </a:lnTo>
                  <a:lnTo>
                    <a:pt x="20" y="36"/>
                  </a:lnTo>
                  <a:lnTo>
                    <a:pt x="42" y="70"/>
                  </a:lnTo>
                  <a:lnTo>
                    <a:pt x="67" y="105"/>
                  </a:lnTo>
                  <a:lnTo>
                    <a:pt x="92" y="139"/>
                  </a:lnTo>
                  <a:lnTo>
                    <a:pt x="120" y="172"/>
                  </a:lnTo>
                  <a:lnTo>
                    <a:pt x="149" y="205"/>
                  </a:lnTo>
                  <a:lnTo>
                    <a:pt x="180" y="238"/>
                  </a:lnTo>
                  <a:lnTo>
                    <a:pt x="211" y="269"/>
                  </a:lnTo>
                  <a:lnTo>
                    <a:pt x="244" y="300"/>
                  </a:lnTo>
                  <a:lnTo>
                    <a:pt x="280" y="332"/>
                  </a:lnTo>
                  <a:lnTo>
                    <a:pt x="316" y="363"/>
                  </a:lnTo>
                  <a:lnTo>
                    <a:pt x="352" y="393"/>
                  </a:lnTo>
                  <a:lnTo>
                    <a:pt x="391" y="421"/>
                  </a:lnTo>
                  <a:lnTo>
                    <a:pt x="430" y="451"/>
                  </a:lnTo>
                  <a:lnTo>
                    <a:pt x="471" y="479"/>
                  </a:lnTo>
                  <a:lnTo>
                    <a:pt x="511" y="507"/>
                  </a:lnTo>
                  <a:lnTo>
                    <a:pt x="596" y="560"/>
                  </a:lnTo>
                  <a:lnTo>
                    <a:pt x="683" y="612"/>
                  </a:lnTo>
                  <a:lnTo>
                    <a:pt x="773" y="662"/>
                  </a:lnTo>
                  <a:lnTo>
                    <a:pt x="865" y="709"/>
                  </a:lnTo>
                  <a:lnTo>
                    <a:pt x="957" y="754"/>
                  </a:lnTo>
                  <a:lnTo>
                    <a:pt x="1049" y="798"/>
                  </a:lnTo>
                  <a:lnTo>
                    <a:pt x="1142" y="839"/>
                  </a:lnTo>
                  <a:lnTo>
                    <a:pt x="1234" y="878"/>
                  </a:lnTo>
                  <a:lnTo>
                    <a:pt x="1325" y="914"/>
                  </a:lnTo>
                  <a:lnTo>
                    <a:pt x="1414" y="948"/>
                  </a:lnTo>
                  <a:lnTo>
                    <a:pt x="1500" y="979"/>
                  </a:lnTo>
                  <a:lnTo>
                    <a:pt x="1584" y="1009"/>
                  </a:lnTo>
                  <a:lnTo>
                    <a:pt x="1664" y="1037"/>
                  </a:lnTo>
                  <a:lnTo>
                    <a:pt x="1740" y="1062"/>
                  </a:lnTo>
                  <a:lnTo>
                    <a:pt x="1878" y="1106"/>
                  </a:lnTo>
                  <a:lnTo>
                    <a:pt x="1994" y="1139"/>
                  </a:lnTo>
                  <a:lnTo>
                    <a:pt x="2081" y="1164"/>
                  </a:lnTo>
                  <a:lnTo>
                    <a:pt x="2158" y="1183"/>
                  </a:lnTo>
                  <a:lnTo>
                    <a:pt x="2158" y="1183"/>
                  </a:lnTo>
                  <a:lnTo>
                    <a:pt x="2081" y="1195"/>
                  </a:lnTo>
                  <a:lnTo>
                    <a:pt x="1992" y="1212"/>
                  </a:lnTo>
                  <a:lnTo>
                    <a:pt x="1877" y="1236"/>
                  </a:lnTo>
                  <a:lnTo>
                    <a:pt x="1809" y="1252"/>
                  </a:lnTo>
                  <a:lnTo>
                    <a:pt x="1737" y="1269"/>
                  </a:lnTo>
                  <a:lnTo>
                    <a:pt x="1661" y="1288"/>
                  </a:lnTo>
                  <a:lnTo>
                    <a:pt x="1579" y="1309"/>
                  </a:lnTo>
                  <a:lnTo>
                    <a:pt x="1495" y="1333"/>
                  </a:lnTo>
                  <a:lnTo>
                    <a:pt x="1407" y="1361"/>
                  </a:lnTo>
                  <a:lnTo>
                    <a:pt x="1318" y="1389"/>
                  </a:lnTo>
                  <a:lnTo>
                    <a:pt x="1226" y="1422"/>
                  </a:lnTo>
                  <a:lnTo>
                    <a:pt x="1134" y="1456"/>
                  </a:lnTo>
                  <a:lnTo>
                    <a:pt x="1041" y="1494"/>
                  </a:lnTo>
                  <a:lnTo>
                    <a:pt x="948" y="1533"/>
                  </a:lnTo>
                  <a:lnTo>
                    <a:pt x="855" y="1577"/>
                  </a:lnTo>
                  <a:lnTo>
                    <a:pt x="765" y="1624"/>
                  </a:lnTo>
                  <a:lnTo>
                    <a:pt x="719" y="1647"/>
                  </a:lnTo>
                  <a:lnTo>
                    <a:pt x="676" y="1672"/>
                  </a:lnTo>
                  <a:lnTo>
                    <a:pt x="632" y="1699"/>
                  </a:lnTo>
                  <a:lnTo>
                    <a:pt x="588" y="1726"/>
                  </a:lnTo>
                  <a:lnTo>
                    <a:pt x="546" y="1752"/>
                  </a:lnTo>
                  <a:lnTo>
                    <a:pt x="504" y="1782"/>
                  </a:lnTo>
                  <a:lnTo>
                    <a:pt x="463" y="1810"/>
                  </a:lnTo>
                  <a:lnTo>
                    <a:pt x="422" y="1840"/>
                  </a:lnTo>
                  <a:lnTo>
                    <a:pt x="383" y="1871"/>
                  </a:lnTo>
                  <a:lnTo>
                    <a:pt x="346" y="1904"/>
                  </a:lnTo>
                  <a:lnTo>
                    <a:pt x="308" y="1935"/>
                  </a:lnTo>
                  <a:lnTo>
                    <a:pt x="274" y="1970"/>
                  </a:lnTo>
                  <a:lnTo>
                    <a:pt x="239" y="2004"/>
                  </a:lnTo>
                  <a:lnTo>
                    <a:pt x="206" y="2040"/>
                  </a:lnTo>
                  <a:lnTo>
                    <a:pt x="175" y="2076"/>
                  </a:lnTo>
                  <a:lnTo>
                    <a:pt x="144" y="2114"/>
                  </a:lnTo>
                  <a:lnTo>
                    <a:pt x="116" y="2151"/>
                  </a:lnTo>
                  <a:lnTo>
                    <a:pt x="89" y="2190"/>
                  </a:lnTo>
                  <a:lnTo>
                    <a:pt x="64" y="2231"/>
                  </a:lnTo>
                  <a:lnTo>
                    <a:pt x="41" y="2272"/>
                  </a:lnTo>
                  <a:lnTo>
                    <a:pt x="19" y="2314"/>
                  </a:lnTo>
                  <a:lnTo>
                    <a:pt x="0" y="2356"/>
                  </a:lnTo>
                  <a:lnTo>
                    <a:pt x="0" y="2356"/>
                  </a:lnTo>
                  <a:close/>
                </a:path>
              </a:pathLst>
            </a:custGeom>
            <a:gradFill flip="none" rotWithShape="1">
              <a:gsLst>
                <a:gs pos="100000">
                  <a:srgbClr val="001642">
                    <a:alpha val="0"/>
                  </a:srgbClr>
                </a:gs>
                <a:gs pos="0">
                  <a:srgbClr val="0070C0">
                    <a:alpha val="51000"/>
                  </a:srgbClr>
                </a:gs>
              </a:gsLst>
              <a:lin ang="10800000" scaled="1"/>
              <a:tileRect/>
            </a:gradFill>
            <a:ln w="3175" cap="flat" cmpd="sng" algn="ctr">
              <a:gradFill flip="none" rotWithShape="1">
                <a:gsLst>
                  <a:gs pos="0">
                    <a:srgbClr val="00EAF6">
                      <a:alpha val="0"/>
                    </a:srgbClr>
                  </a:gs>
                  <a:gs pos="100000">
                    <a:srgbClr val="1F497D">
                      <a:lumMod val="60000"/>
                      <a:lumOff val="40000"/>
                      <a:alpha val="53000"/>
                    </a:srgbClr>
                  </a:gs>
                </a:gsLst>
                <a:lin ang="0" scaled="1"/>
                <a:tileRect/>
              </a:gradFill>
              <a:prstDash val="solid"/>
            </a:ln>
            <a:effectLst/>
          </p:spPr>
          <p:txBody>
            <a:bodyPr rtlCol="0" anchor="ctr"/>
            <a:lstStyle/>
            <a:p>
              <a:pPr indent="-141484" defTabSz="513382">
                <a:lnSpc>
                  <a:spcPts val="3145"/>
                </a:lnSpc>
                <a:buClr>
                  <a:srgbClr val="CC9900"/>
                </a:buClr>
                <a:buSzPct val="60000"/>
                <a:buFont typeface="Wingdings" pitchFamily="2" charset="2"/>
                <a:buChar char="n"/>
                <a:defRPr/>
              </a:pPr>
              <a:endParaRPr lang="zh-CN" altLang="en-US" sz="900" kern="0">
                <a:solidFill>
                  <a:prstClr val="white"/>
                </a:solidFill>
                <a:latin typeface="Arial" panose="020B0604020202020204" pitchFamily="34" charset="0"/>
                <a:ea typeface="微软雅黑" panose="020B0503020204020204" pitchFamily="34" charset="-122"/>
                <a:cs typeface="Arial" panose="020B0604020202020204" pitchFamily="34" charset="0"/>
                <a:sym typeface="Wingdings" pitchFamily="2" charset="2"/>
              </a:endParaRPr>
            </a:p>
          </p:txBody>
        </p:sp>
        <p:sp>
          <p:nvSpPr>
            <p:cNvPr id="63" name="Freeform 6"/>
            <p:cNvSpPr>
              <a:spLocks/>
            </p:cNvSpPr>
            <p:nvPr/>
          </p:nvSpPr>
          <p:spPr bwMode="auto">
            <a:xfrm rot="10800000">
              <a:off x="10220102" y="1042353"/>
              <a:ext cx="1019398" cy="527367"/>
            </a:xfrm>
            <a:custGeom>
              <a:avLst/>
              <a:gdLst/>
              <a:ahLst/>
              <a:cxnLst>
                <a:cxn ang="0">
                  <a:pos x="0" y="0"/>
                </a:cxn>
                <a:cxn ang="0">
                  <a:pos x="20" y="36"/>
                </a:cxn>
                <a:cxn ang="0">
                  <a:pos x="67" y="105"/>
                </a:cxn>
                <a:cxn ang="0">
                  <a:pos x="120" y="172"/>
                </a:cxn>
                <a:cxn ang="0">
                  <a:pos x="180" y="238"/>
                </a:cxn>
                <a:cxn ang="0">
                  <a:pos x="244" y="300"/>
                </a:cxn>
                <a:cxn ang="0">
                  <a:pos x="316" y="363"/>
                </a:cxn>
                <a:cxn ang="0">
                  <a:pos x="391" y="421"/>
                </a:cxn>
                <a:cxn ang="0">
                  <a:pos x="471" y="479"/>
                </a:cxn>
                <a:cxn ang="0">
                  <a:pos x="596" y="560"/>
                </a:cxn>
                <a:cxn ang="0">
                  <a:pos x="773" y="662"/>
                </a:cxn>
                <a:cxn ang="0">
                  <a:pos x="957" y="754"/>
                </a:cxn>
                <a:cxn ang="0">
                  <a:pos x="1142" y="839"/>
                </a:cxn>
                <a:cxn ang="0">
                  <a:pos x="1325" y="914"/>
                </a:cxn>
                <a:cxn ang="0">
                  <a:pos x="1500" y="979"/>
                </a:cxn>
                <a:cxn ang="0">
                  <a:pos x="1664" y="1037"/>
                </a:cxn>
                <a:cxn ang="0">
                  <a:pos x="1878" y="1106"/>
                </a:cxn>
                <a:cxn ang="0">
                  <a:pos x="2081" y="1164"/>
                </a:cxn>
                <a:cxn ang="0">
                  <a:pos x="2158" y="1183"/>
                </a:cxn>
                <a:cxn ang="0">
                  <a:pos x="1992" y="1212"/>
                </a:cxn>
                <a:cxn ang="0">
                  <a:pos x="1809" y="1252"/>
                </a:cxn>
                <a:cxn ang="0">
                  <a:pos x="1661" y="1288"/>
                </a:cxn>
                <a:cxn ang="0">
                  <a:pos x="1495" y="1333"/>
                </a:cxn>
                <a:cxn ang="0">
                  <a:pos x="1318" y="1389"/>
                </a:cxn>
                <a:cxn ang="0">
                  <a:pos x="1134" y="1456"/>
                </a:cxn>
                <a:cxn ang="0">
                  <a:pos x="948" y="1533"/>
                </a:cxn>
                <a:cxn ang="0">
                  <a:pos x="765" y="1624"/>
                </a:cxn>
                <a:cxn ang="0">
                  <a:pos x="676" y="1672"/>
                </a:cxn>
                <a:cxn ang="0">
                  <a:pos x="588" y="1726"/>
                </a:cxn>
                <a:cxn ang="0">
                  <a:pos x="504" y="1782"/>
                </a:cxn>
                <a:cxn ang="0">
                  <a:pos x="422" y="1840"/>
                </a:cxn>
                <a:cxn ang="0">
                  <a:pos x="346" y="1904"/>
                </a:cxn>
                <a:cxn ang="0">
                  <a:pos x="274" y="1970"/>
                </a:cxn>
                <a:cxn ang="0">
                  <a:pos x="206" y="2040"/>
                </a:cxn>
                <a:cxn ang="0">
                  <a:pos x="144" y="2114"/>
                </a:cxn>
                <a:cxn ang="0">
                  <a:pos x="89" y="2190"/>
                </a:cxn>
                <a:cxn ang="0">
                  <a:pos x="41" y="2272"/>
                </a:cxn>
                <a:cxn ang="0">
                  <a:pos x="0" y="2356"/>
                </a:cxn>
              </a:cxnLst>
              <a:rect l="0" t="0" r="r" b="b"/>
              <a:pathLst>
                <a:path w="2158" h="2356">
                  <a:moveTo>
                    <a:pt x="0" y="2356"/>
                  </a:moveTo>
                  <a:lnTo>
                    <a:pt x="0" y="0"/>
                  </a:lnTo>
                  <a:lnTo>
                    <a:pt x="0" y="0"/>
                  </a:lnTo>
                  <a:lnTo>
                    <a:pt x="20" y="36"/>
                  </a:lnTo>
                  <a:lnTo>
                    <a:pt x="42" y="70"/>
                  </a:lnTo>
                  <a:lnTo>
                    <a:pt x="67" y="105"/>
                  </a:lnTo>
                  <a:lnTo>
                    <a:pt x="92" y="139"/>
                  </a:lnTo>
                  <a:lnTo>
                    <a:pt x="120" y="172"/>
                  </a:lnTo>
                  <a:lnTo>
                    <a:pt x="149" y="205"/>
                  </a:lnTo>
                  <a:lnTo>
                    <a:pt x="180" y="238"/>
                  </a:lnTo>
                  <a:lnTo>
                    <a:pt x="211" y="269"/>
                  </a:lnTo>
                  <a:lnTo>
                    <a:pt x="244" y="300"/>
                  </a:lnTo>
                  <a:lnTo>
                    <a:pt x="280" y="332"/>
                  </a:lnTo>
                  <a:lnTo>
                    <a:pt x="316" y="363"/>
                  </a:lnTo>
                  <a:lnTo>
                    <a:pt x="352" y="393"/>
                  </a:lnTo>
                  <a:lnTo>
                    <a:pt x="391" y="421"/>
                  </a:lnTo>
                  <a:lnTo>
                    <a:pt x="430" y="451"/>
                  </a:lnTo>
                  <a:lnTo>
                    <a:pt x="471" y="479"/>
                  </a:lnTo>
                  <a:lnTo>
                    <a:pt x="511" y="507"/>
                  </a:lnTo>
                  <a:lnTo>
                    <a:pt x="596" y="560"/>
                  </a:lnTo>
                  <a:lnTo>
                    <a:pt x="683" y="612"/>
                  </a:lnTo>
                  <a:lnTo>
                    <a:pt x="773" y="662"/>
                  </a:lnTo>
                  <a:lnTo>
                    <a:pt x="865" y="709"/>
                  </a:lnTo>
                  <a:lnTo>
                    <a:pt x="957" y="754"/>
                  </a:lnTo>
                  <a:lnTo>
                    <a:pt x="1049" y="798"/>
                  </a:lnTo>
                  <a:lnTo>
                    <a:pt x="1142" y="839"/>
                  </a:lnTo>
                  <a:lnTo>
                    <a:pt x="1234" y="878"/>
                  </a:lnTo>
                  <a:lnTo>
                    <a:pt x="1325" y="914"/>
                  </a:lnTo>
                  <a:lnTo>
                    <a:pt x="1414" y="948"/>
                  </a:lnTo>
                  <a:lnTo>
                    <a:pt x="1500" y="979"/>
                  </a:lnTo>
                  <a:lnTo>
                    <a:pt x="1584" y="1009"/>
                  </a:lnTo>
                  <a:lnTo>
                    <a:pt x="1664" y="1037"/>
                  </a:lnTo>
                  <a:lnTo>
                    <a:pt x="1740" y="1062"/>
                  </a:lnTo>
                  <a:lnTo>
                    <a:pt x="1878" y="1106"/>
                  </a:lnTo>
                  <a:lnTo>
                    <a:pt x="1994" y="1139"/>
                  </a:lnTo>
                  <a:lnTo>
                    <a:pt x="2081" y="1164"/>
                  </a:lnTo>
                  <a:lnTo>
                    <a:pt x="2158" y="1183"/>
                  </a:lnTo>
                  <a:lnTo>
                    <a:pt x="2158" y="1183"/>
                  </a:lnTo>
                  <a:lnTo>
                    <a:pt x="2081" y="1195"/>
                  </a:lnTo>
                  <a:lnTo>
                    <a:pt x="1992" y="1212"/>
                  </a:lnTo>
                  <a:lnTo>
                    <a:pt x="1877" y="1236"/>
                  </a:lnTo>
                  <a:lnTo>
                    <a:pt x="1809" y="1252"/>
                  </a:lnTo>
                  <a:lnTo>
                    <a:pt x="1737" y="1269"/>
                  </a:lnTo>
                  <a:lnTo>
                    <a:pt x="1661" y="1288"/>
                  </a:lnTo>
                  <a:lnTo>
                    <a:pt x="1579" y="1309"/>
                  </a:lnTo>
                  <a:lnTo>
                    <a:pt x="1495" y="1333"/>
                  </a:lnTo>
                  <a:lnTo>
                    <a:pt x="1407" y="1361"/>
                  </a:lnTo>
                  <a:lnTo>
                    <a:pt x="1318" y="1389"/>
                  </a:lnTo>
                  <a:lnTo>
                    <a:pt x="1226" y="1422"/>
                  </a:lnTo>
                  <a:lnTo>
                    <a:pt x="1134" y="1456"/>
                  </a:lnTo>
                  <a:lnTo>
                    <a:pt x="1041" y="1494"/>
                  </a:lnTo>
                  <a:lnTo>
                    <a:pt x="948" y="1533"/>
                  </a:lnTo>
                  <a:lnTo>
                    <a:pt x="855" y="1577"/>
                  </a:lnTo>
                  <a:lnTo>
                    <a:pt x="765" y="1624"/>
                  </a:lnTo>
                  <a:lnTo>
                    <a:pt x="719" y="1647"/>
                  </a:lnTo>
                  <a:lnTo>
                    <a:pt x="676" y="1672"/>
                  </a:lnTo>
                  <a:lnTo>
                    <a:pt x="632" y="1699"/>
                  </a:lnTo>
                  <a:lnTo>
                    <a:pt x="588" y="1726"/>
                  </a:lnTo>
                  <a:lnTo>
                    <a:pt x="546" y="1752"/>
                  </a:lnTo>
                  <a:lnTo>
                    <a:pt x="504" y="1782"/>
                  </a:lnTo>
                  <a:lnTo>
                    <a:pt x="463" y="1810"/>
                  </a:lnTo>
                  <a:lnTo>
                    <a:pt x="422" y="1840"/>
                  </a:lnTo>
                  <a:lnTo>
                    <a:pt x="383" y="1871"/>
                  </a:lnTo>
                  <a:lnTo>
                    <a:pt x="346" y="1904"/>
                  </a:lnTo>
                  <a:lnTo>
                    <a:pt x="308" y="1935"/>
                  </a:lnTo>
                  <a:lnTo>
                    <a:pt x="274" y="1970"/>
                  </a:lnTo>
                  <a:lnTo>
                    <a:pt x="239" y="2004"/>
                  </a:lnTo>
                  <a:lnTo>
                    <a:pt x="206" y="2040"/>
                  </a:lnTo>
                  <a:lnTo>
                    <a:pt x="175" y="2076"/>
                  </a:lnTo>
                  <a:lnTo>
                    <a:pt x="144" y="2114"/>
                  </a:lnTo>
                  <a:lnTo>
                    <a:pt x="116" y="2151"/>
                  </a:lnTo>
                  <a:lnTo>
                    <a:pt x="89" y="2190"/>
                  </a:lnTo>
                  <a:lnTo>
                    <a:pt x="64" y="2231"/>
                  </a:lnTo>
                  <a:lnTo>
                    <a:pt x="41" y="2272"/>
                  </a:lnTo>
                  <a:lnTo>
                    <a:pt x="19" y="2314"/>
                  </a:lnTo>
                  <a:lnTo>
                    <a:pt x="0" y="2356"/>
                  </a:lnTo>
                  <a:lnTo>
                    <a:pt x="0" y="2356"/>
                  </a:lnTo>
                  <a:close/>
                </a:path>
              </a:pathLst>
            </a:custGeom>
            <a:gradFill flip="none" rotWithShape="1">
              <a:gsLst>
                <a:gs pos="100000">
                  <a:srgbClr val="001642">
                    <a:alpha val="0"/>
                  </a:srgbClr>
                </a:gs>
                <a:gs pos="0">
                  <a:srgbClr val="0070C0">
                    <a:alpha val="37000"/>
                  </a:srgbClr>
                </a:gs>
              </a:gsLst>
              <a:lin ang="10800000" scaled="1"/>
              <a:tileRect/>
            </a:gradFill>
            <a:ln w="3175" cap="flat" cmpd="sng" algn="ctr">
              <a:noFill/>
              <a:prstDash val="solid"/>
            </a:ln>
            <a:effectLst/>
          </p:spPr>
          <p:txBody>
            <a:bodyPr rtlCol="0" anchor="ctr"/>
            <a:lstStyle/>
            <a:p>
              <a:pPr indent="-141484" defTabSz="513382">
                <a:lnSpc>
                  <a:spcPts val="3145"/>
                </a:lnSpc>
                <a:buClr>
                  <a:srgbClr val="CC9900"/>
                </a:buClr>
                <a:buSzPct val="60000"/>
                <a:buFont typeface="Wingdings" pitchFamily="2" charset="2"/>
                <a:buChar char="n"/>
                <a:defRPr/>
              </a:pPr>
              <a:endParaRPr lang="zh-CN" altLang="en-US" sz="900" kern="0">
                <a:solidFill>
                  <a:prstClr val="white"/>
                </a:solidFill>
                <a:latin typeface="Arial" panose="020B0604020202020204" pitchFamily="34" charset="0"/>
                <a:ea typeface="微软雅黑" panose="020B0503020204020204" pitchFamily="34" charset="-122"/>
                <a:cs typeface="Arial" panose="020B0604020202020204" pitchFamily="34" charset="0"/>
                <a:sym typeface="Wingdings" pitchFamily="2" charset="2"/>
              </a:endParaRPr>
            </a:p>
          </p:txBody>
        </p:sp>
      </p:grpSp>
      <p:sp>
        <p:nvSpPr>
          <p:cNvPr id="85" name="矩形 84"/>
          <p:cNvSpPr/>
          <p:nvPr/>
        </p:nvSpPr>
        <p:spPr bwMode="auto">
          <a:xfrm>
            <a:off x="5868914" y="4768765"/>
            <a:ext cx="5567517" cy="1862031"/>
          </a:xfrm>
          <a:prstGeom prst="rect">
            <a:avLst/>
          </a:prstGeom>
          <a:solidFill>
            <a:sysClr val="window" lastClr="FFFFFF"/>
          </a:solidFill>
          <a:ln w="9525" cap="flat" cmpd="sng" algn="ctr">
            <a:solidFill>
              <a:sysClr val="windowText" lastClr="000000"/>
            </a:solidFill>
            <a:prstDash val="dash"/>
            <a:round/>
            <a:headEnd type="none" w="med" len="med"/>
            <a:tailEnd type="none" w="med" len="med"/>
          </a:ln>
          <a:effectLst/>
        </p:spPr>
        <p:txBody>
          <a:bodyPr vert="horz" wrap="square" lIns="91359" tIns="45679" rIns="91359" bIns="45679" numCol="1" rtlCol="0" anchor="ctr" anchorCtr="0" compatLnSpc="1">
            <a:prstTxWarp prst="textNoShape">
              <a:avLst/>
            </a:prstTxWarp>
          </a:bodyPr>
          <a:lstStyle/>
          <a:p>
            <a:pPr algn="ctr" defTabSz="800968">
              <a:defRPr/>
            </a:pPr>
            <a:endParaRPr lang="zh-CN" altLang="en-US" sz="900" b="1" kern="0">
              <a:solidFill>
                <a:srgbClr val="000000"/>
              </a:solidFill>
              <a:latin typeface="Arial" panose="020B0604020202020204" pitchFamily="34" charset="0"/>
              <a:ea typeface="微软雅黑" panose="020B0503020204020204" pitchFamily="34" charset="-122"/>
            </a:endParaRPr>
          </a:p>
        </p:txBody>
      </p:sp>
      <p:sp>
        <p:nvSpPr>
          <p:cNvPr id="88" name="圆角矩形 87"/>
          <p:cNvSpPr/>
          <p:nvPr/>
        </p:nvSpPr>
        <p:spPr>
          <a:xfrm>
            <a:off x="9892269" y="5113276"/>
            <a:ext cx="1215699" cy="246959"/>
          </a:xfrm>
          <a:prstGeom prst="roundRect">
            <a:avLst/>
          </a:prstGeom>
          <a:solidFill>
            <a:srgbClr val="255E91"/>
          </a:solidFill>
          <a:ln w="6350" cap="flat" cmpd="sng" algn="ctr">
            <a:noFill/>
            <a:prstDash val="solid"/>
            <a:miter lim="800000"/>
          </a:ln>
          <a:effectLst/>
        </p:spPr>
        <p:txBody>
          <a:bodyPr rtlCol="0" anchor="ctr"/>
          <a:lstStyle/>
          <a:p>
            <a:pPr algn="ctr">
              <a:defRPr/>
            </a:pPr>
            <a:r>
              <a:rPr lang="en-US" sz="900">
                <a:solidFill>
                  <a:srgbClr val="FFFFFF"/>
                </a:solidFill>
                <a:latin typeface="Arial" panose="020B0604020202020204" pitchFamily="34" charset="0"/>
                <a:ea typeface="微软雅黑" panose="020B0503020204020204" pitchFamily="34" charset="-122"/>
              </a:rPr>
              <a:t>EDA</a:t>
            </a:r>
          </a:p>
        </p:txBody>
      </p:sp>
      <p:sp>
        <p:nvSpPr>
          <p:cNvPr id="89" name="圆角矩形 88"/>
          <p:cNvSpPr/>
          <p:nvPr/>
        </p:nvSpPr>
        <p:spPr>
          <a:xfrm>
            <a:off x="8545487" y="5418827"/>
            <a:ext cx="1215699" cy="246959"/>
          </a:xfrm>
          <a:prstGeom prst="roundRect">
            <a:avLst/>
          </a:prstGeom>
          <a:solidFill>
            <a:srgbClr val="255E91"/>
          </a:solidFill>
          <a:ln w="12700" cap="flat" cmpd="sng" algn="ctr">
            <a:noFill/>
            <a:prstDash val="solid"/>
            <a:miter lim="800000"/>
          </a:ln>
          <a:effectLst/>
        </p:spPr>
        <p:txBody>
          <a:bodyPr rtlCol="0" anchor="ctr"/>
          <a:lstStyle/>
          <a:p>
            <a:pPr algn="ctr">
              <a:defRPr/>
            </a:pPr>
            <a:r>
              <a:rPr lang="en-US" sz="900">
                <a:solidFill>
                  <a:srgbClr val="FFFFFF"/>
                </a:solidFill>
                <a:latin typeface="Arial" panose="020B0604020202020204" pitchFamily="34" charset="0"/>
                <a:ea typeface="微软雅黑" panose="020B0503020204020204" pitchFamily="34" charset="-122"/>
              </a:rPr>
              <a:t>CRM</a:t>
            </a:r>
          </a:p>
        </p:txBody>
      </p:sp>
      <p:sp>
        <p:nvSpPr>
          <p:cNvPr id="90" name="圆角矩形 89"/>
          <p:cNvSpPr/>
          <p:nvPr/>
        </p:nvSpPr>
        <p:spPr>
          <a:xfrm>
            <a:off x="9892269" y="5411991"/>
            <a:ext cx="1215699" cy="246959"/>
          </a:xfrm>
          <a:prstGeom prst="roundRect">
            <a:avLst/>
          </a:prstGeom>
          <a:solidFill>
            <a:srgbClr val="255E91"/>
          </a:solidFill>
          <a:ln w="6350" cap="flat" cmpd="sng" algn="ctr">
            <a:noFill/>
            <a:prstDash val="solid"/>
            <a:miter lim="800000"/>
          </a:ln>
          <a:effectLst/>
        </p:spPr>
        <p:txBody>
          <a:bodyPr rtlCol="0" anchor="ctr"/>
          <a:lstStyle/>
          <a:p>
            <a:pPr algn="ctr">
              <a:defRPr/>
            </a:pPr>
            <a:r>
              <a:rPr lang="en-US" sz="900">
                <a:solidFill>
                  <a:srgbClr val="FFFFFF"/>
                </a:solidFill>
                <a:latin typeface="Arial" panose="020B0604020202020204" pitchFamily="34" charset="0"/>
                <a:ea typeface="微软雅黑" panose="020B0503020204020204" pitchFamily="34" charset="-122"/>
              </a:rPr>
              <a:t>PDM</a:t>
            </a:r>
          </a:p>
        </p:txBody>
      </p:sp>
      <p:sp>
        <p:nvSpPr>
          <p:cNvPr id="91" name="文本框 90"/>
          <p:cNvSpPr txBox="1"/>
          <p:nvPr/>
        </p:nvSpPr>
        <p:spPr>
          <a:xfrm>
            <a:off x="8563715" y="5762785"/>
            <a:ext cx="2790794" cy="415390"/>
          </a:xfrm>
          <a:prstGeom prst="rect">
            <a:avLst/>
          </a:prstGeom>
          <a:noFill/>
        </p:spPr>
        <p:txBody>
          <a:bodyPr wrap="square" lIns="0" tIns="0" rIns="0" bIns="0" rtlCol="0">
            <a:spAutoFit/>
          </a:bodyPr>
          <a:lstStyle/>
          <a:p>
            <a:pPr defTabSz="964947" fontAlgn="base">
              <a:spcBef>
                <a:spcPct val="0"/>
              </a:spcBef>
              <a:spcAft>
                <a:spcPct val="0"/>
              </a:spcAft>
            </a:pPr>
            <a:r>
              <a:rPr lang="en-US" sz="900" b="1">
                <a:solidFill>
                  <a:srgbClr val="C00000"/>
                </a:solidFill>
                <a:latin typeface="Arial" panose="020B0604020202020204" pitchFamily="34" charset="0"/>
              </a:rPr>
              <a:t>Opportunity 1:</a:t>
            </a:r>
            <a:r>
              <a:rPr lang="en-US" sz="900" b="1">
                <a:solidFill>
                  <a:srgbClr val="1D1D1A"/>
                </a:solidFill>
                <a:latin typeface="Arial" panose="020B0604020202020204" pitchFamily="34" charset="0"/>
              </a:rPr>
              <a:t> Enterprise core ERP + BI</a:t>
            </a:r>
          </a:p>
          <a:p>
            <a:pPr defTabSz="964947" fontAlgn="base">
              <a:spcBef>
                <a:spcPct val="0"/>
              </a:spcBef>
              <a:spcAft>
                <a:spcPct val="0"/>
              </a:spcAft>
            </a:pPr>
            <a:r>
              <a:rPr lang="en-US" sz="900" b="1">
                <a:solidFill>
                  <a:srgbClr val="C00000"/>
                </a:solidFill>
                <a:latin typeface="Arial" panose="020B0604020202020204" pitchFamily="34" charset="0"/>
                <a:ea typeface="微软雅黑" panose="020B0503020204020204" pitchFamily="34" charset="-122"/>
              </a:rPr>
              <a:t>Opportunity 2:</a:t>
            </a:r>
            <a:r>
              <a:rPr lang="en-US" sz="900" b="1">
                <a:solidFill>
                  <a:srgbClr val="1D1D1A"/>
                </a:solidFill>
                <a:latin typeface="Arial" panose="020B0604020202020204" pitchFamily="34" charset="0"/>
                <a:ea typeface="微软雅黑" panose="020B0503020204020204" pitchFamily="34" charset="-122"/>
              </a:rPr>
              <a:t> PDM and autonomous driving AI training require high-performance storage</a:t>
            </a:r>
          </a:p>
        </p:txBody>
      </p:sp>
      <p:sp>
        <p:nvSpPr>
          <p:cNvPr id="92" name="矩形 91"/>
          <p:cNvSpPr/>
          <p:nvPr/>
        </p:nvSpPr>
        <p:spPr bwMode="auto">
          <a:xfrm>
            <a:off x="5851760" y="2875479"/>
            <a:ext cx="5567660" cy="1739269"/>
          </a:xfrm>
          <a:prstGeom prst="rect">
            <a:avLst/>
          </a:prstGeom>
          <a:solidFill>
            <a:sysClr val="window" lastClr="FFFFFF"/>
          </a:solidFill>
          <a:ln w="9525" cap="flat" cmpd="sng" algn="ctr">
            <a:solidFill>
              <a:sysClr val="windowText" lastClr="000000"/>
            </a:solidFill>
            <a:prstDash val="dash"/>
            <a:round/>
            <a:headEnd type="none" w="med" len="med"/>
            <a:tailEnd type="none" w="med" len="med"/>
          </a:ln>
          <a:effectLst/>
        </p:spPr>
        <p:txBody>
          <a:bodyPr vert="horz" wrap="square" lIns="91359" tIns="45679" rIns="91359" bIns="45679" numCol="1" rtlCol="0" anchor="ctr" anchorCtr="0" compatLnSpc="1">
            <a:prstTxWarp prst="textNoShape">
              <a:avLst/>
            </a:prstTxWarp>
          </a:bodyPr>
          <a:lstStyle/>
          <a:p>
            <a:pPr algn="ctr" defTabSz="800968">
              <a:defRPr/>
            </a:pPr>
            <a:endParaRPr lang="zh-CN" altLang="en-US" sz="900" b="1" kern="0">
              <a:solidFill>
                <a:srgbClr val="000000"/>
              </a:solidFill>
              <a:latin typeface="Arial" panose="020B0604020202020204" pitchFamily="34" charset="0"/>
              <a:ea typeface="微软雅黑" panose="020B0503020204020204" pitchFamily="34" charset="-122"/>
            </a:endParaRPr>
          </a:p>
        </p:txBody>
      </p:sp>
      <p:sp>
        <p:nvSpPr>
          <p:cNvPr id="94" name="圆角矩形 93"/>
          <p:cNvSpPr/>
          <p:nvPr/>
        </p:nvSpPr>
        <p:spPr>
          <a:xfrm>
            <a:off x="8558834" y="3226643"/>
            <a:ext cx="1215699" cy="246959"/>
          </a:xfrm>
          <a:prstGeom prst="roundRect">
            <a:avLst/>
          </a:prstGeom>
          <a:solidFill>
            <a:srgbClr val="255E91"/>
          </a:solidFill>
          <a:ln w="12700" cap="flat" cmpd="sng" algn="ctr">
            <a:noFill/>
            <a:prstDash val="solid"/>
            <a:miter lim="800000"/>
          </a:ln>
          <a:effectLst/>
        </p:spPr>
        <p:txBody>
          <a:bodyPr rtlCol="0" anchor="ctr"/>
          <a:lstStyle/>
          <a:p>
            <a:pPr algn="ctr">
              <a:defRPr/>
            </a:pPr>
            <a:r>
              <a:rPr lang="en-US" sz="900">
                <a:solidFill>
                  <a:srgbClr val="FFFFFF"/>
                </a:solidFill>
                <a:latin typeface="Arial" panose="020B0604020202020204" pitchFamily="34" charset="0"/>
                <a:ea typeface="微软雅黑" panose="020B0503020204020204" pitchFamily="34" charset="-122"/>
              </a:rPr>
              <a:t>Social Security</a:t>
            </a:r>
          </a:p>
        </p:txBody>
      </p:sp>
      <p:sp>
        <p:nvSpPr>
          <p:cNvPr id="95" name="圆角矩形 94"/>
          <p:cNvSpPr/>
          <p:nvPr/>
        </p:nvSpPr>
        <p:spPr>
          <a:xfrm>
            <a:off x="9905854" y="3226643"/>
            <a:ext cx="1215699" cy="246959"/>
          </a:xfrm>
          <a:prstGeom prst="roundRect">
            <a:avLst/>
          </a:prstGeom>
          <a:solidFill>
            <a:srgbClr val="255E91"/>
          </a:solidFill>
          <a:ln w="6350" cap="flat" cmpd="sng" algn="ctr">
            <a:noFill/>
            <a:prstDash val="solid"/>
            <a:miter lim="800000"/>
          </a:ln>
          <a:effectLst/>
        </p:spPr>
        <p:txBody>
          <a:bodyPr rtlCol="0" anchor="ctr"/>
          <a:lstStyle/>
          <a:p>
            <a:pPr algn="ctr">
              <a:defRPr/>
            </a:pPr>
            <a:r>
              <a:rPr lang="en-US" sz="900">
                <a:solidFill>
                  <a:srgbClr val="FFFFFF"/>
                </a:solidFill>
                <a:latin typeface="Arial" panose="020B0604020202020204" pitchFamily="34" charset="0"/>
                <a:ea typeface="微软雅黑" panose="020B0503020204020204" pitchFamily="34" charset="-122"/>
              </a:rPr>
              <a:t>Customs Service</a:t>
            </a:r>
          </a:p>
        </p:txBody>
      </p:sp>
      <p:sp>
        <p:nvSpPr>
          <p:cNvPr id="97" name="圆角矩形 96"/>
          <p:cNvSpPr/>
          <p:nvPr/>
        </p:nvSpPr>
        <p:spPr>
          <a:xfrm>
            <a:off x="8551631" y="3532194"/>
            <a:ext cx="1215699" cy="246959"/>
          </a:xfrm>
          <a:prstGeom prst="roundRect">
            <a:avLst/>
          </a:prstGeom>
          <a:solidFill>
            <a:srgbClr val="255E91"/>
          </a:solidFill>
          <a:ln w="12700" cap="flat" cmpd="sng" algn="ctr">
            <a:noFill/>
            <a:prstDash val="solid"/>
            <a:miter lim="800000"/>
          </a:ln>
          <a:effectLst/>
        </p:spPr>
        <p:txBody>
          <a:bodyPr rtlCol="0" anchor="ctr"/>
          <a:lstStyle/>
          <a:p>
            <a:pPr algn="ctr">
              <a:defRPr/>
            </a:pPr>
            <a:r>
              <a:rPr lang="en-US" sz="900">
                <a:solidFill>
                  <a:srgbClr val="FFFFFF"/>
                </a:solidFill>
                <a:latin typeface="Arial" panose="020B0604020202020204" pitchFamily="34" charset="0"/>
                <a:ea typeface="微软雅黑" panose="020B0503020204020204" pitchFamily="34" charset="-122"/>
              </a:rPr>
              <a:t>Taxation Admin</a:t>
            </a:r>
          </a:p>
        </p:txBody>
      </p:sp>
      <p:sp>
        <p:nvSpPr>
          <p:cNvPr id="98" name="圆角矩形 97"/>
          <p:cNvSpPr/>
          <p:nvPr/>
        </p:nvSpPr>
        <p:spPr>
          <a:xfrm>
            <a:off x="9898412" y="3525358"/>
            <a:ext cx="1215699" cy="246959"/>
          </a:xfrm>
          <a:prstGeom prst="roundRect">
            <a:avLst/>
          </a:prstGeom>
          <a:solidFill>
            <a:srgbClr val="255E91"/>
          </a:solidFill>
          <a:ln w="6350" cap="flat" cmpd="sng" algn="ctr">
            <a:noFill/>
            <a:prstDash val="solid"/>
            <a:miter lim="800000"/>
          </a:ln>
          <a:effectLst/>
        </p:spPr>
        <p:txBody>
          <a:bodyPr rtlCol="0" anchor="ctr"/>
          <a:lstStyle/>
          <a:p>
            <a:pPr algn="ctr">
              <a:defRPr/>
            </a:pPr>
            <a:r>
              <a:rPr lang="en-US" sz="900">
                <a:solidFill>
                  <a:srgbClr val="FFFFFF"/>
                </a:solidFill>
                <a:latin typeface="Arial" panose="020B0604020202020204" pitchFamily="34" charset="0"/>
                <a:ea typeface="微软雅黑" panose="020B0503020204020204" pitchFamily="34" charset="-122"/>
              </a:rPr>
              <a:t>Office automation</a:t>
            </a:r>
          </a:p>
        </p:txBody>
      </p:sp>
      <p:sp>
        <p:nvSpPr>
          <p:cNvPr id="99" name="文本框 98"/>
          <p:cNvSpPr txBox="1"/>
          <p:nvPr/>
        </p:nvSpPr>
        <p:spPr>
          <a:xfrm>
            <a:off x="8563715" y="3882700"/>
            <a:ext cx="2752352" cy="276927"/>
          </a:xfrm>
          <a:prstGeom prst="rect">
            <a:avLst/>
          </a:prstGeom>
          <a:noFill/>
        </p:spPr>
        <p:txBody>
          <a:bodyPr wrap="square" lIns="0" tIns="0" rIns="0" bIns="0" rtlCol="0">
            <a:spAutoFit/>
          </a:bodyPr>
          <a:lstStyle/>
          <a:p>
            <a:r>
              <a:rPr kumimoji="1" lang="en-US" sz="900" b="1">
                <a:solidFill>
                  <a:srgbClr val="C00000"/>
                </a:solidFill>
                <a:latin typeface="Arial" panose="020B0604020202020204" pitchFamily="34" charset="0"/>
                <a:ea typeface="Microsoft YaHei" panose="020B0503020204020204" pitchFamily="34" charset="-122"/>
              </a:rPr>
              <a:t>Opportunity: </a:t>
            </a:r>
            <a:r>
              <a:rPr kumimoji="1" lang="en-US" sz="900" b="1">
                <a:solidFill>
                  <a:srgbClr val="1D1D1A"/>
                </a:solidFill>
                <a:latin typeface="Arial" panose="020B0604020202020204" pitchFamily="34" charset="0"/>
                <a:ea typeface="Microsoft YaHei" panose="020B0503020204020204" pitchFamily="34" charset="-122"/>
              </a:rPr>
              <a:t>Policy-driven new storage requirement</a:t>
            </a:r>
          </a:p>
        </p:txBody>
      </p:sp>
      <p:grpSp>
        <p:nvGrpSpPr>
          <p:cNvPr id="44" name="组合 43"/>
          <p:cNvGrpSpPr/>
          <p:nvPr/>
        </p:nvGrpSpPr>
        <p:grpSpPr>
          <a:xfrm>
            <a:off x="941935" y="5024485"/>
            <a:ext cx="3259661" cy="830471"/>
            <a:chOff x="1620451" y="2298960"/>
            <a:chExt cx="1891112" cy="781004"/>
          </a:xfrm>
        </p:grpSpPr>
        <p:grpSp>
          <p:nvGrpSpPr>
            <p:cNvPr id="45" name="组合 44"/>
            <p:cNvGrpSpPr/>
            <p:nvPr/>
          </p:nvGrpSpPr>
          <p:grpSpPr>
            <a:xfrm>
              <a:off x="1651091" y="2298960"/>
              <a:ext cx="1830720" cy="781004"/>
              <a:chOff x="1640849" y="2275202"/>
              <a:chExt cx="1511554" cy="546159"/>
            </a:xfrm>
          </p:grpSpPr>
          <p:sp>
            <p:nvSpPr>
              <p:cNvPr id="47" name="矩形 46"/>
              <p:cNvSpPr/>
              <p:nvPr/>
            </p:nvSpPr>
            <p:spPr>
              <a:xfrm>
                <a:off x="1642189" y="2275202"/>
                <a:ext cx="1510214" cy="546159"/>
              </a:xfrm>
              <a:prstGeom prst="rect">
                <a:avLst/>
              </a:prstGeom>
              <a:gradFill flip="none" rotWithShape="1">
                <a:gsLst>
                  <a:gs pos="0">
                    <a:srgbClr val="D6E5F2"/>
                  </a:gs>
                  <a:gs pos="100000">
                    <a:srgbClr val="BFD1E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900">
                  <a:solidFill>
                    <a:srgbClr val="1D1D1A">
                      <a:lumMod val="95000"/>
                      <a:lumOff val="5000"/>
                    </a:srgbClr>
                  </a:solidFill>
                  <a:latin typeface="Arial" panose="020B0604020202020204" pitchFamily="34" charset="0"/>
                  <a:ea typeface="微软雅黑" pitchFamily="34" charset="-122"/>
                  <a:cs typeface="Arial" pitchFamily="34" charset="0"/>
                </a:endParaRPr>
              </a:p>
            </p:txBody>
          </p:sp>
          <p:sp>
            <p:nvSpPr>
              <p:cNvPr id="52" name="Freeform 52"/>
              <p:cNvSpPr>
                <a:spLocks noEditPoints="1"/>
              </p:cNvSpPr>
              <p:nvPr/>
            </p:nvSpPr>
            <p:spPr bwMode="auto">
              <a:xfrm>
                <a:off x="1640849" y="2277338"/>
                <a:ext cx="1319832" cy="431114"/>
              </a:xfrm>
              <a:custGeom>
                <a:avLst/>
                <a:gdLst/>
                <a:ahLst/>
                <a:cxnLst>
                  <a:cxn ang="0">
                    <a:pos x="700" y="0"/>
                  </a:cxn>
                  <a:cxn ang="0">
                    <a:pos x="962" y="0"/>
                  </a:cxn>
                  <a:cxn ang="0">
                    <a:pos x="972" y="0"/>
                  </a:cxn>
                  <a:cxn ang="0">
                    <a:pos x="168" y="358"/>
                  </a:cxn>
                  <a:cxn ang="0">
                    <a:pos x="473" y="0"/>
                  </a:cxn>
                  <a:cxn ang="0">
                    <a:pos x="342" y="358"/>
                  </a:cxn>
                  <a:cxn ang="0">
                    <a:pos x="636" y="0"/>
                  </a:cxn>
                  <a:cxn ang="0">
                    <a:pos x="426" y="0"/>
                  </a:cxn>
                  <a:cxn ang="0">
                    <a:pos x="908" y="0"/>
                  </a:cxn>
                  <a:cxn ang="0">
                    <a:pos x="917" y="0"/>
                  </a:cxn>
                  <a:cxn ang="0">
                    <a:pos x="495" y="358"/>
                  </a:cxn>
                  <a:cxn ang="0">
                    <a:pos x="798" y="0"/>
                  </a:cxn>
                  <a:cxn ang="0">
                    <a:pos x="561" y="358"/>
                  </a:cxn>
                  <a:cxn ang="0">
                    <a:pos x="853" y="0"/>
                  </a:cxn>
                  <a:cxn ang="0">
                    <a:pos x="753" y="0"/>
                  </a:cxn>
                  <a:cxn ang="0">
                    <a:pos x="254" y="0"/>
                  </a:cxn>
                  <a:cxn ang="0">
                    <a:pos x="262" y="0"/>
                  </a:cxn>
                  <a:cxn ang="0">
                    <a:pos x="4" y="358"/>
                  </a:cxn>
                  <a:cxn ang="0">
                    <a:pos x="307" y="0"/>
                  </a:cxn>
                  <a:cxn ang="0">
                    <a:pos x="0" y="53"/>
                  </a:cxn>
                  <a:cxn ang="0">
                    <a:pos x="35" y="0"/>
                  </a:cxn>
                  <a:cxn ang="0">
                    <a:pos x="589" y="0"/>
                  </a:cxn>
                  <a:cxn ang="0">
                    <a:pos x="362" y="0"/>
                  </a:cxn>
                  <a:cxn ang="0">
                    <a:pos x="372" y="0"/>
                  </a:cxn>
                  <a:cxn ang="0">
                    <a:pos x="0" y="235"/>
                  </a:cxn>
                  <a:cxn ang="0">
                    <a:pos x="198" y="0"/>
                  </a:cxn>
                  <a:cxn ang="0">
                    <a:pos x="0" y="118"/>
                  </a:cxn>
                  <a:cxn ang="0">
                    <a:pos x="90" y="0"/>
                  </a:cxn>
                  <a:cxn ang="0">
                    <a:pos x="153" y="0"/>
                  </a:cxn>
                  <a:cxn ang="0">
                    <a:pos x="1543" y="358"/>
                  </a:cxn>
                  <a:cxn ang="0">
                    <a:pos x="1543" y="358"/>
                  </a:cxn>
                  <a:cxn ang="0">
                    <a:pos x="1424" y="358"/>
                  </a:cxn>
                  <a:cxn ang="0">
                    <a:pos x="1604" y="29"/>
                  </a:cxn>
                  <a:cxn ang="0">
                    <a:pos x="1205" y="358"/>
                  </a:cxn>
                  <a:cxn ang="0">
                    <a:pos x="1508" y="0"/>
                  </a:cxn>
                  <a:cxn ang="0">
                    <a:pos x="1268" y="358"/>
                  </a:cxn>
                  <a:cxn ang="0">
                    <a:pos x="1563" y="0"/>
                  </a:cxn>
                  <a:cxn ang="0">
                    <a:pos x="1369" y="358"/>
                  </a:cxn>
                  <a:cxn ang="0">
                    <a:pos x="1604" y="339"/>
                  </a:cxn>
                  <a:cxn ang="0">
                    <a:pos x="714" y="358"/>
                  </a:cxn>
                  <a:cxn ang="0">
                    <a:pos x="1017" y="0"/>
                  </a:cxn>
                  <a:cxn ang="0">
                    <a:pos x="1604" y="209"/>
                  </a:cxn>
                  <a:cxn ang="0">
                    <a:pos x="223" y="358"/>
                  </a:cxn>
                  <a:cxn ang="0">
                    <a:pos x="526" y="0"/>
                  </a:cxn>
                  <a:cxn ang="0">
                    <a:pos x="1160" y="358"/>
                  </a:cxn>
                  <a:cxn ang="0">
                    <a:pos x="1453" y="0"/>
                  </a:cxn>
                  <a:cxn ang="0">
                    <a:pos x="1191" y="0"/>
                  </a:cxn>
                  <a:cxn ang="0">
                    <a:pos x="1125" y="0"/>
                  </a:cxn>
                  <a:cxn ang="0">
                    <a:pos x="1135" y="0"/>
                  </a:cxn>
                  <a:cxn ang="0">
                    <a:pos x="769" y="358"/>
                  </a:cxn>
                  <a:cxn ang="0">
                    <a:pos x="1072" y="0"/>
                  </a:cxn>
                  <a:cxn ang="0">
                    <a:pos x="941" y="358"/>
                  </a:cxn>
                  <a:cxn ang="0">
                    <a:pos x="1236" y="0"/>
                  </a:cxn>
                  <a:cxn ang="0">
                    <a:pos x="1299" y="0"/>
                  </a:cxn>
                  <a:cxn ang="0">
                    <a:pos x="1399" y="0"/>
                  </a:cxn>
                  <a:cxn ang="0">
                    <a:pos x="1408" y="0"/>
                  </a:cxn>
                  <a:cxn ang="0">
                    <a:pos x="1041" y="358"/>
                  </a:cxn>
                  <a:cxn ang="0">
                    <a:pos x="1344" y="0"/>
                  </a:cxn>
                </a:cxnLst>
                <a:rect l="0" t="0" r="r" b="b"/>
                <a:pathLst>
                  <a:path w="1604" h="358">
                    <a:moveTo>
                      <a:pt x="689" y="0"/>
                    </a:moveTo>
                    <a:lnTo>
                      <a:pt x="387" y="358"/>
                    </a:lnTo>
                    <a:lnTo>
                      <a:pt x="397" y="358"/>
                    </a:lnTo>
                    <a:lnTo>
                      <a:pt x="700" y="0"/>
                    </a:lnTo>
                    <a:lnTo>
                      <a:pt x="700" y="0"/>
                    </a:lnTo>
                    <a:lnTo>
                      <a:pt x="689" y="0"/>
                    </a:lnTo>
                    <a:lnTo>
                      <a:pt x="689" y="0"/>
                    </a:lnTo>
                    <a:close/>
                    <a:moveTo>
                      <a:pt x="962" y="0"/>
                    </a:moveTo>
                    <a:lnTo>
                      <a:pt x="659" y="358"/>
                    </a:lnTo>
                    <a:lnTo>
                      <a:pt x="669" y="358"/>
                    </a:lnTo>
                    <a:lnTo>
                      <a:pt x="972" y="0"/>
                    </a:lnTo>
                    <a:lnTo>
                      <a:pt x="972" y="0"/>
                    </a:lnTo>
                    <a:lnTo>
                      <a:pt x="962" y="0"/>
                    </a:lnTo>
                    <a:lnTo>
                      <a:pt x="962" y="0"/>
                    </a:lnTo>
                    <a:close/>
                    <a:moveTo>
                      <a:pt x="473" y="0"/>
                    </a:moveTo>
                    <a:lnTo>
                      <a:pt x="168" y="358"/>
                    </a:lnTo>
                    <a:lnTo>
                      <a:pt x="178" y="358"/>
                    </a:lnTo>
                    <a:lnTo>
                      <a:pt x="481" y="0"/>
                    </a:lnTo>
                    <a:lnTo>
                      <a:pt x="481" y="0"/>
                    </a:lnTo>
                    <a:lnTo>
                      <a:pt x="473" y="0"/>
                    </a:lnTo>
                    <a:lnTo>
                      <a:pt x="473" y="0"/>
                    </a:lnTo>
                    <a:close/>
                    <a:moveTo>
                      <a:pt x="636" y="0"/>
                    </a:moveTo>
                    <a:lnTo>
                      <a:pt x="331" y="358"/>
                    </a:lnTo>
                    <a:lnTo>
                      <a:pt x="342" y="358"/>
                    </a:lnTo>
                    <a:lnTo>
                      <a:pt x="644" y="0"/>
                    </a:lnTo>
                    <a:lnTo>
                      <a:pt x="644" y="0"/>
                    </a:lnTo>
                    <a:lnTo>
                      <a:pt x="636" y="0"/>
                    </a:lnTo>
                    <a:lnTo>
                      <a:pt x="636" y="0"/>
                    </a:lnTo>
                    <a:close/>
                    <a:moveTo>
                      <a:pt x="417" y="0"/>
                    </a:moveTo>
                    <a:lnTo>
                      <a:pt x="115" y="358"/>
                    </a:lnTo>
                    <a:lnTo>
                      <a:pt x="123" y="358"/>
                    </a:lnTo>
                    <a:lnTo>
                      <a:pt x="426" y="0"/>
                    </a:lnTo>
                    <a:lnTo>
                      <a:pt x="426" y="0"/>
                    </a:lnTo>
                    <a:lnTo>
                      <a:pt x="417" y="0"/>
                    </a:lnTo>
                    <a:lnTo>
                      <a:pt x="417" y="0"/>
                    </a:lnTo>
                    <a:close/>
                    <a:moveTo>
                      <a:pt x="908" y="0"/>
                    </a:moveTo>
                    <a:lnTo>
                      <a:pt x="606" y="358"/>
                    </a:lnTo>
                    <a:lnTo>
                      <a:pt x="614" y="358"/>
                    </a:lnTo>
                    <a:lnTo>
                      <a:pt x="917" y="0"/>
                    </a:lnTo>
                    <a:lnTo>
                      <a:pt x="917" y="0"/>
                    </a:lnTo>
                    <a:lnTo>
                      <a:pt x="908" y="0"/>
                    </a:lnTo>
                    <a:lnTo>
                      <a:pt x="908" y="0"/>
                    </a:lnTo>
                    <a:close/>
                    <a:moveTo>
                      <a:pt x="798" y="0"/>
                    </a:moveTo>
                    <a:lnTo>
                      <a:pt x="495" y="358"/>
                    </a:lnTo>
                    <a:lnTo>
                      <a:pt x="505" y="358"/>
                    </a:lnTo>
                    <a:lnTo>
                      <a:pt x="808" y="0"/>
                    </a:lnTo>
                    <a:lnTo>
                      <a:pt x="808" y="0"/>
                    </a:lnTo>
                    <a:lnTo>
                      <a:pt x="798" y="0"/>
                    </a:lnTo>
                    <a:lnTo>
                      <a:pt x="798" y="0"/>
                    </a:lnTo>
                    <a:close/>
                    <a:moveTo>
                      <a:pt x="853" y="0"/>
                    </a:moveTo>
                    <a:lnTo>
                      <a:pt x="550" y="358"/>
                    </a:lnTo>
                    <a:lnTo>
                      <a:pt x="561" y="358"/>
                    </a:lnTo>
                    <a:lnTo>
                      <a:pt x="863" y="0"/>
                    </a:lnTo>
                    <a:lnTo>
                      <a:pt x="863" y="0"/>
                    </a:lnTo>
                    <a:lnTo>
                      <a:pt x="853" y="0"/>
                    </a:lnTo>
                    <a:lnTo>
                      <a:pt x="853" y="0"/>
                    </a:lnTo>
                    <a:close/>
                    <a:moveTo>
                      <a:pt x="745" y="0"/>
                    </a:moveTo>
                    <a:lnTo>
                      <a:pt x="442" y="358"/>
                    </a:lnTo>
                    <a:lnTo>
                      <a:pt x="450" y="358"/>
                    </a:lnTo>
                    <a:lnTo>
                      <a:pt x="753" y="0"/>
                    </a:lnTo>
                    <a:lnTo>
                      <a:pt x="753" y="0"/>
                    </a:lnTo>
                    <a:lnTo>
                      <a:pt x="745" y="0"/>
                    </a:lnTo>
                    <a:lnTo>
                      <a:pt x="745" y="0"/>
                    </a:lnTo>
                    <a:close/>
                    <a:moveTo>
                      <a:pt x="254" y="0"/>
                    </a:moveTo>
                    <a:lnTo>
                      <a:pt x="0" y="300"/>
                    </a:lnTo>
                    <a:lnTo>
                      <a:pt x="0" y="310"/>
                    </a:lnTo>
                    <a:lnTo>
                      <a:pt x="262" y="0"/>
                    </a:lnTo>
                    <a:lnTo>
                      <a:pt x="262" y="0"/>
                    </a:lnTo>
                    <a:lnTo>
                      <a:pt x="254" y="0"/>
                    </a:lnTo>
                    <a:lnTo>
                      <a:pt x="254" y="0"/>
                    </a:lnTo>
                    <a:close/>
                    <a:moveTo>
                      <a:pt x="307" y="0"/>
                    </a:moveTo>
                    <a:lnTo>
                      <a:pt x="4" y="358"/>
                    </a:lnTo>
                    <a:lnTo>
                      <a:pt x="14" y="358"/>
                    </a:lnTo>
                    <a:lnTo>
                      <a:pt x="317" y="0"/>
                    </a:lnTo>
                    <a:lnTo>
                      <a:pt x="317" y="0"/>
                    </a:lnTo>
                    <a:lnTo>
                      <a:pt x="307" y="0"/>
                    </a:lnTo>
                    <a:lnTo>
                      <a:pt x="307" y="0"/>
                    </a:lnTo>
                    <a:close/>
                    <a:moveTo>
                      <a:pt x="35" y="0"/>
                    </a:moveTo>
                    <a:lnTo>
                      <a:pt x="0" y="43"/>
                    </a:lnTo>
                    <a:lnTo>
                      <a:pt x="0" y="53"/>
                    </a:lnTo>
                    <a:lnTo>
                      <a:pt x="45" y="0"/>
                    </a:lnTo>
                    <a:lnTo>
                      <a:pt x="45" y="0"/>
                    </a:lnTo>
                    <a:lnTo>
                      <a:pt x="35" y="0"/>
                    </a:lnTo>
                    <a:lnTo>
                      <a:pt x="35" y="0"/>
                    </a:lnTo>
                    <a:close/>
                    <a:moveTo>
                      <a:pt x="581" y="0"/>
                    </a:moveTo>
                    <a:lnTo>
                      <a:pt x="278" y="358"/>
                    </a:lnTo>
                    <a:lnTo>
                      <a:pt x="286" y="358"/>
                    </a:lnTo>
                    <a:lnTo>
                      <a:pt x="589" y="0"/>
                    </a:lnTo>
                    <a:lnTo>
                      <a:pt x="589" y="0"/>
                    </a:lnTo>
                    <a:lnTo>
                      <a:pt x="581" y="0"/>
                    </a:lnTo>
                    <a:lnTo>
                      <a:pt x="581" y="0"/>
                    </a:lnTo>
                    <a:close/>
                    <a:moveTo>
                      <a:pt x="362" y="0"/>
                    </a:moveTo>
                    <a:lnTo>
                      <a:pt x="59" y="358"/>
                    </a:lnTo>
                    <a:lnTo>
                      <a:pt x="70" y="358"/>
                    </a:lnTo>
                    <a:lnTo>
                      <a:pt x="372" y="0"/>
                    </a:lnTo>
                    <a:lnTo>
                      <a:pt x="372" y="0"/>
                    </a:lnTo>
                    <a:lnTo>
                      <a:pt x="362" y="0"/>
                    </a:lnTo>
                    <a:lnTo>
                      <a:pt x="362" y="0"/>
                    </a:lnTo>
                    <a:close/>
                    <a:moveTo>
                      <a:pt x="198" y="0"/>
                    </a:moveTo>
                    <a:lnTo>
                      <a:pt x="0" y="235"/>
                    </a:lnTo>
                    <a:lnTo>
                      <a:pt x="0" y="247"/>
                    </a:lnTo>
                    <a:lnTo>
                      <a:pt x="209" y="0"/>
                    </a:lnTo>
                    <a:lnTo>
                      <a:pt x="209" y="0"/>
                    </a:lnTo>
                    <a:lnTo>
                      <a:pt x="198" y="0"/>
                    </a:lnTo>
                    <a:lnTo>
                      <a:pt x="198" y="0"/>
                    </a:lnTo>
                    <a:close/>
                    <a:moveTo>
                      <a:pt x="90" y="0"/>
                    </a:moveTo>
                    <a:lnTo>
                      <a:pt x="0" y="108"/>
                    </a:lnTo>
                    <a:lnTo>
                      <a:pt x="0" y="118"/>
                    </a:lnTo>
                    <a:lnTo>
                      <a:pt x="98" y="0"/>
                    </a:lnTo>
                    <a:lnTo>
                      <a:pt x="98" y="0"/>
                    </a:lnTo>
                    <a:lnTo>
                      <a:pt x="90" y="0"/>
                    </a:lnTo>
                    <a:lnTo>
                      <a:pt x="90" y="0"/>
                    </a:lnTo>
                    <a:close/>
                    <a:moveTo>
                      <a:pt x="143" y="0"/>
                    </a:moveTo>
                    <a:lnTo>
                      <a:pt x="0" y="171"/>
                    </a:lnTo>
                    <a:lnTo>
                      <a:pt x="0" y="183"/>
                    </a:lnTo>
                    <a:lnTo>
                      <a:pt x="153" y="0"/>
                    </a:lnTo>
                    <a:lnTo>
                      <a:pt x="153" y="0"/>
                    </a:lnTo>
                    <a:lnTo>
                      <a:pt x="143" y="0"/>
                    </a:lnTo>
                    <a:lnTo>
                      <a:pt x="143" y="0"/>
                    </a:lnTo>
                    <a:close/>
                    <a:moveTo>
                      <a:pt x="1543" y="358"/>
                    </a:moveTo>
                    <a:lnTo>
                      <a:pt x="1604" y="286"/>
                    </a:lnTo>
                    <a:lnTo>
                      <a:pt x="1604" y="274"/>
                    </a:lnTo>
                    <a:lnTo>
                      <a:pt x="1532" y="358"/>
                    </a:lnTo>
                    <a:lnTo>
                      <a:pt x="1543" y="358"/>
                    </a:lnTo>
                    <a:close/>
                    <a:moveTo>
                      <a:pt x="1432" y="358"/>
                    </a:moveTo>
                    <a:lnTo>
                      <a:pt x="1604" y="156"/>
                    </a:lnTo>
                    <a:lnTo>
                      <a:pt x="1604" y="147"/>
                    </a:lnTo>
                    <a:lnTo>
                      <a:pt x="1424" y="358"/>
                    </a:lnTo>
                    <a:lnTo>
                      <a:pt x="1432" y="358"/>
                    </a:lnTo>
                    <a:close/>
                    <a:moveTo>
                      <a:pt x="1313" y="358"/>
                    </a:moveTo>
                    <a:lnTo>
                      <a:pt x="1324" y="358"/>
                    </a:lnTo>
                    <a:lnTo>
                      <a:pt x="1604" y="29"/>
                    </a:lnTo>
                    <a:lnTo>
                      <a:pt x="1604" y="17"/>
                    </a:lnTo>
                    <a:lnTo>
                      <a:pt x="1313" y="358"/>
                    </a:lnTo>
                    <a:close/>
                    <a:moveTo>
                      <a:pt x="1508" y="0"/>
                    </a:moveTo>
                    <a:lnTo>
                      <a:pt x="1205" y="358"/>
                    </a:lnTo>
                    <a:lnTo>
                      <a:pt x="1215" y="358"/>
                    </a:lnTo>
                    <a:lnTo>
                      <a:pt x="1516" y="0"/>
                    </a:lnTo>
                    <a:lnTo>
                      <a:pt x="1516" y="0"/>
                    </a:lnTo>
                    <a:lnTo>
                      <a:pt x="1508" y="0"/>
                    </a:lnTo>
                    <a:lnTo>
                      <a:pt x="1508" y="0"/>
                    </a:lnTo>
                    <a:close/>
                    <a:moveTo>
                      <a:pt x="1563" y="0"/>
                    </a:moveTo>
                    <a:lnTo>
                      <a:pt x="1260" y="358"/>
                    </a:lnTo>
                    <a:lnTo>
                      <a:pt x="1268" y="358"/>
                    </a:lnTo>
                    <a:lnTo>
                      <a:pt x="1571" y="0"/>
                    </a:lnTo>
                    <a:lnTo>
                      <a:pt x="1571" y="0"/>
                    </a:lnTo>
                    <a:lnTo>
                      <a:pt x="1563" y="0"/>
                    </a:lnTo>
                    <a:lnTo>
                      <a:pt x="1563" y="0"/>
                    </a:lnTo>
                    <a:close/>
                    <a:moveTo>
                      <a:pt x="1379" y="358"/>
                    </a:moveTo>
                    <a:lnTo>
                      <a:pt x="1604" y="91"/>
                    </a:lnTo>
                    <a:lnTo>
                      <a:pt x="1604" y="82"/>
                    </a:lnTo>
                    <a:lnTo>
                      <a:pt x="1369" y="358"/>
                    </a:lnTo>
                    <a:lnTo>
                      <a:pt x="1379" y="358"/>
                    </a:lnTo>
                    <a:close/>
                    <a:moveTo>
                      <a:pt x="1596" y="358"/>
                    </a:moveTo>
                    <a:lnTo>
                      <a:pt x="1604" y="348"/>
                    </a:lnTo>
                    <a:lnTo>
                      <a:pt x="1604" y="339"/>
                    </a:lnTo>
                    <a:lnTo>
                      <a:pt x="1588" y="358"/>
                    </a:lnTo>
                    <a:lnTo>
                      <a:pt x="1596" y="358"/>
                    </a:lnTo>
                    <a:close/>
                    <a:moveTo>
                      <a:pt x="1017" y="0"/>
                    </a:moveTo>
                    <a:lnTo>
                      <a:pt x="714" y="358"/>
                    </a:lnTo>
                    <a:lnTo>
                      <a:pt x="724" y="358"/>
                    </a:lnTo>
                    <a:lnTo>
                      <a:pt x="1027" y="0"/>
                    </a:lnTo>
                    <a:lnTo>
                      <a:pt x="1027" y="0"/>
                    </a:lnTo>
                    <a:lnTo>
                      <a:pt x="1017" y="0"/>
                    </a:lnTo>
                    <a:lnTo>
                      <a:pt x="1017" y="0"/>
                    </a:lnTo>
                    <a:close/>
                    <a:moveTo>
                      <a:pt x="1487" y="358"/>
                    </a:moveTo>
                    <a:lnTo>
                      <a:pt x="1604" y="221"/>
                    </a:lnTo>
                    <a:lnTo>
                      <a:pt x="1604" y="209"/>
                    </a:lnTo>
                    <a:lnTo>
                      <a:pt x="1477" y="358"/>
                    </a:lnTo>
                    <a:lnTo>
                      <a:pt x="1487" y="358"/>
                    </a:lnTo>
                    <a:close/>
                    <a:moveTo>
                      <a:pt x="526" y="0"/>
                    </a:moveTo>
                    <a:lnTo>
                      <a:pt x="223" y="358"/>
                    </a:lnTo>
                    <a:lnTo>
                      <a:pt x="233" y="358"/>
                    </a:lnTo>
                    <a:lnTo>
                      <a:pt x="536" y="0"/>
                    </a:lnTo>
                    <a:lnTo>
                      <a:pt x="536" y="0"/>
                    </a:lnTo>
                    <a:lnTo>
                      <a:pt x="526" y="0"/>
                    </a:lnTo>
                    <a:lnTo>
                      <a:pt x="526" y="0"/>
                    </a:lnTo>
                    <a:close/>
                    <a:moveTo>
                      <a:pt x="1453" y="0"/>
                    </a:moveTo>
                    <a:lnTo>
                      <a:pt x="1150" y="358"/>
                    </a:lnTo>
                    <a:lnTo>
                      <a:pt x="1160" y="358"/>
                    </a:lnTo>
                    <a:lnTo>
                      <a:pt x="1463" y="0"/>
                    </a:lnTo>
                    <a:lnTo>
                      <a:pt x="1463" y="0"/>
                    </a:lnTo>
                    <a:lnTo>
                      <a:pt x="1453" y="0"/>
                    </a:lnTo>
                    <a:lnTo>
                      <a:pt x="1453" y="0"/>
                    </a:lnTo>
                    <a:close/>
                    <a:moveTo>
                      <a:pt x="1180" y="0"/>
                    </a:moveTo>
                    <a:lnTo>
                      <a:pt x="878" y="358"/>
                    </a:lnTo>
                    <a:lnTo>
                      <a:pt x="888" y="358"/>
                    </a:lnTo>
                    <a:lnTo>
                      <a:pt x="1191" y="0"/>
                    </a:lnTo>
                    <a:lnTo>
                      <a:pt x="1191" y="0"/>
                    </a:lnTo>
                    <a:lnTo>
                      <a:pt x="1180" y="0"/>
                    </a:lnTo>
                    <a:lnTo>
                      <a:pt x="1180" y="0"/>
                    </a:lnTo>
                    <a:close/>
                    <a:moveTo>
                      <a:pt x="1125" y="0"/>
                    </a:moveTo>
                    <a:lnTo>
                      <a:pt x="822" y="358"/>
                    </a:lnTo>
                    <a:lnTo>
                      <a:pt x="833" y="358"/>
                    </a:lnTo>
                    <a:lnTo>
                      <a:pt x="1135" y="0"/>
                    </a:lnTo>
                    <a:lnTo>
                      <a:pt x="1135" y="0"/>
                    </a:lnTo>
                    <a:lnTo>
                      <a:pt x="1125" y="0"/>
                    </a:lnTo>
                    <a:lnTo>
                      <a:pt x="1125" y="0"/>
                    </a:lnTo>
                    <a:close/>
                    <a:moveTo>
                      <a:pt x="1072" y="0"/>
                    </a:moveTo>
                    <a:lnTo>
                      <a:pt x="769" y="358"/>
                    </a:lnTo>
                    <a:lnTo>
                      <a:pt x="777" y="358"/>
                    </a:lnTo>
                    <a:lnTo>
                      <a:pt x="1080" y="0"/>
                    </a:lnTo>
                    <a:lnTo>
                      <a:pt x="1080" y="0"/>
                    </a:lnTo>
                    <a:lnTo>
                      <a:pt x="1072" y="0"/>
                    </a:lnTo>
                    <a:lnTo>
                      <a:pt x="1072" y="0"/>
                    </a:lnTo>
                    <a:close/>
                    <a:moveTo>
                      <a:pt x="1236" y="0"/>
                    </a:moveTo>
                    <a:lnTo>
                      <a:pt x="933" y="358"/>
                    </a:lnTo>
                    <a:lnTo>
                      <a:pt x="941" y="358"/>
                    </a:lnTo>
                    <a:lnTo>
                      <a:pt x="1244" y="0"/>
                    </a:lnTo>
                    <a:lnTo>
                      <a:pt x="1244" y="0"/>
                    </a:lnTo>
                    <a:lnTo>
                      <a:pt x="1236" y="0"/>
                    </a:lnTo>
                    <a:lnTo>
                      <a:pt x="1236" y="0"/>
                    </a:lnTo>
                    <a:close/>
                    <a:moveTo>
                      <a:pt x="1289" y="0"/>
                    </a:moveTo>
                    <a:lnTo>
                      <a:pt x="986" y="358"/>
                    </a:lnTo>
                    <a:lnTo>
                      <a:pt x="996" y="358"/>
                    </a:lnTo>
                    <a:lnTo>
                      <a:pt x="1299" y="0"/>
                    </a:lnTo>
                    <a:lnTo>
                      <a:pt x="1299" y="0"/>
                    </a:lnTo>
                    <a:lnTo>
                      <a:pt x="1289" y="0"/>
                    </a:lnTo>
                    <a:lnTo>
                      <a:pt x="1289" y="0"/>
                    </a:lnTo>
                    <a:close/>
                    <a:moveTo>
                      <a:pt x="1399" y="0"/>
                    </a:moveTo>
                    <a:lnTo>
                      <a:pt x="1097" y="358"/>
                    </a:lnTo>
                    <a:lnTo>
                      <a:pt x="1105" y="358"/>
                    </a:lnTo>
                    <a:lnTo>
                      <a:pt x="1408" y="0"/>
                    </a:lnTo>
                    <a:lnTo>
                      <a:pt x="1408" y="0"/>
                    </a:lnTo>
                    <a:lnTo>
                      <a:pt x="1399" y="0"/>
                    </a:lnTo>
                    <a:lnTo>
                      <a:pt x="1399" y="0"/>
                    </a:lnTo>
                    <a:close/>
                    <a:moveTo>
                      <a:pt x="1344" y="0"/>
                    </a:moveTo>
                    <a:lnTo>
                      <a:pt x="1041" y="358"/>
                    </a:lnTo>
                    <a:lnTo>
                      <a:pt x="1052" y="358"/>
                    </a:lnTo>
                    <a:lnTo>
                      <a:pt x="1354" y="0"/>
                    </a:lnTo>
                    <a:lnTo>
                      <a:pt x="1354" y="0"/>
                    </a:lnTo>
                    <a:lnTo>
                      <a:pt x="1344" y="0"/>
                    </a:lnTo>
                    <a:lnTo>
                      <a:pt x="1344" y="0"/>
                    </a:lnTo>
                    <a:close/>
                  </a:path>
                </a:pathLst>
              </a:custGeom>
              <a:solidFill>
                <a:srgbClr val="58698A">
                  <a:alpha val="10000"/>
                </a:srgbClr>
              </a:solidFill>
              <a:ln w="9525">
                <a:noFill/>
                <a:round/>
                <a:headEnd/>
                <a:tailEnd/>
              </a:ln>
            </p:spPr>
            <p:txBody>
              <a:bodyPr vert="horz" wrap="square" lIns="91404" tIns="45702" rIns="91404" bIns="45702" numCol="1" anchor="t" anchorCtr="0" compatLnSpc="1">
                <a:prstTxWarp prst="textNoShape">
                  <a:avLst/>
                </a:prstTxWarp>
              </a:bodyPr>
              <a:lstStyle/>
              <a:p>
                <a:endParaRPr lang="zh-CN" altLang="en-US" sz="900">
                  <a:solidFill>
                    <a:srgbClr val="1D1D1A"/>
                  </a:solidFill>
                  <a:latin typeface="Arial" panose="020B0604020202020204" pitchFamily="34" charset="0"/>
                  <a:cs typeface="Arial" pitchFamily="34" charset="0"/>
                </a:endParaRPr>
              </a:p>
            </p:txBody>
          </p:sp>
        </p:grpSp>
        <p:sp>
          <p:nvSpPr>
            <p:cNvPr id="46" name="TextBox 173"/>
            <p:cNvSpPr txBox="1"/>
            <p:nvPr/>
          </p:nvSpPr>
          <p:spPr>
            <a:xfrm>
              <a:off x="1620451" y="2336658"/>
              <a:ext cx="1891112" cy="665548"/>
            </a:xfrm>
            <a:prstGeom prst="rect">
              <a:avLst/>
            </a:prstGeom>
            <a:noFill/>
          </p:spPr>
          <p:txBody>
            <a:bodyPr wrap="square" rtlCol="0">
              <a:spAutoFit/>
            </a:bodyPr>
            <a:lstStyle/>
            <a:p>
              <a:pPr algn="ctr"/>
              <a:r>
                <a:rPr lang="en-US" sz="1000" b="1">
                  <a:solidFill>
                    <a:srgbClr val="1D1D1A"/>
                  </a:solidFill>
                  <a:latin typeface="Arial" panose="020B0604020202020204" pitchFamily="34" charset="0"/>
                  <a:ea typeface="微软雅黑" panose="020B0503020204020204" pitchFamily="34" charset="-122"/>
                </a:rPr>
                <a:t>Serviceable and Addressable Market (SAM)  in 2022: </a:t>
              </a:r>
              <a:r>
                <a:rPr lang="en-US" sz="1000" b="1">
                  <a:solidFill>
                    <a:srgbClr val="C00000"/>
                  </a:solidFill>
                  <a:latin typeface="Arial" panose="020B0604020202020204" pitchFamily="34" charset="0"/>
                  <a:ea typeface="微软雅黑" panose="020B0503020204020204" pitchFamily="34" charset="-122"/>
                </a:rPr>
                <a:t>US$18.9 B</a:t>
              </a:r>
            </a:p>
            <a:p>
              <a:pPr algn="ctr"/>
              <a:r>
                <a:rPr lang="en-US" sz="1000" b="1">
                  <a:solidFill>
                    <a:srgbClr val="1D1D1A"/>
                  </a:solidFill>
                  <a:latin typeface="Arial" panose="020B0604020202020204" pitchFamily="34" charset="0"/>
                  <a:ea typeface="微软雅黑" panose="020B0503020204020204" pitchFamily="34" charset="-122"/>
                </a:rPr>
                <a:t>Finance, government, and manufacturing account for </a:t>
              </a:r>
              <a:r>
                <a:rPr lang="en-US" sz="1000" b="1">
                  <a:solidFill>
                    <a:srgbClr val="C00000"/>
                  </a:solidFill>
                  <a:latin typeface="Arial" panose="020B0604020202020204" pitchFamily="34" charset="0"/>
                  <a:ea typeface="微软雅黑" panose="020B0503020204020204" pitchFamily="34" charset="-122"/>
                </a:rPr>
                <a:t>&gt; 50%</a:t>
              </a:r>
            </a:p>
          </p:txBody>
        </p:sp>
      </p:grpSp>
      <p:sp>
        <p:nvSpPr>
          <p:cNvPr id="4" name="矩形 3"/>
          <p:cNvSpPr/>
          <p:nvPr/>
        </p:nvSpPr>
        <p:spPr>
          <a:xfrm>
            <a:off x="6563878" y="2337930"/>
            <a:ext cx="1011553" cy="274299"/>
          </a:xfrm>
          <a:prstGeom prst="rect">
            <a:avLst/>
          </a:prstGeom>
        </p:spPr>
        <p:txBody>
          <a:bodyPr wrap="none">
            <a:spAutoFit/>
          </a:bodyPr>
          <a:lstStyle/>
          <a:p>
            <a:pPr algn="ctr">
              <a:lnSpc>
                <a:spcPct val="150000"/>
              </a:lnSpc>
              <a:defRPr/>
            </a:pPr>
            <a:r>
              <a:rPr lang="en-US" sz="900" b="1">
                <a:solidFill>
                  <a:srgbClr val="000000"/>
                </a:solidFill>
                <a:latin typeface="Arial" panose="020B0604020202020204" pitchFamily="34" charset="0"/>
                <a:ea typeface="微软雅黑" panose="020B0503020204020204" pitchFamily="34" charset="-122"/>
              </a:rPr>
              <a:t>SAM: US$3.9 B</a:t>
            </a:r>
          </a:p>
        </p:txBody>
      </p:sp>
      <p:sp>
        <p:nvSpPr>
          <p:cNvPr id="71" name="矩形 70"/>
          <p:cNvSpPr/>
          <p:nvPr/>
        </p:nvSpPr>
        <p:spPr>
          <a:xfrm>
            <a:off x="6517381" y="4361189"/>
            <a:ext cx="1011553" cy="274299"/>
          </a:xfrm>
          <a:prstGeom prst="rect">
            <a:avLst/>
          </a:prstGeom>
        </p:spPr>
        <p:txBody>
          <a:bodyPr wrap="none">
            <a:spAutoFit/>
          </a:bodyPr>
          <a:lstStyle/>
          <a:p>
            <a:pPr algn="ctr">
              <a:lnSpc>
                <a:spcPct val="150000"/>
              </a:lnSpc>
              <a:defRPr/>
            </a:pPr>
            <a:r>
              <a:rPr lang="en-US" sz="900" b="1">
                <a:solidFill>
                  <a:srgbClr val="000000"/>
                </a:solidFill>
                <a:latin typeface="Arial" panose="020B0604020202020204" pitchFamily="34" charset="0"/>
                <a:ea typeface="微软雅黑" panose="020B0503020204020204" pitchFamily="34" charset="-122"/>
              </a:rPr>
              <a:t>SAM: US$3.2 B</a:t>
            </a:r>
          </a:p>
        </p:txBody>
      </p:sp>
      <p:sp>
        <p:nvSpPr>
          <p:cNvPr id="86" name="TextBox 110"/>
          <p:cNvSpPr txBox="1"/>
          <p:nvPr/>
        </p:nvSpPr>
        <p:spPr>
          <a:xfrm>
            <a:off x="5730376" y="6321227"/>
            <a:ext cx="2678556" cy="274299"/>
          </a:xfrm>
          <a:prstGeom prst="rect">
            <a:avLst/>
          </a:prstGeom>
          <a:noFill/>
        </p:spPr>
        <p:txBody>
          <a:bodyPr wrap="square" rtlCol="0">
            <a:spAutoFit/>
          </a:bodyPr>
          <a:lstStyle/>
          <a:p>
            <a:pPr algn="ctr">
              <a:lnSpc>
                <a:spcPct val="150000"/>
              </a:lnSpc>
              <a:defRPr/>
            </a:pPr>
            <a:r>
              <a:rPr lang="en-US" sz="900" b="1">
                <a:solidFill>
                  <a:srgbClr val="000000"/>
                </a:solidFill>
                <a:latin typeface="Arial" panose="020B0604020202020204" pitchFamily="34" charset="0"/>
                <a:ea typeface="微软雅黑" panose="020B0503020204020204" pitchFamily="34" charset="-122"/>
              </a:rPr>
              <a:t>SAM: US$2.6 B</a:t>
            </a:r>
          </a:p>
        </p:txBody>
      </p:sp>
      <p:sp>
        <p:nvSpPr>
          <p:cNvPr id="87" name="圆角矩形 86"/>
          <p:cNvSpPr/>
          <p:nvPr/>
        </p:nvSpPr>
        <p:spPr>
          <a:xfrm>
            <a:off x="8552690" y="5113276"/>
            <a:ext cx="1215699" cy="246959"/>
          </a:xfrm>
          <a:prstGeom prst="roundRect">
            <a:avLst/>
          </a:prstGeom>
          <a:solidFill>
            <a:srgbClr val="255E91"/>
          </a:solidFill>
          <a:ln w="12700" cap="flat" cmpd="sng" algn="ctr">
            <a:noFill/>
            <a:prstDash val="solid"/>
            <a:miter lim="800000"/>
          </a:ln>
          <a:effectLst/>
        </p:spPr>
        <p:txBody>
          <a:bodyPr rtlCol="0" anchor="ctr"/>
          <a:lstStyle/>
          <a:p>
            <a:pPr algn="ctr">
              <a:defRPr/>
            </a:pPr>
            <a:r>
              <a:rPr lang="en-US" sz="900">
                <a:solidFill>
                  <a:srgbClr val="FFFFFF"/>
                </a:solidFill>
                <a:latin typeface="Arial" panose="020B0604020202020204" pitchFamily="34" charset="0"/>
                <a:ea typeface="微软雅黑" panose="020B0503020204020204" pitchFamily="34" charset="-122"/>
              </a:rPr>
              <a:t>ERP</a:t>
            </a:r>
          </a:p>
        </p:txBody>
      </p:sp>
      <p:sp>
        <p:nvSpPr>
          <p:cNvPr id="49" name="圆角矩形 48"/>
          <p:cNvSpPr/>
          <p:nvPr/>
        </p:nvSpPr>
        <p:spPr>
          <a:xfrm>
            <a:off x="8551631" y="1087717"/>
            <a:ext cx="1215699" cy="246959"/>
          </a:xfrm>
          <a:prstGeom prst="roundRect">
            <a:avLst/>
          </a:prstGeom>
          <a:solidFill>
            <a:srgbClr val="255E91"/>
          </a:solidFill>
          <a:ln w="12700" cap="flat" cmpd="sng" algn="ctr">
            <a:noFill/>
            <a:prstDash val="solid"/>
            <a:miter lim="800000"/>
          </a:ln>
          <a:effectLst/>
        </p:spPr>
        <p:txBody>
          <a:bodyPr rtlCol="0" anchor="ctr"/>
          <a:lstStyle/>
          <a:p>
            <a:pPr algn="ctr">
              <a:defRPr/>
            </a:pPr>
            <a:r>
              <a:rPr lang="en-US" sz="900">
                <a:solidFill>
                  <a:srgbClr val="FFFFFF"/>
                </a:solidFill>
                <a:latin typeface="Arial" panose="020B0604020202020204" pitchFamily="34" charset="0"/>
                <a:ea typeface="微软雅黑" panose="020B0503020204020204" pitchFamily="34" charset="-122"/>
              </a:rPr>
              <a:t>Core banking</a:t>
            </a:r>
          </a:p>
        </p:txBody>
      </p:sp>
      <p:graphicFrame>
        <p:nvGraphicFramePr>
          <p:cNvPr id="48" name="图表 47"/>
          <p:cNvGraphicFramePr>
            <a:graphicFrameLocks/>
          </p:cNvGraphicFramePr>
          <p:nvPr/>
        </p:nvGraphicFramePr>
        <p:xfrm>
          <a:off x="-383032" y="1173501"/>
          <a:ext cx="5872546" cy="403124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3" name="图表 52"/>
          <p:cNvGraphicFramePr>
            <a:graphicFrameLocks/>
          </p:cNvGraphicFramePr>
          <p:nvPr/>
        </p:nvGraphicFramePr>
        <p:xfrm>
          <a:off x="4355503" y="381209"/>
          <a:ext cx="3849284" cy="229386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4" name="图表 53"/>
          <p:cNvGraphicFramePr>
            <a:graphicFrameLocks/>
          </p:cNvGraphicFramePr>
          <p:nvPr/>
        </p:nvGraphicFramePr>
        <p:xfrm>
          <a:off x="5227000" y="2282341"/>
          <a:ext cx="3686289" cy="252967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7" name="图表 56"/>
          <p:cNvGraphicFramePr>
            <a:graphicFrameLocks/>
          </p:cNvGraphicFramePr>
          <p:nvPr/>
        </p:nvGraphicFramePr>
        <p:xfrm>
          <a:off x="2913748" y="4427387"/>
          <a:ext cx="5032667" cy="3501577"/>
        </p:xfrm>
        <a:graphic>
          <a:graphicData uri="http://schemas.openxmlformats.org/drawingml/2006/chart">
            <c:chart xmlns:c="http://schemas.openxmlformats.org/drawingml/2006/chart" xmlns:r="http://schemas.openxmlformats.org/officeDocument/2006/relationships" r:id="rId6"/>
          </a:graphicData>
        </a:graphic>
      </p:graphicFrame>
      <p:grpSp>
        <p:nvGrpSpPr>
          <p:cNvPr id="66" name="组合 57">
            <a:extLst>
              <a:ext uri="{FF2B5EF4-FFF2-40B4-BE49-F238E27FC236}">
                <a16:creationId xmlns:a16="http://schemas.microsoft.com/office/drawing/2014/main" id="{4C7617B9-5204-4554-8C35-F4A86887139A}"/>
              </a:ext>
            </a:extLst>
          </p:cNvPr>
          <p:cNvGrpSpPr/>
          <p:nvPr/>
        </p:nvGrpSpPr>
        <p:grpSpPr>
          <a:xfrm>
            <a:off x="7876032" y="598444"/>
            <a:ext cx="1576970" cy="481300"/>
            <a:chOff x="-149460" y="2260101"/>
            <a:chExt cx="2005142" cy="634346"/>
          </a:xfrm>
        </p:grpSpPr>
        <p:grpSp>
          <p:nvGrpSpPr>
            <p:cNvPr id="67" name="组合 58">
              <a:extLst>
                <a:ext uri="{FF2B5EF4-FFF2-40B4-BE49-F238E27FC236}">
                  <a16:creationId xmlns:a16="http://schemas.microsoft.com/office/drawing/2014/main" id="{004B02BA-1A58-4AE0-ADB0-048EBC2FC433}"/>
                </a:ext>
              </a:extLst>
            </p:cNvPr>
            <p:cNvGrpSpPr/>
            <p:nvPr/>
          </p:nvGrpSpPr>
          <p:grpSpPr>
            <a:xfrm>
              <a:off x="-149460" y="2260101"/>
              <a:ext cx="2005142" cy="634346"/>
              <a:chOff x="154205" y="2248030"/>
              <a:chExt cx="1655567" cy="443601"/>
            </a:xfrm>
          </p:grpSpPr>
          <p:sp>
            <p:nvSpPr>
              <p:cNvPr id="69" name="矩形 63">
                <a:extLst>
                  <a:ext uri="{FF2B5EF4-FFF2-40B4-BE49-F238E27FC236}">
                    <a16:creationId xmlns:a16="http://schemas.microsoft.com/office/drawing/2014/main" id="{9B14FFFE-5B02-4126-85F8-20E233571F73}"/>
                  </a:ext>
                </a:extLst>
              </p:cNvPr>
              <p:cNvSpPr/>
              <p:nvPr/>
            </p:nvSpPr>
            <p:spPr>
              <a:xfrm>
                <a:off x="154205" y="2248030"/>
                <a:ext cx="1317153" cy="43538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00">
                  <a:solidFill>
                    <a:srgbClr val="1D1D1A">
                      <a:lumMod val="95000"/>
                      <a:lumOff val="5000"/>
                    </a:srgbClr>
                  </a:solidFill>
                  <a:latin typeface="Arial" panose="020B0604020202020204" pitchFamily="34" charset="0"/>
                  <a:ea typeface="微软雅黑" pitchFamily="34" charset="-122"/>
                  <a:cs typeface="Arial" pitchFamily="34" charset="0"/>
                </a:endParaRPr>
              </a:p>
            </p:txBody>
          </p:sp>
          <p:sp>
            <p:nvSpPr>
              <p:cNvPr id="70" name="Freeform 52">
                <a:extLst>
                  <a:ext uri="{FF2B5EF4-FFF2-40B4-BE49-F238E27FC236}">
                    <a16:creationId xmlns:a16="http://schemas.microsoft.com/office/drawing/2014/main" id="{BC50A784-E51B-4232-8CB9-A07251E0B5D1}"/>
                  </a:ext>
                </a:extLst>
              </p:cNvPr>
              <p:cNvSpPr>
                <a:spLocks noEditPoints="1"/>
              </p:cNvSpPr>
              <p:nvPr/>
            </p:nvSpPr>
            <p:spPr bwMode="auto">
              <a:xfrm>
                <a:off x="458280" y="2260517"/>
                <a:ext cx="1351492" cy="431114"/>
              </a:xfrm>
              <a:custGeom>
                <a:avLst/>
                <a:gdLst/>
                <a:ahLst/>
                <a:cxnLst>
                  <a:cxn ang="0">
                    <a:pos x="700" y="0"/>
                  </a:cxn>
                  <a:cxn ang="0">
                    <a:pos x="962" y="0"/>
                  </a:cxn>
                  <a:cxn ang="0">
                    <a:pos x="972" y="0"/>
                  </a:cxn>
                  <a:cxn ang="0">
                    <a:pos x="168" y="358"/>
                  </a:cxn>
                  <a:cxn ang="0">
                    <a:pos x="473" y="0"/>
                  </a:cxn>
                  <a:cxn ang="0">
                    <a:pos x="342" y="358"/>
                  </a:cxn>
                  <a:cxn ang="0">
                    <a:pos x="636" y="0"/>
                  </a:cxn>
                  <a:cxn ang="0">
                    <a:pos x="426" y="0"/>
                  </a:cxn>
                  <a:cxn ang="0">
                    <a:pos x="908" y="0"/>
                  </a:cxn>
                  <a:cxn ang="0">
                    <a:pos x="917" y="0"/>
                  </a:cxn>
                  <a:cxn ang="0">
                    <a:pos x="495" y="358"/>
                  </a:cxn>
                  <a:cxn ang="0">
                    <a:pos x="798" y="0"/>
                  </a:cxn>
                  <a:cxn ang="0">
                    <a:pos x="561" y="358"/>
                  </a:cxn>
                  <a:cxn ang="0">
                    <a:pos x="853" y="0"/>
                  </a:cxn>
                  <a:cxn ang="0">
                    <a:pos x="753" y="0"/>
                  </a:cxn>
                  <a:cxn ang="0">
                    <a:pos x="254" y="0"/>
                  </a:cxn>
                  <a:cxn ang="0">
                    <a:pos x="262" y="0"/>
                  </a:cxn>
                  <a:cxn ang="0">
                    <a:pos x="4" y="358"/>
                  </a:cxn>
                  <a:cxn ang="0">
                    <a:pos x="307" y="0"/>
                  </a:cxn>
                  <a:cxn ang="0">
                    <a:pos x="0" y="53"/>
                  </a:cxn>
                  <a:cxn ang="0">
                    <a:pos x="35" y="0"/>
                  </a:cxn>
                  <a:cxn ang="0">
                    <a:pos x="589" y="0"/>
                  </a:cxn>
                  <a:cxn ang="0">
                    <a:pos x="362" y="0"/>
                  </a:cxn>
                  <a:cxn ang="0">
                    <a:pos x="372" y="0"/>
                  </a:cxn>
                  <a:cxn ang="0">
                    <a:pos x="0" y="235"/>
                  </a:cxn>
                  <a:cxn ang="0">
                    <a:pos x="198" y="0"/>
                  </a:cxn>
                  <a:cxn ang="0">
                    <a:pos x="0" y="118"/>
                  </a:cxn>
                  <a:cxn ang="0">
                    <a:pos x="90" y="0"/>
                  </a:cxn>
                  <a:cxn ang="0">
                    <a:pos x="153" y="0"/>
                  </a:cxn>
                  <a:cxn ang="0">
                    <a:pos x="1543" y="358"/>
                  </a:cxn>
                  <a:cxn ang="0">
                    <a:pos x="1543" y="358"/>
                  </a:cxn>
                  <a:cxn ang="0">
                    <a:pos x="1424" y="358"/>
                  </a:cxn>
                  <a:cxn ang="0">
                    <a:pos x="1604" y="29"/>
                  </a:cxn>
                  <a:cxn ang="0">
                    <a:pos x="1205" y="358"/>
                  </a:cxn>
                  <a:cxn ang="0">
                    <a:pos x="1508" y="0"/>
                  </a:cxn>
                  <a:cxn ang="0">
                    <a:pos x="1268" y="358"/>
                  </a:cxn>
                  <a:cxn ang="0">
                    <a:pos x="1563" y="0"/>
                  </a:cxn>
                  <a:cxn ang="0">
                    <a:pos x="1369" y="358"/>
                  </a:cxn>
                  <a:cxn ang="0">
                    <a:pos x="1604" y="339"/>
                  </a:cxn>
                  <a:cxn ang="0">
                    <a:pos x="714" y="358"/>
                  </a:cxn>
                  <a:cxn ang="0">
                    <a:pos x="1017" y="0"/>
                  </a:cxn>
                  <a:cxn ang="0">
                    <a:pos x="1604" y="209"/>
                  </a:cxn>
                  <a:cxn ang="0">
                    <a:pos x="223" y="358"/>
                  </a:cxn>
                  <a:cxn ang="0">
                    <a:pos x="526" y="0"/>
                  </a:cxn>
                  <a:cxn ang="0">
                    <a:pos x="1160" y="358"/>
                  </a:cxn>
                  <a:cxn ang="0">
                    <a:pos x="1453" y="0"/>
                  </a:cxn>
                  <a:cxn ang="0">
                    <a:pos x="1191" y="0"/>
                  </a:cxn>
                  <a:cxn ang="0">
                    <a:pos x="1125" y="0"/>
                  </a:cxn>
                  <a:cxn ang="0">
                    <a:pos x="1135" y="0"/>
                  </a:cxn>
                  <a:cxn ang="0">
                    <a:pos x="769" y="358"/>
                  </a:cxn>
                  <a:cxn ang="0">
                    <a:pos x="1072" y="0"/>
                  </a:cxn>
                  <a:cxn ang="0">
                    <a:pos x="941" y="358"/>
                  </a:cxn>
                  <a:cxn ang="0">
                    <a:pos x="1236" y="0"/>
                  </a:cxn>
                  <a:cxn ang="0">
                    <a:pos x="1299" y="0"/>
                  </a:cxn>
                  <a:cxn ang="0">
                    <a:pos x="1399" y="0"/>
                  </a:cxn>
                  <a:cxn ang="0">
                    <a:pos x="1408" y="0"/>
                  </a:cxn>
                  <a:cxn ang="0">
                    <a:pos x="1041" y="358"/>
                  </a:cxn>
                  <a:cxn ang="0">
                    <a:pos x="1344" y="0"/>
                  </a:cxn>
                </a:cxnLst>
                <a:rect l="0" t="0" r="r" b="b"/>
                <a:pathLst>
                  <a:path w="1604" h="358">
                    <a:moveTo>
                      <a:pt x="689" y="0"/>
                    </a:moveTo>
                    <a:lnTo>
                      <a:pt x="387" y="358"/>
                    </a:lnTo>
                    <a:lnTo>
                      <a:pt x="397" y="358"/>
                    </a:lnTo>
                    <a:lnTo>
                      <a:pt x="700" y="0"/>
                    </a:lnTo>
                    <a:lnTo>
                      <a:pt x="700" y="0"/>
                    </a:lnTo>
                    <a:lnTo>
                      <a:pt x="689" y="0"/>
                    </a:lnTo>
                    <a:lnTo>
                      <a:pt x="689" y="0"/>
                    </a:lnTo>
                    <a:close/>
                    <a:moveTo>
                      <a:pt x="962" y="0"/>
                    </a:moveTo>
                    <a:lnTo>
                      <a:pt x="659" y="358"/>
                    </a:lnTo>
                    <a:lnTo>
                      <a:pt x="669" y="358"/>
                    </a:lnTo>
                    <a:lnTo>
                      <a:pt x="972" y="0"/>
                    </a:lnTo>
                    <a:lnTo>
                      <a:pt x="972" y="0"/>
                    </a:lnTo>
                    <a:lnTo>
                      <a:pt x="962" y="0"/>
                    </a:lnTo>
                    <a:lnTo>
                      <a:pt x="962" y="0"/>
                    </a:lnTo>
                    <a:close/>
                    <a:moveTo>
                      <a:pt x="473" y="0"/>
                    </a:moveTo>
                    <a:lnTo>
                      <a:pt x="168" y="358"/>
                    </a:lnTo>
                    <a:lnTo>
                      <a:pt x="178" y="358"/>
                    </a:lnTo>
                    <a:lnTo>
                      <a:pt x="481" y="0"/>
                    </a:lnTo>
                    <a:lnTo>
                      <a:pt x="481" y="0"/>
                    </a:lnTo>
                    <a:lnTo>
                      <a:pt x="473" y="0"/>
                    </a:lnTo>
                    <a:lnTo>
                      <a:pt x="473" y="0"/>
                    </a:lnTo>
                    <a:close/>
                    <a:moveTo>
                      <a:pt x="636" y="0"/>
                    </a:moveTo>
                    <a:lnTo>
                      <a:pt x="331" y="358"/>
                    </a:lnTo>
                    <a:lnTo>
                      <a:pt x="342" y="358"/>
                    </a:lnTo>
                    <a:lnTo>
                      <a:pt x="644" y="0"/>
                    </a:lnTo>
                    <a:lnTo>
                      <a:pt x="644" y="0"/>
                    </a:lnTo>
                    <a:lnTo>
                      <a:pt x="636" y="0"/>
                    </a:lnTo>
                    <a:lnTo>
                      <a:pt x="636" y="0"/>
                    </a:lnTo>
                    <a:close/>
                    <a:moveTo>
                      <a:pt x="417" y="0"/>
                    </a:moveTo>
                    <a:lnTo>
                      <a:pt x="115" y="358"/>
                    </a:lnTo>
                    <a:lnTo>
                      <a:pt x="123" y="358"/>
                    </a:lnTo>
                    <a:lnTo>
                      <a:pt x="426" y="0"/>
                    </a:lnTo>
                    <a:lnTo>
                      <a:pt x="426" y="0"/>
                    </a:lnTo>
                    <a:lnTo>
                      <a:pt x="417" y="0"/>
                    </a:lnTo>
                    <a:lnTo>
                      <a:pt x="417" y="0"/>
                    </a:lnTo>
                    <a:close/>
                    <a:moveTo>
                      <a:pt x="908" y="0"/>
                    </a:moveTo>
                    <a:lnTo>
                      <a:pt x="606" y="358"/>
                    </a:lnTo>
                    <a:lnTo>
                      <a:pt x="614" y="358"/>
                    </a:lnTo>
                    <a:lnTo>
                      <a:pt x="917" y="0"/>
                    </a:lnTo>
                    <a:lnTo>
                      <a:pt x="917" y="0"/>
                    </a:lnTo>
                    <a:lnTo>
                      <a:pt x="908" y="0"/>
                    </a:lnTo>
                    <a:lnTo>
                      <a:pt x="908" y="0"/>
                    </a:lnTo>
                    <a:close/>
                    <a:moveTo>
                      <a:pt x="798" y="0"/>
                    </a:moveTo>
                    <a:lnTo>
                      <a:pt x="495" y="358"/>
                    </a:lnTo>
                    <a:lnTo>
                      <a:pt x="505" y="358"/>
                    </a:lnTo>
                    <a:lnTo>
                      <a:pt x="808" y="0"/>
                    </a:lnTo>
                    <a:lnTo>
                      <a:pt x="808" y="0"/>
                    </a:lnTo>
                    <a:lnTo>
                      <a:pt x="798" y="0"/>
                    </a:lnTo>
                    <a:lnTo>
                      <a:pt x="798" y="0"/>
                    </a:lnTo>
                    <a:close/>
                    <a:moveTo>
                      <a:pt x="853" y="0"/>
                    </a:moveTo>
                    <a:lnTo>
                      <a:pt x="550" y="358"/>
                    </a:lnTo>
                    <a:lnTo>
                      <a:pt x="561" y="358"/>
                    </a:lnTo>
                    <a:lnTo>
                      <a:pt x="863" y="0"/>
                    </a:lnTo>
                    <a:lnTo>
                      <a:pt x="863" y="0"/>
                    </a:lnTo>
                    <a:lnTo>
                      <a:pt x="853" y="0"/>
                    </a:lnTo>
                    <a:lnTo>
                      <a:pt x="853" y="0"/>
                    </a:lnTo>
                    <a:close/>
                    <a:moveTo>
                      <a:pt x="745" y="0"/>
                    </a:moveTo>
                    <a:lnTo>
                      <a:pt x="442" y="358"/>
                    </a:lnTo>
                    <a:lnTo>
                      <a:pt x="450" y="358"/>
                    </a:lnTo>
                    <a:lnTo>
                      <a:pt x="753" y="0"/>
                    </a:lnTo>
                    <a:lnTo>
                      <a:pt x="753" y="0"/>
                    </a:lnTo>
                    <a:lnTo>
                      <a:pt x="745" y="0"/>
                    </a:lnTo>
                    <a:lnTo>
                      <a:pt x="745" y="0"/>
                    </a:lnTo>
                    <a:close/>
                    <a:moveTo>
                      <a:pt x="254" y="0"/>
                    </a:moveTo>
                    <a:lnTo>
                      <a:pt x="0" y="300"/>
                    </a:lnTo>
                    <a:lnTo>
                      <a:pt x="0" y="310"/>
                    </a:lnTo>
                    <a:lnTo>
                      <a:pt x="262" y="0"/>
                    </a:lnTo>
                    <a:lnTo>
                      <a:pt x="262" y="0"/>
                    </a:lnTo>
                    <a:lnTo>
                      <a:pt x="254" y="0"/>
                    </a:lnTo>
                    <a:lnTo>
                      <a:pt x="254" y="0"/>
                    </a:lnTo>
                    <a:close/>
                    <a:moveTo>
                      <a:pt x="307" y="0"/>
                    </a:moveTo>
                    <a:lnTo>
                      <a:pt x="4" y="358"/>
                    </a:lnTo>
                    <a:lnTo>
                      <a:pt x="14" y="358"/>
                    </a:lnTo>
                    <a:lnTo>
                      <a:pt x="317" y="0"/>
                    </a:lnTo>
                    <a:lnTo>
                      <a:pt x="317" y="0"/>
                    </a:lnTo>
                    <a:lnTo>
                      <a:pt x="307" y="0"/>
                    </a:lnTo>
                    <a:lnTo>
                      <a:pt x="307" y="0"/>
                    </a:lnTo>
                    <a:close/>
                    <a:moveTo>
                      <a:pt x="35" y="0"/>
                    </a:moveTo>
                    <a:lnTo>
                      <a:pt x="0" y="43"/>
                    </a:lnTo>
                    <a:lnTo>
                      <a:pt x="0" y="53"/>
                    </a:lnTo>
                    <a:lnTo>
                      <a:pt x="45" y="0"/>
                    </a:lnTo>
                    <a:lnTo>
                      <a:pt x="45" y="0"/>
                    </a:lnTo>
                    <a:lnTo>
                      <a:pt x="35" y="0"/>
                    </a:lnTo>
                    <a:lnTo>
                      <a:pt x="35" y="0"/>
                    </a:lnTo>
                    <a:close/>
                    <a:moveTo>
                      <a:pt x="581" y="0"/>
                    </a:moveTo>
                    <a:lnTo>
                      <a:pt x="278" y="358"/>
                    </a:lnTo>
                    <a:lnTo>
                      <a:pt x="286" y="358"/>
                    </a:lnTo>
                    <a:lnTo>
                      <a:pt x="589" y="0"/>
                    </a:lnTo>
                    <a:lnTo>
                      <a:pt x="589" y="0"/>
                    </a:lnTo>
                    <a:lnTo>
                      <a:pt x="581" y="0"/>
                    </a:lnTo>
                    <a:lnTo>
                      <a:pt x="581" y="0"/>
                    </a:lnTo>
                    <a:close/>
                    <a:moveTo>
                      <a:pt x="362" y="0"/>
                    </a:moveTo>
                    <a:lnTo>
                      <a:pt x="59" y="358"/>
                    </a:lnTo>
                    <a:lnTo>
                      <a:pt x="70" y="358"/>
                    </a:lnTo>
                    <a:lnTo>
                      <a:pt x="372" y="0"/>
                    </a:lnTo>
                    <a:lnTo>
                      <a:pt x="372" y="0"/>
                    </a:lnTo>
                    <a:lnTo>
                      <a:pt x="362" y="0"/>
                    </a:lnTo>
                    <a:lnTo>
                      <a:pt x="362" y="0"/>
                    </a:lnTo>
                    <a:close/>
                    <a:moveTo>
                      <a:pt x="198" y="0"/>
                    </a:moveTo>
                    <a:lnTo>
                      <a:pt x="0" y="235"/>
                    </a:lnTo>
                    <a:lnTo>
                      <a:pt x="0" y="247"/>
                    </a:lnTo>
                    <a:lnTo>
                      <a:pt x="209" y="0"/>
                    </a:lnTo>
                    <a:lnTo>
                      <a:pt x="209" y="0"/>
                    </a:lnTo>
                    <a:lnTo>
                      <a:pt x="198" y="0"/>
                    </a:lnTo>
                    <a:lnTo>
                      <a:pt x="198" y="0"/>
                    </a:lnTo>
                    <a:close/>
                    <a:moveTo>
                      <a:pt x="90" y="0"/>
                    </a:moveTo>
                    <a:lnTo>
                      <a:pt x="0" y="108"/>
                    </a:lnTo>
                    <a:lnTo>
                      <a:pt x="0" y="118"/>
                    </a:lnTo>
                    <a:lnTo>
                      <a:pt x="98" y="0"/>
                    </a:lnTo>
                    <a:lnTo>
                      <a:pt x="98" y="0"/>
                    </a:lnTo>
                    <a:lnTo>
                      <a:pt x="90" y="0"/>
                    </a:lnTo>
                    <a:lnTo>
                      <a:pt x="90" y="0"/>
                    </a:lnTo>
                    <a:close/>
                    <a:moveTo>
                      <a:pt x="143" y="0"/>
                    </a:moveTo>
                    <a:lnTo>
                      <a:pt x="0" y="171"/>
                    </a:lnTo>
                    <a:lnTo>
                      <a:pt x="0" y="183"/>
                    </a:lnTo>
                    <a:lnTo>
                      <a:pt x="153" y="0"/>
                    </a:lnTo>
                    <a:lnTo>
                      <a:pt x="153" y="0"/>
                    </a:lnTo>
                    <a:lnTo>
                      <a:pt x="143" y="0"/>
                    </a:lnTo>
                    <a:lnTo>
                      <a:pt x="143" y="0"/>
                    </a:lnTo>
                    <a:close/>
                    <a:moveTo>
                      <a:pt x="1543" y="358"/>
                    </a:moveTo>
                    <a:lnTo>
                      <a:pt x="1604" y="286"/>
                    </a:lnTo>
                    <a:lnTo>
                      <a:pt x="1604" y="274"/>
                    </a:lnTo>
                    <a:lnTo>
                      <a:pt x="1532" y="358"/>
                    </a:lnTo>
                    <a:lnTo>
                      <a:pt x="1543" y="358"/>
                    </a:lnTo>
                    <a:close/>
                    <a:moveTo>
                      <a:pt x="1432" y="358"/>
                    </a:moveTo>
                    <a:lnTo>
                      <a:pt x="1604" y="156"/>
                    </a:lnTo>
                    <a:lnTo>
                      <a:pt x="1604" y="147"/>
                    </a:lnTo>
                    <a:lnTo>
                      <a:pt x="1424" y="358"/>
                    </a:lnTo>
                    <a:lnTo>
                      <a:pt x="1432" y="358"/>
                    </a:lnTo>
                    <a:close/>
                    <a:moveTo>
                      <a:pt x="1313" y="358"/>
                    </a:moveTo>
                    <a:lnTo>
                      <a:pt x="1324" y="358"/>
                    </a:lnTo>
                    <a:lnTo>
                      <a:pt x="1604" y="29"/>
                    </a:lnTo>
                    <a:lnTo>
                      <a:pt x="1604" y="17"/>
                    </a:lnTo>
                    <a:lnTo>
                      <a:pt x="1313" y="358"/>
                    </a:lnTo>
                    <a:close/>
                    <a:moveTo>
                      <a:pt x="1508" y="0"/>
                    </a:moveTo>
                    <a:lnTo>
                      <a:pt x="1205" y="358"/>
                    </a:lnTo>
                    <a:lnTo>
                      <a:pt x="1215" y="358"/>
                    </a:lnTo>
                    <a:lnTo>
                      <a:pt x="1516" y="0"/>
                    </a:lnTo>
                    <a:lnTo>
                      <a:pt x="1516" y="0"/>
                    </a:lnTo>
                    <a:lnTo>
                      <a:pt x="1508" y="0"/>
                    </a:lnTo>
                    <a:lnTo>
                      <a:pt x="1508" y="0"/>
                    </a:lnTo>
                    <a:close/>
                    <a:moveTo>
                      <a:pt x="1563" y="0"/>
                    </a:moveTo>
                    <a:lnTo>
                      <a:pt x="1260" y="358"/>
                    </a:lnTo>
                    <a:lnTo>
                      <a:pt x="1268" y="358"/>
                    </a:lnTo>
                    <a:lnTo>
                      <a:pt x="1571" y="0"/>
                    </a:lnTo>
                    <a:lnTo>
                      <a:pt x="1571" y="0"/>
                    </a:lnTo>
                    <a:lnTo>
                      <a:pt x="1563" y="0"/>
                    </a:lnTo>
                    <a:lnTo>
                      <a:pt x="1563" y="0"/>
                    </a:lnTo>
                    <a:close/>
                    <a:moveTo>
                      <a:pt x="1379" y="358"/>
                    </a:moveTo>
                    <a:lnTo>
                      <a:pt x="1604" y="91"/>
                    </a:lnTo>
                    <a:lnTo>
                      <a:pt x="1604" y="82"/>
                    </a:lnTo>
                    <a:lnTo>
                      <a:pt x="1369" y="358"/>
                    </a:lnTo>
                    <a:lnTo>
                      <a:pt x="1379" y="358"/>
                    </a:lnTo>
                    <a:close/>
                    <a:moveTo>
                      <a:pt x="1596" y="358"/>
                    </a:moveTo>
                    <a:lnTo>
                      <a:pt x="1604" y="348"/>
                    </a:lnTo>
                    <a:lnTo>
                      <a:pt x="1604" y="339"/>
                    </a:lnTo>
                    <a:lnTo>
                      <a:pt x="1588" y="358"/>
                    </a:lnTo>
                    <a:lnTo>
                      <a:pt x="1596" y="358"/>
                    </a:lnTo>
                    <a:close/>
                    <a:moveTo>
                      <a:pt x="1017" y="0"/>
                    </a:moveTo>
                    <a:lnTo>
                      <a:pt x="714" y="358"/>
                    </a:lnTo>
                    <a:lnTo>
                      <a:pt x="724" y="358"/>
                    </a:lnTo>
                    <a:lnTo>
                      <a:pt x="1027" y="0"/>
                    </a:lnTo>
                    <a:lnTo>
                      <a:pt x="1027" y="0"/>
                    </a:lnTo>
                    <a:lnTo>
                      <a:pt x="1017" y="0"/>
                    </a:lnTo>
                    <a:lnTo>
                      <a:pt x="1017" y="0"/>
                    </a:lnTo>
                    <a:close/>
                    <a:moveTo>
                      <a:pt x="1487" y="358"/>
                    </a:moveTo>
                    <a:lnTo>
                      <a:pt x="1604" y="221"/>
                    </a:lnTo>
                    <a:lnTo>
                      <a:pt x="1604" y="209"/>
                    </a:lnTo>
                    <a:lnTo>
                      <a:pt x="1477" y="358"/>
                    </a:lnTo>
                    <a:lnTo>
                      <a:pt x="1487" y="358"/>
                    </a:lnTo>
                    <a:close/>
                    <a:moveTo>
                      <a:pt x="526" y="0"/>
                    </a:moveTo>
                    <a:lnTo>
                      <a:pt x="223" y="358"/>
                    </a:lnTo>
                    <a:lnTo>
                      <a:pt x="233" y="358"/>
                    </a:lnTo>
                    <a:lnTo>
                      <a:pt x="536" y="0"/>
                    </a:lnTo>
                    <a:lnTo>
                      <a:pt x="536" y="0"/>
                    </a:lnTo>
                    <a:lnTo>
                      <a:pt x="526" y="0"/>
                    </a:lnTo>
                    <a:lnTo>
                      <a:pt x="526" y="0"/>
                    </a:lnTo>
                    <a:close/>
                    <a:moveTo>
                      <a:pt x="1453" y="0"/>
                    </a:moveTo>
                    <a:lnTo>
                      <a:pt x="1150" y="358"/>
                    </a:lnTo>
                    <a:lnTo>
                      <a:pt x="1160" y="358"/>
                    </a:lnTo>
                    <a:lnTo>
                      <a:pt x="1463" y="0"/>
                    </a:lnTo>
                    <a:lnTo>
                      <a:pt x="1463" y="0"/>
                    </a:lnTo>
                    <a:lnTo>
                      <a:pt x="1453" y="0"/>
                    </a:lnTo>
                    <a:lnTo>
                      <a:pt x="1453" y="0"/>
                    </a:lnTo>
                    <a:close/>
                    <a:moveTo>
                      <a:pt x="1180" y="0"/>
                    </a:moveTo>
                    <a:lnTo>
                      <a:pt x="878" y="358"/>
                    </a:lnTo>
                    <a:lnTo>
                      <a:pt x="888" y="358"/>
                    </a:lnTo>
                    <a:lnTo>
                      <a:pt x="1191" y="0"/>
                    </a:lnTo>
                    <a:lnTo>
                      <a:pt x="1191" y="0"/>
                    </a:lnTo>
                    <a:lnTo>
                      <a:pt x="1180" y="0"/>
                    </a:lnTo>
                    <a:lnTo>
                      <a:pt x="1180" y="0"/>
                    </a:lnTo>
                    <a:close/>
                    <a:moveTo>
                      <a:pt x="1125" y="0"/>
                    </a:moveTo>
                    <a:lnTo>
                      <a:pt x="822" y="358"/>
                    </a:lnTo>
                    <a:lnTo>
                      <a:pt x="833" y="358"/>
                    </a:lnTo>
                    <a:lnTo>
                      <a:pt x="1135" y="0"/>
                    </a:lnTo>
                    <a:lnTo>
                      <a:pt x="1135" y="0"/>
                    </a:lnTo>
                    <a:lnTo>
                      <a:pt x="1125" y="0"/>
                    </a:lnTo>
                    <a:lnTo>
                      <a:pt x="1125" y="0"/>
                    </a:lnTo>
                    <a:close/>
                    <a:moveTo>
                      <a:pt x="1072" y="0"/>
                    </a:moveTo>
                    <a:lnTo>
                      <a:pt x="769" y="358"/>
                    </a:lnTo>
                    <a:lnTo>
                      <a:pt x="777" y="358"/>
                    </a:lnTo>
                    <a:lnTo>
                      <a:pt x="1080" y="0"/>
                    </a:lnTo>
                    <a:lnTo>
                      <a:pt x="1080" y="0"/>
                    </a:lnTo>
                    <a:lnTo>
                      <a:pt x="1072" y="0"/>
                    </a:lnTo>
                    <a:lnTo>
                      <a:pt x="1072" y="0"/>
                    </a:lnTo>
                    <a:close/>
                    <a:moveTo>
                      <a:pt x="1236" y="0"/>
                    </a:moveTo>
                    <a:lnTo>
                      <a:pt x="933" y="358"/>
                    </a:lnTo>
                    <a:lnTo>
                      <a:pt x="941" y="358"/>
                    </a:lnTo>
                    <a:lnTo>
                      <a:pt x="1244" y="0"/>
                    </a:lnTo>
                    <a:lnTo>
                      <a:pt x="1244" y="0"/>
                    </a:lnTo>
                    <a:lnTo>
                      <a:pt x="1236" y="0"/>
                    </a:lnTo>
                    <a:lnTo>
                      <a:pt x="1236" y="0"/>
                    </a:lnTo>
                    <a:close/>
                    <a:moveTo>
                      <a:pt x="1289" y="0"/>
                    </a:moveTo>
                    <a:lnTo>
                      <a:pt x="986" y="358"/>
                    </a:lnTo>
                    <a:lnTo>
                      <a:pt x="996" y="358"/>
                    </a:lnTo>
                    <a:lnTo>
                      <a:pt x="1299" y="0"/>
                    </a:lnTo>
                    <a:lnTo>
                      <a:pt x="1299" y="0"/>
                    </a:lnTo>
                    <a:lnTo>
                      <a:pt x="1289" y="0"/>
                    </a:lnTo>
                    <a:lnTo>
                      <a:pt x="1289" y="0"/>
                    </a:lnTo>
                    <a:close/>
                    <a:moveTo>
                      <a:pt x="1399" y="0"/>
                    </a:moveTo>
                    <a:lnTo>
                      <a:pt x="1097" y="358"/>
                    </a:lnTo>
                    <a:lnTo>
                      <a:pt x="1105" y="358"/>
                    </a:lnTo>
                    <a:lnTo>
                      <a:pt x="1408" y="0"/>
                    </a:lnTo>
                    <a:lnTo>
                      <a:pt x="1408" y="0"/>
                    </a:lnTo>
                    <a:lnTo>
                      <a:pt x="1399" y="0"/>
                    </a:lnTo>
                    <a:lnTo>
                      <a:pt x="1399" y="0"/>
                    </a:lnTo>
                    <a:close/>
                    <a:moveTo>
                      <a:pt x="1344" y="0"/>
                    </a:moveTo>
                    <a:lnTo>
                      <a:pt x="1041" y="358"/>
                    </a:lnTo>
                    <a:lnTo>
                      <a:pt x="1052" y="358"/>
                    </a:lnTo>
                    <a:lnTo>
                      <a:pt x="1354" y="0"/>
                    </a:lnTo>
                    <a:lnTo>
                      <a:pt x="1354" y="0"/>
                    </a:lnTo>
                    <a:lnTo>
                      <a:pt x="1344" y="0"/>
                    </a:lnTo>
                    <a:lnTo>
                      <a:pt x="1344" y="0"/>
                    </a:lnTo>
                    <a:close/>
                  </a:path>
                </a:pathLst>
              </a:custGeom>
              <a:solidFill>
                <a:srgbClr val="58698A">
                  <a:alpha val="10000"/>
                </a:srgbClr>
              </a:solidFill>
              <a:ln w="9525">
                <a:solidFill>
                  <a:schemeClr val="bg1"/>
                </a:solidFill>
                <a:round/>
                <a:headEnd/>
                <a:tailEnd/>
              </a:ln>
            </p:spPr>
            <p:txBody>
              <a:bodyPr vert="horz" wrap="square" lIns="91404" tIns="45702" rIns="91404" bIns="45702" numCol="1" anchor="t" anchorCtr="0" compatLnSpc="1">
                <a:prstTxWarp prst="textNoShape">
                  <a:avLst/>
                </a:prstTxWarp>
              </a:bodyPr>
              <a:lstStyle/>
              <a:p>
                <a:endParaRPr lang="zh-CN" altLang="en-US" sz="1400">
                  <a:solidFill>
                    <a:srgbClr val="1D1D1A"/>
                  </a:solidFill>
                  <a:latin typeface="Arial" panose="020B0604020202020204" pitchFamily="34" charset="0"/>
                  <a:cs typeface="Arial" pitchFamily="34" charset="0"/>
                </a:endParaRPr>
              </a:p>
            </p:txBody>
          </p:sp>
        </p:grpSp>
        <p:sp>
          <p:nvSpPr>
            <p:cNvPr id="68" name="TextBox 173">
              <a:extLst>
                <a:ext uri="{FF2B5EF4-FFF2-40B4-BE49-F238E27FC236}">
                  <a16:creationId xmlns:a16="http://schemas.microsoft.com/office/drawing/2014/main" id="{6D89F9F2-38E5-4EB8-8E48-FF46E8BFC0B6}"/>
                </a:ext>
              </a:extLst>
            </p:cNvPr>
            <p:cNvSpPr txBox="1"/>
            <p:nvPr/>
          </p:nvSpPr>
          <p:spPr>
            <a:xfrm>
              <a:off x="-81645" y="2340515"/>
              <a:ext cx="1636862" cy="420919"/>
            </a:xfrm>
            <a:prstGeom prst="rect">
              <a:avLst/>
            </a:prstGeom>
            <a:noFill/>
            <a:ln>
              <a:solidFill>
                <a:schemeClr val="bg1"/>
              </a:solidFill>
            </a:ln>
          </p:spPr>
          <p:txBody>
            <a:bodyPr wrap="square" rtlCol="0">
              <a:spAutoFit/>
            </a:bodyPr>
            <a:lstStyle/>
            <a:p>
              <a:pPr algn="ctr" defTabSz="914035" fontAlgn="base">
                <a:spcBef>
                  <a:spcPct val="0"/>
                </a:spcBef>
                <a:spcAft>
                  <a:spcPct val="0"/>
                </a:spcAft>
              </a:pPr>
              <a:r>
                <a:rPr lang="en-US" sz="1400" b="1">
                  <a:solidFill>
                    <a:srgbClr val="1D1D1A"/>
                  </a:solidFill>
                  <a:latin typeface="Arial" panose="020B0604020202020204" pitchFamily="34" charset="0"/>
                  <a:ea typeface="微软雅黑" pitchFamily="34" charset="-122"/>
                </a:rPr>
                <a:t>Finance</a:t>
              </a:r>
            </a:p>
          </p:txBody>
        </p:sp>
      </p:grpSp>
      <p:grpSp>
        <p:nvGrpSpPr>
          <p:cNvPr id="73" name="组合 73">
            <a:extLst>
              <a:ext uri="{FF2B5EF4-FFF2-40B4-BE49-F238E27FC236}">
                <a16:creationId xmlns:a16="http://schemas.microsoft.com/office/drawing/2014/main" id="{38977812-C69A-40CE-B115-EB7E0AF235CB}"/>
              </a:ext>
            </a:extLst>
          </p:cNvPr>
          <p:cNvGrpSpPr/>
          <p:nvPr/>
        </p:nvGrpSpPr>
        <p:grpSpPr>
          <a:xfrm>
            <a:off x="7975422" y="2691932"/>
            <a:ext cx="1320193" cy="431164"/>
            <a:chOff x="1651091" y="2298958"/>
            <a:chExt cx="1678646" cy="622599"/>
          </a:xfrm>
          <a:solidFill>
            <a:srgbClr val="FFFFFF"/>
          </a:solidFill>
        </p:grpSpPr>
        <p:grpSp>
          <p:nvGrpSpPr>
            <p:cNvPr id="83" name="组合 74">
              <a:extLst>
                <a:ext uri="{FF2B5EF4-FFF2-40B4-BE49-F238E27FC236}">
                  <a16:creationId xmlns:a16="http://schemas.microsoft.com/office/drawing/2014/main" id="{A605BDC2-83E7-434A-B93E-6E02F1A3A2B9}"/>
                </a:ext>
              </a:extLst>
            </p:cNvPr>
            <p:cNvGrpSpPr/>
            <p:nvPr/>
          </p:nvGrpSpPr>
          <p:grpSpPr>
            <a:xfrm>
              <a:off x="1651091" y="2298958"/>
              <a:ext cx="1598516" cy="622599"/>
              <a:chOff x="1640849" y="2275202"/>
              <a:chExt cx="1319832" cy="435386"/>
            </a:xfrm>
            <a:grpFill/>
          </p:grpSpPr>
          <p:sp>
            <p:nvSpPr>
              <p:cNvPr id="93" name="矩形 76">
                <a:extLst>
                  <a:ext uri="{FF2B5EF4-FFF2-40B4-BE49-F238E27FC236}">
                    <a16:creationId xmlns:a16="http://schemas.microsoft.com/office/drawing/2014/main" id="{5C7A16A7-4B8C-4867-B9F9-2725539A0730}"/>
                  </a:ext>
                </a:extLst>
              </p:cNvPr>
              <p:cNvSpPr/>
              <p:nvPr/>
            </p:nvSpPr>
            <p:spPr>
              <a:xfrm>
                <a:off x="1642189" y="2275202"/>
                <a:ext cx="1317153" cy="435386"/>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00">
                  <a:solidFill>
                    <a:srgbClr val="1D1D1A">
                      <a:lumMod val="95000"/>
                      <a:lumOff val="5000"/>
                    </a:srgbClr>
                  </a:solidFill>
                  <a:latin typeface="Arial" panose="020B0604020202020204" pitchFamily="34" charset="0"/>
                  <a:ea typeface="微软雅黑" pitchFamily="34" charset="-122"/>
                  <a:cs typeface="Arial" pitchFamily="34" charset="0"/>
                </a:endParaRPr>
              </a:p>
            </p:txBody>
          </p:sp>
          <p:sp>
            <p:nvSpPr>
              <p:cNvPr id="100" name="Freeform 52">
                <a:extLst>
                  <a:ext uri="{FF2B5EF4-FFF2-40B4-BE49-F238E27FC236}">
                    <a16:creationId xmlns:a16="http://schemas.microsoft.com/office/drawing/2014/main" id="{1CD386EE-1016-4295-A702-B6F0C3664345}"/>
                  </a:ext>
                </a:extLst>
              </p:cNvPr>
              <p:cNvSpPr>
                <a:spLocks noEditPoints="1"/>
              </p:cNvSpPr>
              <p:nvPr/>
            </p:nvSpPr>
            <p:spPr bwMode="auto">
              <a:xfrm>
                <a:off x="1640849" y="2277338"/>
                <a:ext cx="1319832" cy="431114"/>
              </a:xfrm>
              <a:custGeom>
                <a:avLst/>
                <a:gdLst/>
                <a:ahLst/>
                <a:cxnLst>
                  <a:cxn ang="0">
                    <a:pos x="700" y="0"/>
                  </a:cxn>
                  <a:cxn ang="0">
                    <a:pos x="962" y="0"/>
                  </a:cxn>
                  <a:cxn ang="0">
                    <a:pos x="972" y="0"/>
                  </a:cxn>
                  <a:cxn ang="0">
                    <a:pos x="168" y="358"/>
                  </a:cxn>
                  <a:cxn ang="0">
                    <a:pos x="473" y="0"/>
                  </a:cxn>
                  <a:cxn ang="0">
                    <a:pos x="342" y="358"/>
                  </a:cxn>
                  <a:cxn ang="0">
                    <a:pos x="636" y="0"/>
                  </a:cxn>
                  <a:cxn ang="0">
                    <a:pos x="426" y="0"/>
                  </a:cxn>
                  <a:cxn ang="0">
                    <a:pos x="908" y="0"/>
                  </a:cxn>
                  <a:cxn ang="0">
                    <a:pos x="917" y="0"/>
                  </a:cxn>
                  <a:cxn ang="0">
                    <a:pos x="495" y="358"/>
                  </a:cxn>
                  <a:cxn ang="0">
                    <a:pos x="798" y="0"/>
                  </a:cxn>
                  <a:cxn ang="0">
                    <a:pos x="561" y="358"/>
                  </a:cxn>
                  <a:cxn ang="0">
                    <a:pos x="853" y="0"/>
                  </a:cxn>
                  <a:cxn ang="0">
                    <a:pos x="753" y="0"/>
                  </a:cxn>
                  <a:cxn ang="0">
                    <a:pos x="254" y="0"/>
                  </a:cxn>
                  <a:cxn ang="0">
                    <a:pos x="262" y="0"/>
                  </a:cxn>
                  <a:cxn ang="0">
                    <a:pos x="4" y="358"/>
                  </a:cxn>
                  <a:cxn ang="0">
                    <a:pos x="307" y="0"/>
                  </a:cxn>
                  <a:cxn ang="0">
                    <a:pos x="0" y="53"/>
                  </a:cxn>
                  <a:cxn ang="0">
                    <a:pos x="35" y="0"/>
                  </a:cxn>
                  <a:cxn ang="0">
                    <a:pos x="589" y="0"/>
                  </a:cxn>
                  <a:cxn ang="0">
                    <a:pos x="362" y="0"/>
                  </a:cxn>
                  <a:cxn ang="0">
                    <a:pos x="372" y="0"/>
                  </a:cxn>
                  <a:cxn ang="0">
                    <a:pos x="0" y="235"/>
                  </a:cxn>
                  <a:cxn ang="0">
                    <a:pos x="198" y="0"/>
                  </a:cxn>
                  <a:cxn ang="0">
                    <a:pos x="0" y="118"/>
                  </a:cxn>
                  <a:cxn ang="0">
                    <a:pos x="90" y="0"/>
                  </a:cxn>
                  <a:cxn ang="0">
                    <a:pos x="153" y="0"/>
                  </a:cxn>
                  <a:cxn ang="0">
                    <a:pos x="1543" y="358"/>
                  </a:cxn>
                  <a:cxn ang="0">
                    <a:pos x="1543" y="358"/>
                  </a:cxn>
                  <a:cxn ang="0">
                    <a:pos x="1424" y="358"/>
                  </a:cxn>
                  <a:cxn ang="0">
                    <a:pos x="1604" y="29"/>
                  </a:cxn>
                  <a:cxn ang="0">
                    <a:pos x="1205" y="358"/>
                  </a:cxn>
                  <a:cxn ang="0">
                    <a:pos x="1508" y="0"/>
                  </a:cxn>
                  <a:cxn ang="0">
                    <a:pos x="1268" y="358"/>
                  </a:cxn>
                  <a:cxn ang="0">
                    <a:pos x="1563" y="0"/>
                  </a:cxn>
                  <a:cxn ang="0">
                    <a:pos x="1369" y="358"/>
                  </a:cxn>
                  <a:cxn ang="0">
                    <a:pos x="1604" y="339"/>
                  </a:cxn>
                  <a:cxn ang="0">
                    <a:pos x="714" y="358"/>
                  </a:cxn>
                  <a:cxn ang="0">
                    <a:pos x="1017" y="0"/>
                  </a:cxn>
                  <a:cxn ang="0">
                    <a:pos x="1604" y="209"/>
                  </a:cxn>
                  <a:cxn ang="0">
                    <a:pos x="223" y="358"/>
                  </a:cxn>
                  <a:cxn ang="0">
                    <a:pos x="526" y="0"/>
                  </a:cxn>
                  <a:cxn ang="0">
                    <a:pos x="1160" y="358"/>
                  </a:cxn>
                  <a:cxn ang="0">
                    <a:pos x="1453" y="0"/>
                  </a:cxn>
                  <a:cxn ang="0">
                    <a:pos x="1191" y="0"/>
                  </a:cxn>
                  <a:cxn ang="0">
                    <a:pos x="1125" y="0"/>
                  </a:cxn>
                  <a:cxn ang="0">
                    <a:pos x="1135" y="0"/>
                  </a:cxn>
                  <a:cxn ang="0">
                    <a:pos x="769" y="358"/>
                  </a:cxn>
                  <a:cxn ang="0">
                    <a:pos x="1072" y="0"/>
                  </a:cxn>
                  <a:cxn ang="0">
                    <a:pos x="941" y="358"/>
                  </a:cxn>
                  <a:cxn ang="0">
                    <a:pos x="1236" y="0"/>
                  </a:cxn>
                  <a:cxn ang="0">
                    <a:pos x="1299" y="0"/>
                  </a:cxn>
                  <a:cxn ang="0">
                    <a:pos x="1399" y="0"/>
                  </a:cxn>
                  <a:cxn ang="0">
                    <a:pos x="1408" y="0"/>
                  </a:cxn>
                  <a:cxn ang="0">
                    <a:pos x="1041" y="358"/>
                  </a:cxn>
                  <a:cxn ang="0">
                    <a:pos x="1344" y="0"/>
                  </a:cxn>
                </a:cxnLst>
                <a:rect l="0" t="0" r="r" b="b"/>
                <a:pathLst>
                  <a:path w="1604" h="358">
                    <a:moveTo>
                      <a:pt x="689" y="0"/>
                    </a:moveTo>
                    <a:lnTo>
                      <a:pt x="387" y="358"/>
                    </a:lnTo>
                    <a:lnTo>
                      <a:pt x="397" y="358"/>
                    </a:lnTo>
                    <a:lnTo>
                      <a:pt x="700" y="0"/>
                    </a:lnTo>
                    <a:lnTo>
                      <a:pt x="700" y="0"/>
                    </a:lnTo>
                    <a:lnTo>
                      <a:pt x="689" y="0"/>
                    </a:lnTo>
                    <a:lnTo>
                      <a:pt x="689" y="0"/>
                    </a:lnTo>
                    <a:close/>
                    <a:moveTo>
                      <a:pt x="962" y="0"/>
                    </a:moveTo>
                    <a:lnTo>
                      <a:pt x="659" y="358"/>
                    </a:lnTo>
                    <a:lnTo>
                      <a:pt x="669" y="358"/>
                    </a:lnTo>
                    <a:lnTo>
                      <a:pt x="972" y="0"/>
                    </a:lnTo>
                    <a:lnTo>
                      <a:pt x="972" y="0"/>
                    </a:lnTo>
                    <a:lnTo>
                      <a:pt x="962" y="0"/>
                    </a:lnTo>
                    <a:lnTo>
                      <a:pt x="962" y="0"/>
                    </a:lnTo>
                    <a:close/>
                    <a:moveTo>
                      <a:pt x="473" y="0"/>
                    </a:moveTo>
                    <a:lnTo>
                      <a:pt x="168" y="358"/>
                    </a:lnTo>
                    <a:lnTo>
                      <a:pt x="178" y="358"/>
                    </a:lnTo>
                    <a:lnTo>
                      <a:pt x="481" y="0"/>
                    </a:lnTo>
                    <a:lnTo>
                      <a:pt x="481" y="0"/>
                    </a:lnTo>
                    <a:lnTo>
                      <a:pt x="473" y="0"/>
                    </a:lnTo>
                    <a:lnTo>
                      <a:pt x="473" y="0"/>
                    </a:lnTo>
                    <a:close/>
                    <a:moveTo>
                      <a:pt x="636" y="0"/>
                    </a:moveTo>
                    <a:lnTo>
                      <a:pt x="331" y="358"/>
                    </a:lnTo>
                    <a:lnTo>
                      <a:pt x="342" y="358"/>
                    </a:lnTo>
                    <a:lnTo>
                      <a:pt x="644" y="0"/>
                    </a:lnTo>
                    <a:lnTo>
                      <a:pt x="644" y="0"/>
                    </a:lnTo>
                    <a:lnTo>
                      <a:pt x="636" y="0"/>
                    </a:lnTo>
                    <a:lnTo>
                      <a:pt x="636" y="0"/>
                    </a:lnTo>
                    <a:close/>
                    <a:moveTo>
                      <a:pt x="417" y="0"/>
                    </a:moveTo>
                    <a:lnTo>
                      <a:pt x="115" y="358"/>
                    </a:lnTo>
                    <a:lnTo>
                      <a:pt x="123" y="358"/>
                    </a:lnTo>
                    <a:lnTo>
                      <a:pt x="426" y="0"/>
                    </a:lnTo>
                    <a:lnTo>
                      <a:pt x="426" y="0"/>
                    </a:lnTo>
                    <a:lnTo>
                      <a:pt x="417" y="0"/>
                    </a:lnTo>
                    <a:lnTo>
                      <a:pt x="417" y="0"/>
                    </a:lnTo>
                    <a:close/>
                    <a:moveTo>
                      <a:pt x="908" y="0"/>
                    </a:moveTo>
                    <a:lnTo>
                      <a:pt x="606" y="358"/>
                    </a:lnTo>
                    <a:lnTo>
                      <a:pt x="614" y="358"/>
                    </a:lnTo>
                    <a:lnTo>
                      <a:pt x="917" y="0"/>
                    </a:lnTo>
                    <a:lnTo>
                      <a:pt x="917" y="0"/>
                    </a:lnTo>
                    <a:lnTo>
                      <a:pt x="908" y="0"/>
                    </a:lnTo>
                    <a:lnTo>
                      <a:pt x="908" y="0"/>
                    </a:lnTo>
                    <a:close/>
                    <a:moveTo>
                      <a:pt x="798" y="0"/>
                    </a:moveTo>
                    <a:lnTo>
                      <a:pt x="495" y="358"/>
                    </a:lnTo>
                    <a:lnTo>
                      <a:pt x="505" y="358"/>
                    </a:lnTo>
                    <a:lnTo>
                      <a:pt x="808" y="0"/>
                    </a:lnTo>
                    <a:lnTo>
                      <a:pt x="808" y="0"/>
                    </a:lnTo>
                    <a:lnTo>
                      <a:pt x="798" y="0"/>
                    </a:lnTo>
                    <a:lnTo>
                      <a:pt x="798" y="0"/>
                    </a:lnTo>
                    <a:close/>
                    <a:moveTo>
                      <a:pt x="853" y="0"/>
                    </a:moveTo>
                    <a:lnTo>
                      <a:pt x="550" y="358"/>
                    </a:lnTo>
                    <a:lnTo>
                      <a:pt x="561" y="358"/>
                    </a:lnTo>
                    <a:lnTo>
                      <a:pt x="863" y="0"/>
                    </a:lnTo>
                    <a:lnTo>
                      <a:pt x="863" y="0"/>
                    </a:lnTo>
                    <a:lnTo>
                      <a:pt x="853" y="0"/>
                    </a:lnTo>
                    <a:lnTo>
                      <a:pt x="853" y="0"/>
                    </a:lnTo>
                    <a:close/>
                    <a:moveTo>
                      <a:pt x="745" y="0"/>
                    </a:moveTo>
                    <a:lnTo>
                      <a:pt x="442" y="358"/>
                    </a:lnTo>
                    <a:lnTo>
                      <a:pt x="450" y="358"/>
                    </a:lnTo>
                    <a:lnTo>
                      <a:pt x="753" y="0"/>
                    </a:lnTo>
                    <a:lnTo>
                      <a:pt x="753" y="0"/>
                    </a:lnTo>
                    <a:lnTo>
                      <a:pt x="745" y="0"/>
                    </a:lnTo>
                    <a:lnTo>
                      <a:pt x="745" y="0"/>
                    </a:lnTo>
                    <a:close/>
                    <a:moveTo>
                      <a:pt x="254" y="0"/>
                    </a:moveTo>
                    <a:lnTo>
                      <a:pt x="0" y="300"/>
                    </a:lnTo>
                    <a:lnTo>
                      <a:pt x="0" y="310"/>
                    </a:lnTo>
                    <a:lnTo>
                      <a:pt x="262" y="0"/>
                    </a:lnTo>
                    <a:lnTo>
                      <a:pt x="262" y="0"/>
                    </a:lnTo>
                    <a:lnTo>
                      <a:pt x="254" y="0"/>
                    </a:lnTo>
                    <a:lnTo>
                      <a:pt x="254" y="0"/>
                    </a:lnTo>
                    <a:close/>
                    <a:moveTo>
                      <a:pt x="307" y="0"/>
                    </a:moveTo>
                    <a:lnTo>
                      <a:pt x="4" y="358"/>
                    </a:lnTo>
                    <a:lnTo>
                      <a:pt x="14" y="358"/>
                    </a:lnTo>
                    <a:lnTo>
                      <a:pt x="317" y="0"/>
                    </a:lnTo>
                    <a:lnTo>
                      <a:pt x="317" y="0"/>
                    </a:lnTo>
                    <a:lnTo>
                      <a:pt x="307" y="0"/>
                    </a:lnTo>
                    <a:lnTo>
                      <a:pt x="307" y="0"/>
                    </a:lnTo>
                    <a:close/>
                    <a:moveTo>
                      <a:pt x="35" y="0"/>
                    </a:moveTo>
                    <a:lnTo>
                      <a:pt x="0" y="43"/>
                    </a:lnTo>
                    <a:lnTo>
                      <a:pt x="0" y="53"/>
                    </a:lnTo>
                    <a:lnTo>
                      <a:pt x="45" y="0"/>
                    </a:lnTo>
                    <a:lnTo>
                      <a:pt x="45" y="0"/>
                    </a:lnTo>
                    <a:lnTo>
                      <a:pt x="35" y="0"/>
                    </a:lnTo>
                    <a:lnTo>
                      <a:pt x="35" y="0"/>
                    </a:lnTo>
                    <a:close/>
                    <a:moveTo>
                      <a:pt x="581" y="0"/>
                    </a:moveTo>
                    <a:lnTo>
                      <a:pt x="278" y="358"/>
                    </a:lnTo>
                    <a:lnTo>
                      <a:pt x="286" y="358"/>
                    </a:lnTo>
                    <a:lnTo>
                      <a:pt x="589" y="0"/>
                    </a:lnTo>
                    <a:lnTo>
                      <a:pt x="589" y="0"/>
                    </a:lnTo>
                    <a:lnTo>
                      <a:pt x="581" y="0"/>
                    </a:lnTo>
                    <a:lnTo>
                      <a:pt x="581" y="0"/>
                    </a:lnTo>
                    <a:close/>
                    <a:moveTo>
                      <a:pt x="362" y="0"/>
                    </a:moveTo>
                    <a:lnTo>
                      <a:pt x="59" y="358"/>
                    </a:lnTo>
                    <a:lnTo>
                      <a:pt x="70" y="358"/>
                    </a:lnTo>
                    <a:lnTo>
                      <a:pt x="372" y="0"/>
                    </a:lnTo>
                    <a:lnTo>
                      <a:pt x="372" y="0"/>
                    </a:lnTo>
                    <a:lnTo>
                      <a:pt x="362" y="0"/>
                    </a:lnTo>
                    <a:lnTo>
                      <a:pt x="362" y="0"/>
                    </a:lnTo>
                    <a:close/>
                    <a:moveTo>
                      <a:pt x="198" y="0"/>
                    </a:moveTo>
                    <a:lnTo>
                      <a:pt x="0" y="235"/>
                    </a:lnTo>
                    <a:lnTo>
                      <a:pt x="0" y="247"/>
                    </a:lnTo>
                    <a:lnTo>
                      <a:pt x="209" y="0"/>
                    </a:lnTo>
                    <a:lnTo>
                      <a:pt x="209" y="0"/>
                    </a:lnTo>
                    <a:lnTo>
                      <a:pt x="198" y="0"/>
                    </a:lnTo>
                    <a:lnTo>
                      <a:pt x="198" y="0"/>
                    </a:lnTo>
                    <a:close/>
                    <a:moveTo>
                      <a:pt x="90" y="0"/>
                    </a:moveTo>
                    <a:lnTo>
                      <a:pt x="0" y="108"/>
                    </a:lnTo>
                    <a:lnTo>
                      <a:pt x="0" y="118"/>
                    </a:lnTo>
                    <a:lnTo>
                      <a:pt x="98" y="0"/>
                    </a:lnTo>
                    <a:lnTo>
                      <a:pt x="98" y="0"/>
                    </a:lnTo>
                    <a:lnTo>
                      <a:pt x="90" y="0"/>
                    </a:lnTo>
                    <a:lnTo>
                      <a:pt x="90" y="0"/>
                    </a:lnTo>
                    <a:close/>
                    <a:moveTo>
                      <a:pt x="143" y="0"/>
                    </a:moveTo>
                    <a:lnTo>
                      <a:pt x="0" y="171"/>
                    </a:lnTo>
                    <a:lnTo>
                      <a:pt x="0" y="183"/>
                    </a:lnTo>
                    <a:lnTo>
                      <a:pt x="153" y="0"/>
                    </a:lnTo>
                    <a:lnTo>
                      <a:pt x="153" y="0"/>
                    </a:lnTo>
                    <a:lnTo>
                      <a:pt x="143" y="0"/>
                    </a:lnTo>
                    <a:lnTo>
                      <a:pt x="143" y="0"/>
                    </a:lnTo>
                    <a:close/>
                    <a:moveTo>
                      <a:pt x="1543" y="358"/>
                    </a:moveTo>
                    <a:lnTo>
                      <a:pt x="1604" y="286"/>
                    </a:lnTo>
                    <a:lnTo>
                      <a:pt x="1604" y="274"/>
                    </a:lnTo>
                    <a:lnTo>
                      <a:pt x="1532" y="358"/>
                    </a:lnTo>
                    <a:lnTo>
                      <a:pt x="1543" y="358"/>
                    </a:lnTo>
                    <a:close/>
                    <a:moveTo>
                      <a:pt x="1432" y="358"/>
                    </a:moveTo>
                    <a:lnTo>
                      <a:pt x="1604" y="156"/>
                    </a:lnTo>
                    <a:lnTo>
                      <a:pt x="1604" y="147"/>
                    </a:lnTo>
                    <a:lnTo>
                      <a:pt x="1424" y="358"/>
                    </a:lnTo>
                    <a:lnTo>
                      <a:pt x="1432" y="358"/>
                    </a:lnTo>
                    <a:close/>
                    <a:moveTo>
                      <a:pt x="1313" y="358"/>
                    </a:moveTo>
                    <a:lnTo>
                      <a:pt x="1324" y="358"/>
                    </a:lnTo>
                    <a:lnTo>
                      <a:pt x="1604" y="29"/>
                    </a:lnTo>
                    <a:lnTo>
                      <a:pt x="1604" y="17"/>
                    </a:lnTo>
                    <a:lnTo>
                      <a:pt x="1313" y="358"/>
                    </a:lnTo>
                    <a:close/>
                    <a:moveTo>
                      <a:pt x="1508" y="0"/>
                    </a:moveTo>
                    <a:lnTo>
                      <a:pt x="1205" y="358"/>
                    </a:lnTo>
                    <a:lnTo>
                      <a:pt x="1215" y="358"/>
                    </a:lnTo>
                    <a:lnTo>
                      <a:pt x="1516" y="0"/>
                    </a:lnTo>
                    <a:lnTo>
                      <a:pt x="1516" y="0"/>
                    </a:lnTo>
                    <a:lnTo>
                      <a:pt x="1508" y="0"/>
                    </a:lnTo>
                    <a:lnTo>
                      <a:pt x="1508" y="0"/>
                    </a:lnTo>
                    <a:close/>
                    <a:moveTo>
                      <a:pt x="1563" y="0"/>
                    </a:moveTo>
                    <a:lnTo>
                      <a:pt x="1260" y="358"/>
                    </a:lnTo>
                    <a:lnTo>
                      <a:pt x="1268" y="358"/>
                    </a:lnTo>
                    <a:lnTo>
                      <a:pt x="1571" y="0"/>
                    </a:lnTo>
                    <a:lnTo>
                      <a:pt x="1571" y="0"/>
                    </a:lnTo>
                    <a:lnTo>
                      <a:pt x="1563" y="0"/>
                    </a:lnTo>
                    <a:lnTo>
                      <a:pt x="1563" y="0"/>
                    </a:lnTo>
                    <a:close/>
                    <a:moveTo>
                      <a:pt x="1379" y="358"/>
                    </a:moveTo>
                    <a:lnTo>
                      <a:pt x="1604" y="91"/>
                    </a:lnTo>
                    <a:lnTo>
                      <a:pt x="1604" y="82"/>
                    </a:lnTo>
                    <a:lnTo>
                      <a:pt x="1369" y="358"/>
                    </a:lnTo>
                    <a:lnTo>
                      <a:pt x="1379" y="358"/>
                    </a:lnTo>
                    <a:close/>
                    <a:moveTo>
                      <a:pt x="1596" y="358"/>
                    </a:moveTo>
                    <a:lnTo>
                      <a:pt x="1604" y="348"/>
                    </a:lnTo>
                    <a:lnTo>
                      <a:pt x="1604" y="339"/>
                    </a:lnTo>
                    <a:lnTo>
                      <a:pt x="1588" y="358"/>
                    </a:lnTo>
                    <a:lnTo>
                      <a:pt x="1596" y="358"/>
                    </a:lnTo>
                    <a:close/>
                    <a:moveTo>
                      <a:pt x="1017" y="0"/>
                    </a:moveTo>
                    <a:lnTo>
                      <a:pt x="714" y="358"/>
                    </a:lnTo>
                    <a:lnTo>
                      <a:pt x="724" y="358"/>
                    </a:lnTo>
                    <a:lnTo>
                      <a:pt x="1027" y="0"/>
                    </a:lnTo>
                    <a:lnTo>
                      <a:pt x="1027" y="0"/>
                    </a:lnTo>
                    <a:lnTo>
                      <a:pt x="1017" y="0"/>
                    </a:lnTo>
                    <a:lnTo>
                      <a:pt x="1017" y="0"/>
                    </a:lnTo>
                    <a:close/>
                    <a:moveTo>
                      <a:pt x="1487" y="358"/>
                    </a:moveTo>
                    <a:lnTo>
                      <a:pt x="1604" y="221"/>
                    </a:lnTo>
                    <a:lnTo>
                      <a:pt x="1604" y="209"/>
                    </a:lnTo>
                    <a:lnTo>
                      <a:pt x="1477" y="358"/>
                    </a:lnTo>
                    <a:lnTo>
                      <a:pt x="1487" y="358"/>
                    </a:lnTo>
                    <a:close/>
                    <a:moveTo>
                      <a:pt x="526" y="0"/>
                    </a:moveTo>
                    <a:lnTo>
                      <a:pt x="223" y="358"/>
                    </a:lnTo>
                    <a:lnTo>
                      <a:pt x="233" y="358"/>
                    </a:lnTo>
                    <a:lnTo>
                      <a:pt x="536" y="0"/>
                    </a:lnTo>
                    <a:lnTo>
                      <a:pt x="536" y="0"/>
                    </a:lnTo>
                    <a:lnTo>
                      <a:pt x="526" y="0"/>
                    </a:lnTo>
                    <a:lnTo>
                      <a:pt x="526" y="0"/>
                    </a:lnTo>
                    <a:close/>
                    <a:moveTo>
                      <a:pt x="1453" y="0"/>
                    </a:moveTo>
                    <a:lnTo>
                      <a:pt x="1150" y="358"/>
                    </a:lnTo>
                    <a:lnTo>
                      <a:pt x="1160" y="358"/>
                    </a:lnTo>
                    <a:lnTo>
                      <a:pt x="1463" y="0"/>
                    </a:lnTo>
                    <a:lnTo>
                      <a:pt x="1463" y="0"/>
                    </a:lnTo>
                    <a:lnTo>
                      <a:pt x="1453" y="0"/>
                    </a:lnTo>
                    <a:lnTo>
                      <a:pt x="1453" y="0"/>
                    </a:lnTo>
                    <a:close/>
                    <a:moveTo>
                      <a:pt x="1180" y="0"/>
                    </a:moveTo>
                    <a:lnTo>
                      <a:pt x="878" y="358"/>
                    </a:lnTo>
                    <a:lnTo>
                      <a:pt x="888" y="358"/>
                    </a:lnTo>
                    <a:lnTo>
                      <a:pt x="1191" y="0"/>
                    </a:lnTo>
                    <a:lnTo>
                      <a:pt x="1191" y="0"/>
                    </a:lnTo>
                    <a:lnTo>
                      <a:pt x="1180" y="0"/>
                    </a:lnTo>
                    <a:lnTo>
                      <a:pt x="1180" y="0"/>
                    </a:lnTo>
                    <a:close/>
                    <a:moveTo>
                      <a:pt x="1125" y="0"/>
                    </a:moveTo>
                    <a:lnTo>
                      <a:pt x="822" y="358"/>
                    </a:lnTo>
                    <a:lnTo>
                      <a:pt x="833" y="358"/>
                    </a:lnTo>
                    <a:lnTo>
                      <a:pt x="1135" y="0"/>
                    </a:lnTo>
                    <a:lnTo>
                      <a:pt x="1135" y="0"/>
                    </a:lnTo>
                    <a:lnTo>
                      <a:pt x="1125" y="0"/>
                    </a:lnTo>
                    <a:lnTo>
                      <a:pt x="1125" y="0"/>
                    </a:lnTo>
                    <a:close/>
                    <a:moveTo>
                      <a:pt x="1072" y="0"/>
                    </a:moveTo>
                    <a:lnTo>
                      <a:pt x="769" y="358"/>
                    </a:lnTo>
                    <a:lnTo>
                      <a:pt x="777" y="358"/>
                    </a:lnTo>
                    <a:lnTo>
                      <a:pt x="1080" y="0"/>
                    </a:lnTo>
                    <a:lnTo>
                      <a:pt x="1080" y="0"/>
                    </a:lnTo>
                    <a:lnTo>
                      <a:pt x="1072" y="0"/>
                    </a:lnTo>
                    <a:lnTo>
                      <a:pt x="1072" y="0"/>
                    </a:lnTo>
                    <a:close/>
                    <a:moveTo>
                      <a:pt x="1236" y="0"/>
                    </a:moveTo>
                    <a:lnTo>
                      <a:pt x="933" y="358"/>
                    </a:lnTo>
                    <a:lnTo>
                      <a:pt x="941" y="358"/>
                    </a:lnTo>
                    <a:lnTo>
                      <a:pt x="1244" y="0"/>
                    </a:lnTo>
                    <a:lnTo>
                      <a:pt x="1244" y="0"/>
                    </a:lnTo>
                    <a:lnTo>
                      <a:pt x="1236" y="0"/>
                    </a:lnTo>
                    <a:lnTo>
                      <a:pt x="1236" y="0"/>
                    </a:lnTo>
                    <a:close/>
                    <a:moveTo>
                      <a:pt x="1289" y="0"/>
                    </a:moveTo>
                    <a:lnTo>
                      <a:pt x="986" y="358"/>
                    </a:lnTo>
                    <a:lnTo>
                      <a:pt x="996" y="358"/>
                    </a:lnTo>
                    <a:lnTo>
                      <a:pt x="1299" y="0"/>
                    </a:lnTo>
                    <a:lnTo>
                      <a:pt x="1299" y="0"/>
                    </a:lnTo>
                    <a:lnTo>
                      <a:pt x="1289" y="0"/>
                    </a:lnTo>
                    <a:lnTo>
                      <a:pt x="1289" y="0"/>
                    </a:lnTo>
                    <a:close/>
                    <a:moveTo>
                      <a:pt x="1399" y="0"/>
                    </a:moveTo>
                    <a:lnTo>
                      <a:pt x="1097" y="358"/>
                    </a:lnTo>
                    <a:lnTo>
                      <a:pt x="1105" y="358"/>
                    </a:lnTo>
                    <a:lnTo>
                      <a:pt x="1408" y="0"/>
                    </a:lnTo>
                    <a:lnTo>
                      <a:pt x="1408" y="0"/>
                    </a:lnTo>
                    <a:lnTo>
                      <a:pt x="1399" y="0"/>
                    </a:lnTo>
                    <a:lnTo>
                      <a:pt x="1399" y="0"/>
                    </a:lnTo>
                    <a:close/>
                    <a:moveTo>
                      <a:pt x="1344" y="0"/>
                    </a:moveTo>
                    <a:lnTo>
                      <a:pt x="1041" y="358"/>
                    </a:lnTo>
                    <a:lnTo>
                      <a:pt x="1052" y="358"/>
                    </a:lnTo>
                    <a:lnTo>
                      <a:pt x="1354" y="0"/>
                    </a:lnTo>
                    <a:lnTo>
                      <a:pt x="1354" y="0"/>
                    </a:lnTo>
                    <a:lnTo>
                      <a:pt x="1344" y="0"/>
                    </a:lnTo>
                    <a:lnTo>
                      <a:pt x="1344" y="0"/>
                    </a:lnTo>
                    <a:close/>
                  </a:path>
                </a:pathLst>
              </a:custGeom>
              <a:grpFill/>
              <a:ln w="9525">
                <a:solidFill>
                  <a:schemeClr val="bg1"/>
                </a:solidFill>
                <a:round/>
                <a:headEnd/>
                <a:tailEnd/>
              </a:ln>
            </p:spPr>
            <p:txBody>
              <a:bodyPr vert="horz" wrap="square" lIns="91404" tIns="45702" rIns="91404" bIns="45702" numCol="1" anchor="t" anchorCtr="0" compatLnSpc="1">
                <a:prstTxWarp prst="textNoShape">
                  <a:avLst/>
                </a:prstTxWarp>
              </a:bodyPr>
              <a:lstStyle/>
              <a:p>
                <a:endParaRPr lang="zh-CN" altLang="en-US" sz="1400">
                  <a:solidFill>
                    <a:srgbClr val="1D1D1A"/>
                  </a:solidFill>
                  <a:latin typeface="Arial" panose="020B0604020202020204" pitchFamily="34" charset="0"/>
                  <a:cs typeface="Arial" pitchFamily="34" charset="0"/>
                </a:endParaRPr>
              </a:p>
            </p:txBody>
          </p:sp>
        </p:grpSp>
        <p:sp>
          <p:nvSpPr>
            <p:cNvPr id="84" name="TextBox 173">
              <a:extLst>
                <a:ext uri="{FF2B5EF4-FFF2-40B4-BE49-F238E27FC236}">
                  <a16:creationId xmlns:a16="http://schemas.microsoft.com/office/drawing/2014/main" id="{73976336-380C-40E2-8ED0-C6B9C725500B}"/>
                </a:ext>
              </a:extLst>
            </p:cNvPr>
            <p:cNvSpPr txBox="1"/>
            <p:nvPr/>
          </p:nvSpPr>
          <p:spPr>
            <a:xfrm>
              <a:off x="1692872" y="2399798"/>
              <a:ext cx="1636865" cy="420919"/>
            </a:xfrm>
            <a:prstGeom prst="rect">
              <a:avLst/>
            </a:prstGeom>
            <a:grpFill/>
            <a:ln>
              <a:solidFill>
                <a:schemeClr val="bg1"/>
              </a:solidFill>
            </a:ln>
          </p:spPr>
          <p:txBody>
            <a:bodyPr wrap="square" rtlCol="0">
              <a:spAutoFit/>
            </a:bodyPr>
            <a:lstStyle/>
            <a:p>
              <a:pPr algn="ctr" defTabSz="914035" fontAlgn="base">
                <a:spcBef>
                  <a:spcPct val="0"/>
                </a:spcBef>
                <a:spcAft>
                  <a:spcPct val="0"/>
                </a:spcAft>
              </a:pPr>
              <a:r>
                <a:rPr lang="en-US" sz="1400" b="1">
                  <a:solidFill>
                    <a:srgbClr val="1D1D1A"/>
                  </a:solidFill>
                  <a:latin typeface="Arial" panose="020B0604020202020204" pitchFamily="34" charset="0"/>
                  <a:ea typeface="微软雅黑" pitchFamily="34" charset="-122"/>
                </a:rPr>
                <a:t>Government</a:t>
              </a:r>
            </a:p>
          </p:txBody>
        </p:sp>
      </p:grpSp>
      <p:grpSp>
        <p:nvGrpSpPr>
          <p:cNvPr id="101" name="组合 78">
            <a:extLst>
              <a:ext uri="{FF2B5EF4-FFF2-40B4-BE49-F238E27FC236}">
                <a16:creationId xmlns:a16="http://schemas.microsoft.com/office/drawing/2014/main" id="{F46FF3D1-02DC-4845-99BF-53CB2875A2F4}"/>
              </a:ext>
            </a:extLst>
          </p:cNvPr>
          <p:cNvGrpSpPr/>
          <p:nvPr/>
        </p:nvGrpSpPr>
        <p:grpSpPr>
          <a:xfrm>
            <a:off x="7822274" y="4662832"/>
            <a:ext cx="1558035" cy="307777"/>
            <a:chOff x="1651091" y="2007181"/>
            <a:chExt cx="1981063" cy="1069813"/>
          </a:xfrm>
        </p:grpSpPr>
        <p:grpSp>
          <p:nvGrpSpPr>
            <p:cNvPr id="102" name="组合 79">
              <a:extLst>
                <a:ext uri="{FF2B5EF4-FFF2-40B4-BE49-F238E27FC236}">
                  <a16:creationId xmlns:a16="http://schemas.microsoft.com/office/drawing/2014/main" id="{7ED88F25-1460-4D3D-8AD4-9C873F9B8F8D}"/>
                </a:ext>
              </a:extLst>
            </p:cNvPr>
            <p:cNvGrpSpPr/>
            <p:nvPr/>
          </p:nvGrpSpPr>
          <p:grpSpPr>
            <a:xfrm>
              <a:off x="1651091" y="2298958"/>
              <a:ext cx="1598516" cy="622599"/>
              <a:chOff x="1640849" y="2275202"/>
              <a:chExt cx="1319832" cy="435386"/>
            </a:xfrm>
          </p:grpSpPr>
          <p:sp>
            <p:nvSpPr>
              <p:cNvPr id="104" name="矩形 81">
                <a:extLst>
                  <a:ext uri="{FF2B5EF4-FFF2-40B4-BE49-F238E27FC236}">
                    <a16:creationId xmlns:a16="http://schemas.microsoft.com/office/drawing/2014/main" id="{2107AD3C-71D5-46A9-9C0C-C0A1B3586877}"/>
                  </a:ext>
                </a:extLst>
              </p:cNvPr>
              <p:cNvSpPr/>
              <p:nvPr/>
            </p:nvSpPr>
            <p:spPr>
              <a:xfrm>
                <a:off x="1642189" y="2275202"/>
                <a:ext cx="1317153" cy="4353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00">
                  <a:solidFill>
                    <a:srgbClr val="1D1D1A">
                      <a:lumMod val="95000"/>
                      <a:lumOff val="5000"/>
                    </a:srgbClr>
                  </a:solidFill>
                  <a:latin typeface="Arial" panose="020B0604020202020204" pitchFamily="34" charset="0"/>
                  <a:ea typeface="微软雅黑" pitchFamily="34" charset="-122"/>
                  <a:cs typeface="Arial" pitchFamily="34" charset="0"/>
                </a:endParaRPr>
              </a:p>
            </p:txBody>
          </p:sp>
          <p:sp>
            <p:nvSpPr>
              <p:cNvPr id="105" name="Freeform 52">
                <a:extLst>
                  <a:ext uri="{FF2B5EF4-FFF2-40B4-BE49-F238E27FC236}">
                    <a16:creationId xmlns:a16="http://schemas.microsoft.com/office/drawing/2014/main" id="{9E9EB4AC-9EAF-4EF0-834E-0B4194CD0ACB}"/>
                  </a:ext>
                </a:extLst>
              </p:cNvPr>
              <p:cNvSpPr>
                <a:spLocks noEditPoints="1"/>
              </p:cNvSpPr>
              <p:nvPr/>
            </p:nvSpPr>
            <p:spPr bwMode="auto">
              <a:xfrm>
                <a:off x="1640849" y="2277338"/>
                <a:ext cx="1319832" cy="431114"/>
              </a:xfrm>
              <a:custGeom>
                <a:avLst/>
                <a:gdLst/>
                <a:ahLst/>
                <a:cxnLst>
                  <a:cxn ang="0">
                    <a:pos x="700" y="0"/>
                  </a:cxn>
                  <a:cxn ang="0">
                    <a:pos x="962" y="0"/>
                  </a:cxn>
                  <a:cxn ang="0">
                    <a:pos x="972" y="0"/>
                  </a:cxn>
                  <a:cxn ang="0">
                    <a:pos x="168" y="358"/>
                  </a:cxn>
                  <a:cxn ang="0">
                    <a:pos x="473" y="0"/>
                  </a:cxn>
                  <a:cxn ang="0">
                    <a:pos x="342" y="358"/>
                  </a:cxn>
                  <a:cxn ang="0">
                    <a:pos x="636" y="0"/>
                  </a:cxn>
                  <a:cxn ang="0">
                    <a:pos x="426" y="0"/>
                  </a:cxn>
                  <a:cxn ang="0">
                    <a:pos x="908" y="0"/>
                  </a:cxn>
                  <a:cxn ang="0">
                    <a:pos x="917" y="0"/>
                  </a:cxn>
                  <a:cxn ang="0">
                    <a:pos x="495" y="358"/>
                  </a:cxn>
                  <a:cxn ang="0">
                    <a:pos x="798" y="0"/>
                  </a:cxn>
                  <a:cxn ang="0">
                    <a:pos x="561" y="358"/>
                  </a:cxn>
                  <a:cxn ang="0">
                    <a:pos x="853" y="0"/>
                  </a:cxn>
                  <a:cxn ang="0">
                    <a:pos x="753" y="0"/>
                  </a:cxn>
                  <a:cxn ang="0">
                    <a:pos x="254" y="0"/>
                  </a:cxn>
                  <a:cxn ang="0">
                    <a:pos x="262" y="0"/>
                  </a:cxn>
                  <a:cxn ang="0">
                    <a:pos x="4" y="358"/>
                  </a:cxn>
                  <a:cxn ang="0">
                    <a:pos x="307" y="0"/>
                  </a:cxn>
                  <a:cxn ang="0">
                    <a:pos x="0" y="53"/>
                  </a:cxn>
                  <a:cxn ang="0">
                    <a:pos x="35" y="0"/>
                  </a:cxn>
                  <a:cxn ang="0">
                    <a:pos x="589" y="0"/>
                  </a:cxn>
                  <a:cxn ang="0">
                    <a:pos x="362" y="0"/>
                  </a:cxn>
                  <a:cxn ang="0">
                    <a:pos x="372" y="0"/>
                  </a:cxn>
                  <a:cxn ang="0">
                    <a:pos x="0" y="235"/>
                  </a:cxn>
                  <a:cxn ang="0">
                    <a:pos x="198" y="0"/>
                  </a:cxn>
                  <a:cxn ang="0">
                    <a:pos x="0" y="118"/>
                  </a:cxn>
                  <a:cxn ang="0">
                    <a:pos x="90" y="0"/>
                  </a:cxn>
                  <a:cxn ang="0">
                    <a:pos x="153" y="0"/>
                  </a:cxn>
                  <a:cxn ang="0">
                    <a:pos x="1543" y="358"/>
                  </a:cxn>
                  <a:cxn ang="0">
                    <a:pos x="1543" y="358"/>
                  </a:cxn>
                  <a:cxn ang="0">
                    <a:pos x="1424" y="358"/>
                  </a:cxn>
                  <a:cxn ang="0">
                    <a:pos x="1604" y="29"/>
                  </a:cxn>
                  <a:cxn ang="0">
                    <a:pos x="1205" y="358"/>
                  </a:cxn>
                  <a:cxn ang="0">
                    <a:pos x="1508" y="0"/>
                  </a:cxn>
                  <a:cxn ang="0">
                    <a:pos x="1268" y="358"/>
                  </a:cxn>
                  <a:cxn ang="0">
                    <a:pos x="1563" y="0"/>
                  </a:cxn>
                  <a:cxn ang="0">
                    <a:pos x="1369" y="358"/>
                  </a:cxn>
                  <a:cxn ang="0">
                    <a:pos x="1604" y="339"/>
                  </a:cxn>
                  <a:cxn ang="0">
                    <a:pos x="714" y="358"/>
                  </a:cxn>
                  <a:cxn ang="0">
                    <a:pos x="1017" y="0"/>
                  </a:cxn>
                  <a:cxn ang="0">
                    <a:pos x="1604" y="209"/>
                  </a:cxn>
                  <a:cxn ang="0">
                    <a:pos x="223" y="358"/>
                  </a:cxn>
                  <a:cxn ang="0">
                    <a:pos x="526" y="0"/>
                  </a:cxn>
                  <a:cxn ang="0">
                    <a:pos x="1160" y="358"/>
                  </a:cxn>
                  <a:cxn ang="0">
                    <a:pos x="1453" y="0"/>
                  </a:cxn>
                  <a:cxn ang="0">
                    <a:pos x="1191" y="0"/>
                  </a:cxn>
                  <a:cxn ang="0">
                    <a:pos x="1125" y="0"/>
                  </a:cxn>
                  <a:cxn ang="0">
                    <a:pos x="1135" y="0"/>
                  </a:cxn>
                  <a:cxn ang="0">
                    <a:pos x="769" y="358"/>
                  </a:cxn>
                  <a:cxn ang="0">
                    <a:pos x="1072" y="0"/>
                  </a:cxn>
                  <a:cxn ang="0">
                    <a:pos x="941" y="358"/>
                  </a:cxn>
                  <a:cxn ang="0">
                    <a:pos x="1236" y="0"/>
                  </a:cxn>
                  <a:cxn ang="0">
                    <a:pos x="1299" y="0"/>
                  </a:cxn>
                  <a:cxn ang="0">
                    <a:pos x="1399" y="0"/>
                  </a:cxn>
                  <a:cxn ang="0">
                    <a:pos x="1408" y="0"/>
                  </a:cxn>
                  <a:cxn ang="0">
                    <a:pos x="1041" y="358"/>
                  </a:cxn>
                  <a:cxn ang="0">
                    <a:pos x="1344" y="0"/>
                  </a:cxn>
                </a:cxnLst>
                <a:rect l="0" t="0" r="r" b="b"/>
                <a:pathLst>
                  <a:path w="1604" h="358">
                    <a:moveTo>
                      <a:pt x="689" y="0"/>
                    </a:moveTo>
                    <a:lnTo>
                      <a:pt x="387" y="358"/>
                    </a:lnTo>
                    <a:lnTo>
                      <a:pt x="397" y="358"/>
                    </a:lnTo>
                    <a:lnTo>
                      <a:pt x="700" y="0"/>
                    </a:lnTo>
                    <a:lnTo>
                      <a:pt x="700" y="0"/>
                    </a:lnTo>
                    <a:lnTo>
                      <a:pt x="689" y="0"/>
                    </a:lnTo>
                    <a:lnTo>
                      <a:pt x="689" y="0"/>
                    </a:lnTo>
                    <a:close/>
                    <a:moveTo>
                      <a:pt x="962" y="0"/>
                    </a:moveTo>
                    <a:lnTo>
                      <a:pt x="659" y="358"/>
                    </a:lnTo>
                    <a:lnTo>
                      <a:pt x="669" y="358"/>
                    </a:lnTo>
                    <a:lnTo>
                      <a:pt x="972" y="0"/>
                    </a:lnTo>
                    <a:lnTo>
                      <a:pt x="972" y="0"/>
                    </a:lnTo>
                    <a:lnTo>
                      <a:pt x="962" y="0"/>
                    </a:lnTo>
                    <a:lnTo>
                      <a:pt x="962" y="0"/>
                    </a:lnTo>
                    <a:close/>
                    <a:moveTo>
                      <a:pt x="473" y="0"/>
                    </a:moveTo>
                    <a:lnTo>
                      <a:pt x="168" y="358"/>
                    </a:lnTo>
                    <a:lnTo>
                      <a:pt x="178" y="358"/>
                    </a:lnTo>
                    <a:lnTo>
                      <a:pt x="481" y="0"/>
                    </a:lnTo>
                    <a:lnTo>
                      <a:pt x="481" y="0"/>
                    </a:lnTo>
                    <a:lnTo>
                      <a:pt x="473" y="0"/>
                    </a:lnTo>
                    <a:lnTo>
                      <a:pt x="473" y="0"/>
                    </a:lnTo>
                    <a:close/>
                    <a:moveTo>
                      <a:pt x="636" y="0"/>
                    </a:moveTo>
                    <a:lnTo>
                      <a:pt x="331" y="358"/>
                    </a:lnTo>
                    <a:lnTo>
                      <a:pt x="342" y="358"/>
                    </a:lnTo>
                    <a:lnTo>
                      <a:pt x="644" y="0"/>
                    </a:lnTo>
                    <a:lnTo>
                      <a:pt x="644" y="0"/>
                    </a:lnTo>
                    <a:lnTo>
                      <a:pt x="636" y="0"/>
                    </a:lnTo>
                    <a:lnTo>
                      <a:pt x="636" y="0"/>
                    </a:lnTo>
                    <a:close/>
                    <a:moveTo>
                      <a:pt x="417" y="0"/>
                    </a:moveTo>
                    <a:lnTo>
                      <a:pt x="115" y="358"/>
                    </a:lnTo>
                    <a:lnTo>
                      <a:pt x="123" y="358"/>
                    </a:lnTo>
                    <a:lnTo>
                      <a:pt x="426" y="0"/>
                    </a:lnTo>
                    <a:lnTo>
                      <a:pt x="426" y="0"/>
                    </a:lnTo>
                    <a:lnTo>
                      <a:pt x="417" y="0"/>
                    </a:lnTo>
                    <a:lnTo>
                      <a:pt x="417" y="0"/>
                    </a:lnTo>
                    <a:close/>
                    <a:moveTo>
                      <a:pt x="908" y="0"/>
                    </a:moveTo>
                    <a:lnTo>
                      <a:pt x="606" y="358"/>
                    </a:lnTo>
                    <a:lnTo>
                      <a:pt x="614" y="358"/>
                    </a:lnTo>
                    <a:lnTo>
                      <a:pt x="917" y="0"/>
                    </a:lnTo>
                    <a:lnTo>
                      <a:pt x="917" y="0"/>
                    </a:lnTo>
                    <a:lnTo>
                      <a:pt x="908" y="0"/>
                    </a:lnTo>
                    <a:lnTo>
                      <a:pt x="908" y="0"/>
                    </a:lnTo>
                    <a:close/>
                    <a:moveTo>
                      <a:pt x="798" y="0"/>
                    </a:moveTo>
                    <a:lnTo>
                      <a:pt x="495" y="358"/>
                    </a:lnTo>
                    <a:lnTo>
                      <a:pt x="505" y="358"/>
                    </a:lnTo>
                    <a:lnTo>
                      <a:pt x="808" y="0"/>
                    </a:lnTo>
                    <a:lnTo>
                      <a:pt x="808" y="0"/>
                    </a:lnTo>
                    <a:lnTo>
                      <a:pt x="798" y="0"/>
                    </a:lnTo>
                    <a:lnTo>
                      <a:pt x="798" y="0"/>
                    </a:lnTo>
                    <a:close/>
                    <a:moveTo>
                      <a:pt x="853" y="0"/>
                    </a:moveTo>
                    <a:lnTo>
                      <a:pt x="550" y="358"/>
                    </a:lnTo>
                    <a:lnTo>
                      <a:pt x="561" y="358"/>
                    </a:lnTo>
                    <a:lnTo>
                      <a:pt x="863" y="0"/>
                    </a:lnTo>
                    <a:lnTo>
                      <a:pt x="863" y="0"/>
                    </a:lnTo>
                    <a:lnTo>
                      <a:pt x="853" y="0"/>
                    </a:lnTo>
                    <a:lnTo>
                      <a:pt x="853" y="0"/>
                    </a:lnTo>
                    <a:close/>
                    <a:moveTo>
                      <a:pt x="745" y="0"/>
                    </a:moveTo>
                    <a:lnTo>
                      <a:pt x="442" y="358"/>
                    </a:lnTo>
                    <a:lnTo>
                      <a:pt x="450" y="358"/>
                    </a:lnTo>
                    <a:lnTo>
                      <a:pt x="753" y="0"/>
                    </a:lnTo>
                    <a:lnTo>
                      <a:pt x="753" y="0"/>
                    </a:lnTo>
                    <a:lnTo>
                      <a:pt x="745" y="0"/>
                    </a:lnTo>
                    <a:lnTo>
                      <a:pt x="745" y="0"/>
                    </a:lnTo>
                    <a:close/>
                    <a:moveTo>
                      <a:pt x="254" y="0"/>
                    </a:moveTo>
                    <a:lnTo>
                      <a:pt x="0" y="300"/>
                    </a:lnTo>
                    <a:lnTo>
                      <a:pt x="0" y="310"/>
                    </a:lnTo>
                    <a:lnTo>
                      <a:pt x="262" y="0"/>
                    </a:lnTo>
                    <a:lnTo>
                      <a:pt x="262" y="0"/>
                    </a:lnTo>
                    <a:lnTo>
                      <a:pt x="254" y="0"/>
                    </a:lnTo>
                    <a:lnTo>
                      <a:pt x="254" y="0"/>
                    </a:lnTo>
                    <a:close/>
                    <a:moveTo>
                      <a:pt x="307" y="0"/>
                    </a:moveTo>
                    <a:lnTo>
                      <a:pt x="4" y="358"/>
                    </a:lnTo>
                    <a:lnTo>
                      <a:pt x="14" y="358"/>
                    </a:lnTo>
                    <a:lnTo>
                      <a:pt x="317" y="0"/>
                    </a:lnTo>
                    <a:lnTo>
                      <a:pt x="317" y="0"/>
                    </a:lnTo>
                    <a:lnTo>
                      <a:pt x="307" y="0"/>
                    </a:lnTo>
                    <a:lnTo>
                      <a:pt x="307" y="0"/>
                    </a:lnTo>
                    <a:close/>
                    <a:moveTo>
                      <a:pt x="35" y="0"/>
                    </a:moveTo>
                    <a:lnTo>
                      <a:pt x="0" y="43"/>
                    </a:lnTo>
                    <a:lnTo>
                      <a:pt x="0" y="53"/>
                    </a:lnTo>
                    <a:lnTo>
                      <a:pt x="45" y="0"/>
                    </a:lnTo>
                    <a:lnTo>
                      <a:pt x="45" y="0"/>
                    </a:lnTo>
                    <a:lnTo>
                      <a:pt x="35" y="0"/>
                    </a:lnTo>
                    <a:lnTo>
                      <a:pt x="35" y="0"/>
                    </a:lnTo>
                    <a:close/>
                    <a:moveTo>
                      <a:pt x="581" y="0"/>
                    </a:moveTo>
                    <a:lnTo>
                      <a:pt x="278" y="358"/>
                    </a:lnTo>
                    <a:lnTo>
                      <a:pt x="286" y="358"/>
                    </a:lnTo>
                    <a:lnTo>
                      <a:pt x="589" y="0"/>
                    </a:lnTo>
                    <a:lnTo>
                      <a:pt x="589" y="0"/>
                    </a:lnTo>
                    <a:lnTo>
                      <a:pt x="581" y="0"/>
                    </a:lnTo>
                    <a:lnTo>
                      <a:pt x="581" y="0"/>
                    </a:lnTo>
                    <a:close/>
                    <a:moveTo>
                      <a:pt x="362" y="0"/>
                    </a:moveTo>
                    <a:lnTo>
                      <a:pt x="59" y="358"/>
                    </a:lnTo>
                    <a:lnTo>
                      <a:pt x="70" y="358"/>
                    </a:lnTo>
                    <a:lnTo>
                      <a:pt x="372" y="0"/>
                    </a:lnTo>
                    <a:lnTo>
                      <a:pt x="372" y="0"/>
                    </a:lnTo>
                    <a:lnTo>
                      <a:pt x="362" y="0"/>
                    </a:lnTo>
                    <a:lnTo>
                      <a:pt x="362" y="0"/>
                    </a:lnTo>
                    <a:close/>
                    <a:moveTo>
                      <a:pt x="198" y="0"/>
                    </a:moveTo>
                    <a:lnTo>
                      <a:pt x="0" y="235"/>
                    </a:lnTo>
                    <a:lnTo>
                      <a:pt x="0" y="247"/>
                    </a:lnTo>
                    <a:lnTo>
                      <a:pt x="209" y="0"/>
                    </a:lnTo>
                    <a:lnTo>
                      <a:pt x="209" y="0"/>
                    </a:lnTo>
                    <a:lnTo>
                      <a:pt x="198" y="0"/>
                    </a:lnTo>
                    <a:lnTo>
                      <a:pt x="198" y="0"/>
                    </a:lnTo>
                    <a:close/>
                    <a:moveTo>
                      <a:pt x="90" y="0"/>
                    </a:moveTo>
                    <a:lnTo>
                      <a:pt x="0" y="108"/>
                    </a:lnTo>
                    <a:lnTo>
                      <a:pt x="0" y="118"/>
                    </a:lnTo>
                    <a:lnTo>
                      <a:pt x="98" y="0"/>
                    </a:lnTo>
                    <a:lnTo>
                      <a:pt x="98" y="0"/>
                    </a:lnTo>
                    <a:lnTo>
                      <a:pt x="90" y="0"/>
                    </a:lnTo>
                    <a:lnTo>
                      <a:pt x="90" y="0"/>
                    </a:lnTo>
                    <a:close/>
                    <a:moveTo>
                      <a:pt x="143" y="0"/>
                    </a:moveTo>
                    <a:lnTo>
                      <a:pt x="0" y="171"/>
                    </a:lnTo>
                    <a:lnTo>
                      <a:pt x="0" y="183"/>
                    </a:lnTo>
                    <a:lnTo>
                      <a:pt x="153" y="0"/>
                    </a:lnTo>
                    <a:lnTo>
                      <a:pt x="153" y="0"/>
                    </a:lnTo>
                    <a:lnTo>
                      <a:pt x="143" y="0"/>
                    </a:lnTo>
                    <a:lnTo>
                      <a:pt x="143" y="0"/>
                    </a:lnTo>
                    <a:close/>
                    <a:moveTo>
                      <a:pt x="1543" y="358"/>
                    </a:moveTo>
                    <a:lnTo>
                      <a:pt x="1604" y="286"/>
                    </a:lnTo>
                    <a:lnTo>
                      <a:pt x="1604" y="274"/>
                    </a:lnTo>
                    <a:lnTo>
                      <a:pt x="1532" y="358"/>
                    </a:lnTo>
                    <a:lnTo>
                      <a:pt x="1543" y="358"/>
                    </a:lnTo>
                    <a:close/>
                    <a:moveTo>
                      <a:pt x="1432" y="358"/>
                    </a:moveTo>
                    <a:lnTo>
                      <a:pt x="1604" y="156"/>
                    </a:lnTo>
                    <a:lnTo>
                      <a:pt x="1604" y="147"/>
                    </a:lnTo>
                    <a:lnTo>
                      <a:pt x="1424" y="358"/>
                    </a:lnTo>
                    <a:lnTo>
                      <a:pt x="1432" y="358"/>
                    </a:lnTo>
                    <a:close/>
                    <a:moveTo>
                      <a:pt x="1313" y="358"/>
                    </a:moveTo>
                    <a:lnTo>
                      <a:pt x="1324" y="358"/>
                    </a:lnTo>
                    <a:lnTo>
                      <a:pt x="1604" y="29"/>
                    </a:lnTo>
                    <a:lnTo>
                      <a:pt x="1604" y="17"/>
                    </a:lnTo>
                    <a:lnTo>
                      <a:pt x="1313" y="358"/>
                    </a:lnTo>
                    <a:close/>
                    <a:moveTo>
                      <a:pt x="1508" y="0"/>
                    </a:moveTo>
                    <a:lnTo>
                      <a:pt x="1205" y="358"/>
                    </a:lnTo>
                    <a:lnTo>
                      <a:pt x="1215" y="358"/>
                    </a:lnTo>
                    <a:lnTo>
                      <a:pt x="1516" y="0"/>
                    </a:lnTo>
                    <a:lnTo>
                      <a:pt x="1516" y="0"/>
                    </a:lnTo>
                    <a:lnTo>
                      <a:pt x="1508" y="0"/>
                    </a:lnTo>
                    <a:lnTo>
                      <a:pt x="1508" y="0"/>
                    </a:lnTo>
                    <a:close/>
                    <a:moveTo>
                      <a:pt x="1563" y="0"/>
                    </a:moveTo>
                    <a:lnTo>
                      <a:pt x="1260" y="358"/>
                    </a:lnTo>
                    <a:lnTo>
                      <a:pt x="1268" y="358"/>
                    </a:lnTo>
                    <a:lnTo>
                      <a:pt x="1571" y="0"/>
                    </a:lnTo>
                    <a:lnTo>
                      <a:pt x="1571" y="0"/>
                    </a:lnTo>
                    <a:lnTo>
                      <a:pt x="1563" y="0"/>
                    </a:lnTo>
                    <a:lnTo>
                      <a:pt x="1563" y="0"/>
                    </a:lnTo>
                    <a:close/>
                    <a:moveTo>
                      <a:pt x="1379" y="358"/>
                    </a:moveTo>
                    <a:lnTo>
                      <a:pt x="1604" y="91"/>
                    </a:lnTo>
                    <a:lnTo>
                      <a:pt x="1604" y="82"/>
                    </a:lnTo>
                    <a:lnTo>
                      <a:pt x="1369" y="358"/>
                    </a:lnTo>
                    <a:lnTo>
                      <a:pt x="1379" y="358"/>
                    </a:lnTo>
                    <a:close/>
                    <a:moveTo>
                      <a:pt x="1596" y="358"/>
                    </a:moveTo>
                    <a:lnTo>
                      <a:pt x="1604" y="348"/>
                    </a:lnTo>
                    <a:lnTo>
                      <a:pt x="1604" y="339"/>
                    </a:lnTo>
                    <a:lnTo>
                      <a:pt x="1588" y="358"/>
                    </a:lnTo>
                    <a:lnTo>
                      <a:pt x="1596" y="358"/>
                    </a:lnTo>
                    <a:close/>
                    <a:moveTo>
                      <a:pt x="1017" y="0"/>
                    </a:moveTo>
                    <a:lnTo>
                      <a:pt x="714" y="358"/>
                    </a:lnTo>
                    <a:lnTo>
                      <a:pt x="724" y="358"/>
                    </a:lnTo>
                    <a:lnTo>
                      <a:pt x="1027" y="0"/>
                    </a:lnTo>
                    <a:lnTo>
                      <a:pt x="1027" y="0"/>
                    </a:lnTo>
                    <a:lnTo>
                      <a:pt x="1017" y="0"/>
                    </a:lnTo>
                    <a:lnTo>
                      <a:pt x="1017" y="0"/>
                    </a:lnTo>
                    <a:close/>
                    <a:moveTo>
                      <a:pt x="1487" y="358"/>
                    </a:moveTo>
                    <a:lnTo>
                      <a:pt x="1604" y="221"/>
                    </a:lnTo>
                    <a:lnTo>
                      <a:pt x="1604" y="209"/>
                    </a:lnTo>
                    <a:lnTo>
                      <a:pt x="1477" y="358"/>
                    </a:lnTo>
                    <a:lnTo>
                      <a:pt x="1487" y="358"/>
                    </a:lnTo>
                    <a:close/>
                    <a:moveTo>
                      <a:pt x="526" y="0"/>
                    </a:moveTo>
                    <a:lnTo>
                      <a:pt x="223" y="358"/>
                    </a:lnTo>
                    <a:lnTo>
                      <a:pt x="233" y="358"/>
                    </a:lnTo>
                    <a:lnTo>
                      <a:pt x="536" y="0"/>
                    </a:lnTo>
                    <a:lnTo>
                      <a:pt x="536" y="0"/>
                    </a:lnTo>
                    <a:lnTo>
                      <a:pt x="526" y="0"/>
                    </a:lnTo>
                    <a:lnTo>
                      <a:pt x="526" y="0"/>
                    </a:lnTo>
                    <a:close/>
                    <a:moveTo>
                      <a:pt x="1453" y="0"/>
                    </a:moveTo>
                    <a:lnTo>
                      <a:pt x="1150" y="358"/>
                    </a:lnTo>
                    <a:lnTo>
                      <a:pt x="1160" y="358"/>
                    </a:lnTo>
                    <a:lnTo>
                      <a:pt x="1463" y="0"/>
                    </a:lnTo>
                    <a:lnTo>
                      <a:pt x="1463" y="0"/>
                    </a:lnTo>
                    <a:lnTo>
                      <a:pt x="1453" y="0"/>
                    </a:lnTo>
                    <a:lnTo>
                      <a:pt x="1453" y="0"/>
                    </a:lnTo>
                    <a:close/>
                    <a:moveTo>
                      <a:pt x="1180" y="0"/>
                    </a:moveTo>
                    <a:lnTo>
                      <a:pt x="878" y="358"/>
                    </a:lnTo>
                    <a:lnTo>
                      <a:pt x="888" y="358"/>
                    </a:lnTo>
                    <a:lnTo>
                      <a:pt x="1191" y="0"/>
                    </a:lnTo>
                    <a:lnTo>
                      <a:pt x="1191" y="0"/>
                    </a:lnTo>
                    <a:lnTo>
                      <a:pt x="1180" y="0"/>
                    </a:lnTo>
                    <a:lnTo>
                      <a:pt x="1180" y="0"/>
                    </a:lnTo>
                    <a:close/>
                    <a:moveTo>
                      <a:pt x="1125" y="0"/>
                    </a:moveTo>
                    <a:lnTo>
                      <a:pt x="822" y="358"/>
                    </a:lnTo>
                    <a:lnTo>
                      <a:pt x="833" y="358"/>
                    </a:lnTo>
                    <a:lnTo>
                      <a:pt x="1135" y="0"/>
                    </a:lnTo>
                    <a:lnTo>
                      <a:pt x="1135" y="0"/>
                    </a:lnTo>
                    <a:lnTo>
                      <a:pt x="1125" y="0"/>
                    </a:lnTo>
                    <a:lnTo>
                      <a:pt x="1125" y="0"/>
                    </a:lnTo>
                    <a:close/>
                    <a:moveTo>
                      <a:pt x="1072" y="0"/>
                    </a:moveTo>
                    <a:lnTo>
                      <a:pt x="769" y="358"/>
                    </a:lnTo>
                    <a:lnTo>
                      <a:pt x="777" y="358"/>
                    </a:lnTo>
                    <a:lnTo>
                      <a:pt x="1080" y="0"/>
                    </a:lnTo>
                    <a:lnTo>
                      <a:pt x="1080" y="0"/>
                    </a:lnTo>
                    <a:lnTo>
                      <a:pt x="1072" y="0"/>
                    </a:lnTo>
                    <a:lnTo>
                      <a:pt x="1072" y="0"/>
                    </a:lnTo>
                    <a:close/>
                    <a:moveTo>
                      <a:pt x="1236" y="0"/>
                    </a:moveTo>
                    <a:lnTo>
                      <a:pt x="933" y="358"/>
                    </a:lnTo>
                    <a:lnTo>
                      <a:pt x="941" y="358"/>
                    </a:lnTo>
                    <a:lnTo>
                      <a:pt x="1244" y="0"/>
                    </a:lnTo>
                    <a:lnTo>
                      <a:pt x="1244" y="0"/>
                    </a:lnTo>
                    <a:lnTo>
                      <a:pt x="1236" y="0"/>
                    </a:lnTo>
                    <a:lnTo>
                      <a:pt x="1236" y="0"/>
                    </a:lnTo>
                    <a:close/>
                    <a:moveTo>
                      <a:pt x="1289" y="0"/>
                    </a:moveTo>
                    <a:lnTo>
                      <a:pt x="986" y="358"/>
                    </a:lnTo>
                    <a:lnTo>
                      <a:pt x="996" y="358"/>
                    </a:lnTo>
                    <a:lnTo>
                      <a:pt x="1299" y="0"/>
                    </a:lnTo>
                    <a:lnTo>
                      <a:pt x="1299" y="0"/>
                    </a:lnTo>
                    <a:lnTo>
                      <a:pt x="1289" y="0"/>
                    </a:lnTo>
                    <a:lnTo>
                      <a:pt x="1289" y="0"/>
                    </a:lnTo>
                    <a:close/>
                    <a:moveTo>
                      <a:pt x="1399" y="0"/>
                    </a:moveTo>
                    <a:lnTo>
                      <a:pt x="1097" y="358"/>
                    </a:lnTo>
                    <a:lnTo>
                      <a:pt x="1105" y="358"/>
                    </a:lnTo>
                    <a:lnTo>
                      <a:pt x="1408" y="0"/>
                    </a:lnTo>
                    <a:lnTo>
                      <a:pt x="1408" y="0"/>
                    </a:lnTo>
                    <a:lnTo>
                      <a:pt x="1399" y="0"/>
                    </a:lnTo>
                    <a:lnTo>
                      <a:pt x="1399" y="0"/>
                    </a:lnTo>
                    <a:close/>
                    <a:moveTo>
                      <a:pt x="1344" y="0"/>
                    </a:moveTo>
                    <a:lnTo>
                      <a:pt x="1041" y="358"/>
                    </a:lnTo>
                    <a:lnTo>
                      <a:pt x="1052" y="358"/>
                    </a:lnTo>
                    <a:lnTo>
                      <a:pt x="1354" y="0"/>
                    </a:lnTo>
                    <a:lnTo>
                      <a:pt x="1354" y="0"/>
                    </a:lnTo>
                    <a:lnTo>
                      <a:pt x="1344" y="0"/>
                    </a:lnTo>
                    <a:lnTo>
                      <a:pt x="1344" y="0"/>
                    </a:lnTo>
                    <a:close/>
                  </a:path>
                </a:pathLst>
              </a:custGeom>
              <a:solidFill>
                <a:srgbClr val="58698A">
                  <a:alpha val="10000"/>
                </a:srgbClr>
              </a:solidFill>
              <a:ln w="9525">
                <a:noFill/>
                <a:round/>
                <a:headEnd/>
                <a:tailEnd/>
              </a:ln>
            </p:spPr>
            <p:txBody>
              <a:bodyPr vert="horz" wrap="square" lIns="91404" tIns="45702" rIns="91404" bIns="45702" numCol="1" anchor="t" anchorCtr="0" compatLnSpc="1">
                <a:prstTxWarp prst="textNoShape">
                  <a:avLst/>
                </a:prstTxWarp>
              </a:bodyPr>
              <a:lstStyle/>
              <a:p>
                <a:endParaRPr lang="zh-CN" altLang="en-US" sz="1400">
                  <a:solidFill>
                    <a:srgbClr val="1D1D1A"/>
                  </a:solidFill>
                  <a:latin typeface="Arial" panose="020B0604020202020204" pitchFamily="34" charset="0"/>
                  <a:cs typeface="Arial" pitchFamily="34" charset="0"/>
                </a:endParaRPr>
              </a:p>
            </p:txBody>
          </p:sp>
        </p:grpSp>
        <p:sp>
          <p:nvSpPr>
            <p:cNvPr id="103" name="TextBox 173">
              <a:extLst>
                <a:ext uri="{FF2B5EF4-FFF2-40B4-BE49-F238E27FC236}">
                  <a16:creationId xmlns:a16="http://schemas.microsoft.com/office/drawing/2014/main" id="{EC9555B8-3D22-4AB2-90A5-5B52D1600B71}"/>
                </a:ext>
              </a:extLst>
            </p:cNvPr>
            <p:cNvSpPr txBox="1"/>
            <p:nvPr/>
          </p:nvSpPr>
          <p:spPr>
            <a:xfrm>
              <a:off x="1719445" y="2007181"/>
              <a:ext cx="1912709" cy="1069813"/>
            </a:xfrm>
            <a:prstGeom prst="rect">
              <a:avLst/>
            </a:prstGeom>
            <a:noFill/>
          </p:spPr>
          <p:txBody>
            <a:bodyPr wrap="square" rtlCol="0">
              <a:spAutoFit/>
            </a:bodyPr>
            <a:lstStyle/>
            <a:p>
              <a:pPr algn="ctr" defTabSz="914035" fontAlgn="base">
                <a:spcBef>
                  <a:spcPct val="0"/>
                </a:spcBef>
                <a:spcAft>
                  <a:spcPct val="0"/>
                </a:spcAft>
              </a:pPr>
              <a:r>
                <a:rPr lang="en-US" sz="1400" b="1">
                  <a:solidFill>
                    <a:srgbClr val="1D1D1A"/>
                  </a:solidFill>
                  <a:latin typeface="Arial" panose="020B0604020202020204" pitchFamily="34" charset="0"/>
                  <a:ea typeface="微软雅黑" pitchFamily="34" charset="-122"/>
                </a:rPr>
                <a:t>Manufacturing</a:t>
              </a:r>
            </a:p>
          </p:txBody>
        </p:sp>
      </p:grpSp>
    </p:spTree>
    <p:extLst>
      <p:ext uri="{BB962C8B-B14F-4D97-AF65-F5344CB8AC3E}">
        <p14:creationId xmlns:p14="http://schemas.microsoft.com/office/powerpoint/2010/main" val="697316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矩形 200"/>
          <p:cNvSpPr/>
          <p:nvPr/>
        </p:nvSpPr>
        <p:spPr>
          <a:xfrm>
            <a:off x="9078439" y="2547149"/>
            <a:ext cx="2157784" cy="698535"/>
          </a:xfrm>
          <a:prstGeom prst="rect">
            <a:avLst/>
          </a:prstGeom>
        </p:spPr>
        <p:txBody>
          <a:bodyPr wrap="square">
            <a:spAutoFit/>
          </a:bodyPr>
          <a:lstStyle/>
          <a:p>
            <a:pPr algn="ctr" defTabSz="801127" fontAlgn="base">
              <a:lnSpc>
                <a:spcPct val="150000"/>
              </a:lnSpc>
              <a:spcBef>
                <a:spcPct val="0"/>
              </a:spcBef>
              <a:spcAft>
                <a:spcPct val="0"/>
              </a:spcAft>
            </a:pPr>
            <a:r>
              <a:rPr lang="en-US" sz="1400" b="1">
                <a:solidFill>
                  <a:srgbClr val="000000"/>
                </a:solidFill>
                <a:latin typeface="Arial" panose="020B0604020202020204" pitchFamily="34" charset="0"/>
                <a:ea typeface="微软雅黑" panose="020B0503020204020204" pitchFamily="34" charset="-122"/>
              </a:rPr>
              <a:t>Market space in 2023</a:t>
            </a:r>
          </a:p>
          <a:p>
            <a:pPr algn="ctr" defTabSz="801127" fontAlgn="base">
              <a:lnSpc>
                <a:spcPct val="150000"/>
              </a:lnSpc>
              <a:spcBef>
                <a:spcPct val="0"/>
              </a:spcBef>
              <a:spcAft>
                <a:spcPct val="0"/>
              </a:spcAft>
            </a:pPr>
            <a:r>
              <a:rPr lang="en-US" sz="1400" b="1">
                <a:solidFill>
                  <a:srgbClr val="C00000"/>
                </a:solidFill>
                <a:latin typeface="Arial" panose="020B0604020202020204" pitchFamily="34" charset="0"/>
                <a:ea typeface="微软雅黑" panose="020B0503020204020204" pitchFamily="34" charset="-122"/>
              </a:rPr>
              <a:t>&gt; US$15 B</a:t>
            </a:r>
          </a:p>
        </p:txBody>
      </p:sp>
      <p:grpSp>
        <p:nvGrpSpPr>
          <p:cNvPr id="16" name="组合 15"/>
          <p:cNvGrpSpPr/>
          <p:nvPr/>
        </p:nvGrpSpPr>
        <p:grpSpPr>
          <a:xfrm>
            <a:off x="381304" y="846079"/>
            <a:ext cx="5306841" cy="1131536"/>
            <a:chOff x="174533" y="1009299"/>
            <a:chExt cx="5308376" cy="1426211"/>
          </a:xfrm>
        </p:grpSpPr>
        <p:grpSp>
          <p:nvGrpSpPr>
            <p:cNvPr id="13" name="组合 12"/>
            <p:cNvGrpSpPr/>
            <p:nvPr/>
          </p:nvGrpSpPr>
          <p:grpSpPr>
            <a:xfrm>
              <a:off x="2107940" y="1009299"/>
              <a:ext cx="3374968" cy="1426211"/>
              <a:chOff x="1556613" y="1253679"/>
              <a:chExt cx="3666549" cy="1464045"/>
            </a:xfrm>
          </p:grpSpPr>
          <p:cxnSp>
            <p:nvCxnSpPr>
              <p:cNvPr id="132" name="直接连接符 131"/>
              <p:cNvCxnSpPr/>
              <p:nvPr/>
            </p:nvCxnSpPr>
            <p:spPr>
              <a:xfrm flipH="1">
                <a:off x="2221131" y="2398056"/>
                <a:ext cx="2729431" cy="0"/>
              </a:xfrm>
              <a:prstGeom prst="line">
                <a:avLst/>
              </a:prstGeom>
              <a:noFill/>
              <a:ln w="12700" cap="flat" cmpd="sng" algn="ctr">
                <a:solidFill>
                  <a:schemeClr val="bg2">
                    <a:lumMod val="40000"/>
                    <a:lumOff val="60000"/>
                  </a:schemeClr>
                </a:solidFill>
                <a:prstDash val="solid"/>
                <a:miter lim="800000"/>
                <a:headEnd type="triangle"/>
                <a:tailEnd type="none"/>
              </a:ln>
              <a:effectLst/>
            </p:spPr>
          </p:cxnSp>
          <p:sp>
            <p:nvSpPr>
              <p:cNvPr id="133" name="矩形 132"/>
              <p:cNvSpPr/>
              <p:nvPr/>
            </p:nvSpPr>
            <p:spPr>
              <a:xfrm>
                <a:off x="3520804" y="2379321"/>
                <a:ext cx="1702358" cy="338403"/>
              </a:xfrm>
              <a:prstGeom prst="rect">
                <a:avLst/>
              </a:prstGeom>
            </p:spPr>
            <p:txBody>
              <a:bodyPr wrap="square" lIns="121891" tIns="60946" rIns="121891" bIns="60946">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ctr">
                  <a:spcBef>
                    <a:spcPct val="0"/>
                  </a:spcBef>
                  <a:spcAft>
                    <a:spcPct val="0"/>
                  </a:spcAft>
                  <a:defRPr/>
                </a:pPr>
                <a:r>
                  <a:rPr lang="en-US" sz="900" b="1">
                    <a:solidFill>
                      <a:srgbClr val="0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8K</a:t>
                </a:r>
              </a:p>
            </p:txBody>
          </p:sp>
          <p:sp>
            <p:nvSpPr>
              <p:cNvPr id="134" name="矩形 133"/>
              <p:cNvSpPr/>
              <p:nvPr/>
            </p:nvSpPr>
            <p:spPr>
              <a:xfrm>
                <a:off x="2647224" y="2379321"/>
                <a:ext cx="1730899" cy="338403"/>
              </a:xfrm>
              <a:prstGeom prst="rect">
                <a:avLst/>
              </a:prstGeom>
            </p:spPr>
            <p:txBody>
              <a:bodyPr wrap="square" lIns="121891" tIns="60946" rIns="121891" bIns="60946">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ctr">
                  <a:spcBef>
                    <a:spcPct val="0"/>
                  </a:spcBef>
                  <a:spcAft>
                    <a:spcPct val="0"/>
                  </a:spcAft>
                  <a:defRPr/>
                </a:pPr>
                <a:r>
                  <a:rPr lang="en-US" sz="900" b="1">
                    <a:solidFill>
                      <a:srgbClr val="0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4K</a:t>
                </a:r>
              </a:p>
            </p:txBody>
          </p:sp>
          <p:sp>
            <p:nvSpPr>
              <p:cNvPr id="135" name="矩形 134"/>
              <p:cNvSpPr/>
              <p:nvPr/>
            </p:nvSpPr>
            <p:spPr>
              <a:xfrm>
                <a:off x="2013611" y="2379321"/>
                <a:ext cx="1298748" cy="338403"/>
              </a:xfrm>
              <a:prstGeom prst="rect">
                <a:avLst/>
              </a:prstGeom>
            </p:spPr>
            <p:txBody>
              <a:bodyPr wrap="square" lIns="121891" tIns="60946" rIns="121891" bIns="60946">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ctr">
                  <a:spcBef>
                    <a:spcPct val="0"/>
                  </a:spcBef>
                  <a:spcAft>
                    <a:spcPct val="0"/>
                  </a:spcAft>
                  <a:defRPr/>
                </a:pPr>
                <a:r>
                  <a:rPr lang="en-US" sz="900" b="1">
                    <a:solidFill>
                      <a:srgbClr val="0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1,080 P</a:t>
                </a:r>
              </a:p>
            </p:txBody>
          </p:sp>
          <p:sp>
            <p:nvSpPr>
              <p:cNvPr id="139" name="Text Box 24"/>
              <p:cNvSpPr txBox="1">
                <a:spLocks noChangeArrowheads="1"/>
              </p:cNvSpPr>
              <p:nvPr/>
            </p:nvSpPr>
            <p:spPr bwMode="auto">
              <a:xfrm>
                <a:off x="2241109" y="1604854"/>
                <a:ext cx="1011245" cy="656889"/>
              </a:xfrm>
              <a:prstGeom prst="rect">
                <a:avLst/>
              </a:prstGeom>
              <a:noFill/>
              <a:ln w="9525">
                <a:noFill/>
                <a:miter lim="800000"/>
                <a:headEnd/>
                <a:tailEnd/>
              </a:ln>
              <a:effectLst/>
            </p:spPr>
            <p:txBody>
              <a:bodyPr wrap="square">
                <a:spAutoFit/>
              </a:bodyPr>
              <a:lstStyle/>
              <a:p>
                <a:pPr algn="ctr" defTabSz="685508" hangingPunct="0">
                  <a:spcBef>
                    <a:spcPct val="0"/>
                  </a:spcBef>
                  <a:spcAft>
                    <a:spcPct val="0"/>
                  </a:spcAft>
                  <a:buClr>
                    <a:srgbClr val="000000"/>
                  </a:buClr>
                  <a:buSzPct val="60000"/>
                  <a:defRPr/>
                </a:pPr>
                <a:r>
                  <a:rPr lang="en-US" sz="900" b="1">
                    <a:solidFill>
                      <a:srgbClr val="0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Data volume/hour</a:t>
                </a:r>
              </a:p>
              <a:p>
                <a:pPr algn="ctr" defTabSz="685508" hangingPunct="0">
                  <a:spcBef>
                    <a:spcPct val="0"/>
                  </a:spcBef>
                  <a:spcAft>
                    <a:spcPct val="0"/>
                  </a:spcAft>
                  <a:buClr>
                    <a:srgbClr val="000000"/>
                  </a:buClr>
                  <a:buSzPct val="60000"/>
                  <a:defRPr/>
                </a:pPr>
                <a:r>
                  <a:rPr lang="en-US" sz="900" b="1">
                    <a:solidFill>
                      <a:srgbClr val="0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per format</a:t>
                </a:r>
              </a:p>
            </p:txBody>
          </p:sp>
          <p:sp>
            <p:nvSpPr>
              <p:cNvPr id="140" name="矩形 139"/>
              <p:cNvSpPr/>
              <p:nvPr/>
            </p:nvSpPr>
            <p:spPr>
              <a:xfrm>
                <a:off x="2385080" y="2344839"/>
                <a:ext cx="555810" cy="54199"/>
              </a:xfrm>
              <a:prstGeom prst="rect">
                <a:avLst/>
              </a:prstGeom>
              <a:solidFill>
                <a:schemeClr val="bg2">
                  <a:lumMod val="20000"/>
                  <a:lumOff val="80000"/>
                </a:schemeClr>
              </a:solidFill>
              <a:ln w="6350" cap="flat" cmpd="sng" algn="ctr">
                <a:noFill/>
                <a:prstDash val="solid"/>
                <a:miter lim="800000"/>
              </a:ln>
              <a:effectLst/>
            </p:spPr>
            <p:txBody>
              <a:bodyPr rtlCol="0" anchor="ctr"/>
              <a:lstStyle/>
              <a:p>
                <a:pPr algn="ctr" defTabSz="913989" hangingPunct="0">
                  <a:spcBef>
                    <a:spcPct val="0"/>
                  </a:spcBef>
                  <a:spcAft>
                    <a:spcPct val="0"/>
                  </a:spcAft>
                  <a:defRPr/>
                </a:pPr>
                <a:endParaRPr lang="zh-CN" altLang="en-US" sz="9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41" name="矩形 140"/>
              <p:cNvSpPr/>
              <p:nvPr/>
            </p:nvSpPr>
            <p:spPr>
              <a:xfrm>
                <a:off x="3229728" y="2084741"/>
                <a:ext cx="555810" cy="260793"/>
              </a:xfrm>
              <a:prstGeom prst="rect">
                <a:avLst/>
              </a:prstGeom>
              <a:solidFill>
                <a:schemeClr val="bg2">
                  <a:lumMod val="20000"/>
                  <a:lumOff val="80000"/>
                </a:schemeClr>
              </a:solidFill>
              <a:ln w="6350" cap="flat" cmpd="sng" algn="ctr">
                <a:noFill/>
                <a:prstDash val="solid"/>
                <a:miter lim="800000"/>
              </a:ln>
              <a:effectLst/>
            </p:spPr>
            <p:txBody>
              <a:bodyPr rtlCol="0" anchor="ctr"/>
              <a:lstStyle/>
              <a:p>
                <a:pPr algn="ctr" defTabSz="913989" hangingPunct="0">
                  <a:spcBef>
                    <a:spcPct val="0"/>
                  </a:spcBef>
                  <a:spcAft>
                    <a:spcPct val="0"/>
                  </a:spcAft>
                  <a:defRPr/>
                </a:pPr>
                <a:endParaRPr lang="zh-CN" altLang="en-US" sz="9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42" name="矩形 141"/>
              <p:cNvSpPr/>
              <p:nvPr/>
            </p:nvSpPr>
            <p:spPr>
              <a:xfrm>
                <a:off x="4094078" y="1658476"/>
                <a:ext cx="555810" cy="740562"/>
              </a:xfrm>
              <a:prstGeom prst="rect">
                <a:avLst/>
              </a:prstGeom>
              <a:solidFill>
                <a:schemeClr val="bg2">
                  <a:lumMod val="20000"/>
                  <a:lumOff val="80000"/>
                </a:schemeClr>
              </a:solidFill>
              <a:ln w="6350" cap="flat" cmpd="sng" algn="ctr">
                <a:noFill/>
                <a:prstDash val="solid"/>
                <a:miter lim="800000"/>
              </a:ln>
              <a:effectLst/>
            </p:spPr>
            <p:txBody>
              <a:bodyPr rtlCol="0" anchor="ctr"/>
              <a:lstStyle/>
              <a:p>
                <a:pPr algn="ctr" defTabSz="913989" hangingPunct="0">
                  <a:spcBef>
                    <a:spcPct val="0"/>
                  </a:spcBef>
                  <a:spcAft>
                    <a:spcPct val="0"/>
                  </a:spcAft>
                  <a:defRPr/>
                </a:pPr>
                <a:endParaRPr lang="zh-CN" altLang="en-US" sz="9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36" name="矩形 135"/>
              <p:cNvSpPr/>
              <p:nvPr/>
            </p:nvSpPr>
            <p:spPr>
              <a:xfrm>
                <a:off x="3242373" y="2170952"/>
                <a:ext cx="562868" cy="298586"/>
              </a:xfrm>
              <a:prstGeom prst="rect">
                <a:avLst/>
              </a:prstGeom>
            </p:spPr>
            <p:txBody>
              <a:bodyPr wrap="none">
                <a:spAutoFit/>
              </a:bodyPr>
              <a:lstStyle/>
              <a:p>
                <a:pPr algn="ctr" defTabSz="181530" hangingPunct="0">
                  <a:spcBef>
                    <a:spcPct val="0"/>
                  </a:spcBef>
                  <a:spcAft>
                    <a:spcPct val="0"/>
                  </a:spcAft>
                  <a:defRPr/>
                </a:pPr>
                <a:r>
                  <a:rPr lang="en-US" sz="900" b="1">
                    <a:solidFill>
                      <a:srgbClr val="0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15 GB</a:t>
                </a:r>
              </a:p>
            </p:txBody>
          </p:sp>
          <p:sp>
            <p:nvSpPr>
              <p:cNvPr id="137" name="矩形 136"/>
              <p:cNvSpPr/>
              <p:nvPr/>
            </p:nvSpPr>
            <p:spPr>
              <a:xfrm>
                <a:off x="4061858" y="1635040"/>
                <a:ext cx="632530" cy="298586"/>
              </a:xfrm>
              <a:prstGeom prst="rect">
                <a:avLst/>
              </a:prstGeom>
            </p:spPr>
            <p:txBody>
              <a:bodyPr wrap="none">
                <a:spAutoFit/>
              </a:bodyPr>
              <a:lstStyle/>
              <a:p>
                <a:pPr algn="ctr" defTabSz="181530" hangingPunct="0">
                  <a:spcBef>
                    <a:spcPct val="0"/>
                  </a:spcBef>
                  <a:spcAft>
                    <a:spcPct val="0"/>
                  </a:spcAft>
                  <a:defRPr/>
                </a:pPr>
                <a:r>
                  <a:rPr lang="en-US" sz="900" b="1">
                    <a:solidFill>
                      <a:srgbClr val="0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180 GB</a:t>
                </a:r>
              </a:p>
            </p:txBody>
          </p:sp>
          <p:sp>
            <p:nvSpPr>
              <p:cNvPr id="138" name="矩形 137"/>
              <p:cNvSpPr/>
              <p:nvPr/>
            </p:nvSpPr>
            <p:spPr>
              <a:xfrm>
                <a:off x="2426558" y="2175267"/>
                <a:ext cx="493205" cy="298586"/>
              </a:xfrm>
              <a:prstGeom prst="rect">
                <a:avLst/>
              </a:prstGeom>
            </p:spPr>
            <p:txBody>
              <a:bodyPr wrap="none">
                <a:spAutoFit/>
              </a:bodyPr>
              <a:lstStyle/>
              <a:p>
                <a:pPr algn="ctr" defTabSz="181530" hangingPunct="0">
                  <a:spcBef>
                    <a:spcPct val="0"/>
                  </a:spcBef>
                  <a:spcAft>
                    <a:spcPct val="0"/>
                  </a:spcAft>
                  <a:defRPr/>
                </a:pPr>
                <a:r>
                  <a:rPr lang="en-US" sz="900" b="1">
                    <a:solidFill>
                      <a:srgbClr val="0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5 GB</a:t>
                </a:r>
              </a:p>
            </p:txBody>
          </p:sp>
          <p:sp>
            <p:nvSpPr>
              <p:cNvPr id="5" name="弧形 4"/>
              <p:cNvSpPr/>
              <p:nvPr/>
            </p:nvSpPr>
            <p:spPr bwMode="auto">
              <a:xfrm rot="5400000">
                <a:off x="2296045" y="514247"/>
                <a:ext cx="1079786" cy="2558649"/>
              </a:xfrm>
              <a:prstGeom prst="arc">
                <a:avLst/>
              </a:prstGeom>
              <a:noFill/>
              <a:ln w="9525" cap="flat" cmpd="sng" algn="ctr">
                <a:solidFill>
                  <a:srgbClr val="C00000"/>
                </a:solidFill>
                <a:prstDash val="solid"/>
                <a:round/>
                <a:headEnd type="triangle" w="med" len="med"/>
                <a:tailEnd type="none" w="med" len="med"/>
              </a:ln>
              <a:effectLst/>
            </p:spPr>
            <p:txBody>
              <a:bodyPr vert="horz" wrap="square" lIns="91413" tIns="45707" rIns="91413" bIns="45707" numCol="1" rtlCol="0" anchor="t" anchorCtr="0" compatLnSpc="1">
                <a:prstTxWarp prst="textNoShape">
                  <a:avLst/>
                </a:prstTxWarp>
              </a:bodyPr>
              <a:lstStyle/>
              <a:p>
                <a:pPr algn="ctr" defTabSz="801367" fontAlgn="base">
                  <a:spcBef>
                    <a:spcPct val="0"/>
                  </a:spcBef>
                  <a:spcAft>
                    <a:spcPct val="0"/>
                  </a:spcAft>
                </a:pPr>
                <a:endParaRPr lang="zh-CN" altLang="en-US" sz="900" b="1">
                  <a:solidFill>
                    <a:srgbClr val="000000"/>
                  </a:solidFill>
                  <a:latin typeface="Arial" panose="020B0604020202020204" pitchFamily="34" charset="0"/>
                  <a:ea typeface="微软雅黑" panose="020B0503020204020204" pitchFamily="34" charset="-122"/>
                </a:endParaRPr>
              </a:p>
            </p:txBody>
          </p:sp>
          <p:sp>
            <p:nvSpPr>
              <p:cNvPr id="93" name="Text Box 24"/>
              <p:cNvSpPr txBox="1">
                <a:spLocks noChangeArrowheads="1"/>
              </p:cNvSpPr>
              <p:nvPr/>
            </p:nvSpPr>
            <p:spPr bwMode="auto">
              <a:xfrm>
                <a:off x="3080234" y="1635040"/>
                <a:ext cx="750682" cy="358303"/>
              </a:xfrm>
              <a:prstGeom prst="rect">
                <a:avLst/>
              </a:prstGeom>
              <a:noFill/>
              <a:ln w="9525">
                <a:noFill/>
                <a:miter lim="800000"/>
                <a:headEnd/>
                <a:tailEnd/>
              </a:ln>
              <a:effectLst/>
            </p:spPr>
            <p:txBody>
              <a:bodyPr wrap="square">
                <a:spAutoFit/>
              </a:bodyPr>
              <a:lstStyle/>
              <a:p>
                <a:pPr algn="ctr" defTabSz="685508" hangingPunct="0">
                  <a:spcBef>
                    <a:spcPct val="0"/>
                  </a:spcBef>
                  <a:spcAft>
                    <a:spcPct val="0"/>
                  </a:spcAft>
                  <a:buClr>
                    <a:srgbClr val="000000"/>
                  </a:buClr>
                  <a:buSzPct val="60000"/>
                  <a:defRPr/>
                </a:pPr>
                <a:r>
                  <a:rPr lang="en-US" sz="1200" b="1">
                    <a:solidFill>
                      <a:srgbClr val="C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40x</a:t>
                </a:r>
              </a:p>
            </p:txBody>
          </p:sp>
        </p:grpSp>
        <p:sp>
          <p:nvSpPr>
            <p:cNvPr id="7" name="矩形 6"/>
            <p:cNvSpPr/>
            <p:nvPr/>
          </p:nvSpPr>
          <p:spPr>
            <a:xfrm>
              <a:off x="872849" y="1243130"/>
              <a:ext cx="1827642" cy="814436"/>
            </a:xfrm>
            <a:prstGeom prst="rect">
              <a:avLst/>
            </a:prstGeom>
          </p:spPr>
          <p:txBody>
            <a:bodyPr wrap="square">
              <a:spAutoFit/>
            </a:bodyPr>
            <a:lstStyle/>
            <a:p>
              <a:pPr algn="ctr"/>
              <a:r>
                <a:rPr lang="en-US" sz="900" b="1">
                  <a:solidFill>
                    <a:srgbClr val="000000"/>
                  </a:solidFill>
                  <a:latin typeface="Arial" panose="020B0604020202020204" pitchFamily="34" charset="0"/>
                  <a:ea typeface="微软雅黑" panose="020B0503020204020204" pitchFamily="34" charset="-122"/>
                </a:rPr>
                <a:t>A TV station</a:t>
              </a:r>
            </a:p>
            <a:p>
              <a:pPr algn="ctr"/>
              <a:r>
                <a:rPr lang="en-US" sz="900" b="1">
                  <a:solidFill>
                    <a:srgbClr val="000000"/>
                  </a:solidFill>
                  <a:latin typeface="Arial" panose="020B0604020202020204" pitchFamily="34" charset="0"/>
                  <a:ea typeface="微软雅黑" panose="020B0503020204020204" pitchFamily="34" charset="-122"/>
                </a:rPr>
                <a:t>Ultra-HD video is expected to be available in 2023,</a:t>
              </a:r>
            </a:p>
            <a:p>
              <a:pPr algn="ctr"/>
              <a:r>
                <a:rPr lang="en-US" sz="900" b="1">
                  <a:solidFill>
                    <a:srgbClr val="1D1D1A"/>
                  </a:solidFill>
                  <a:latin typeface="Arial" panose="020B0604020202020204" pitchFamily="34" charset="0"/>
                  <a:ea typeface="微软雅黑" panose="020B0503020204020204" pitchFamily="34" charset="-122"/>
                </a:rPr>
                <a:t>generating about </a:t>
              </a:r>
              <a:r>
                <a:rPr lang="en-US" sz="900" b="1">
                  <a:solidFill>
                    <a:srgbClr val="C00000"/>
                  </a:solidFill>
                  <a:latin typeface="Arial" panose="020B0604020202020204" pitchFamily="34" charset="0"/>
                  <a:ea typeface="微软雅黑" panose="020B0503020204020204" pitchFamily="34" charset="-122"/>
                </a:rPr>
                <a:t>30 PB/year</a:t>
              </a:r>
            </a:p>
          </p:txBody>
        </p:sp>
        <p:sp>
          <p:nvSpPr>
            <p:cNvPr id="10" name="文本框 9"/>
            <p:cNvSpPr txBox="1"/>
            <p:nvPr/>
          </p:nvSpPr>
          <p:spPr>
            <a:xfrm>
              <a:off x="215699" y="1531263"/>
              <a:ext cx="614289" cy="465392"/>
            </a:xfrm>
            <a:prstGeom prst="rect">
              <a:avLst/>
            </a:prstGeom>
            <a:noFill/>
          </p:spPr>
          <p:txBody>
            <a:bodyPr wrap="none" rtlCol="0">
              <a:spAutoFit/>
            </a:bodyPr>
            <a:lstStyle/>
            <a:p>
              <a:pPr algn="ctr" fontAlgn="base">
                <a:spcBef>
                  <a:spcPct val="0"/>
                </a:spcBef>
                <a:spcAft>
                  <a:spcPct val="0"/>
                </a:spcAft>
              </a:pPr>
              <a:r>
                <a:rPr lang="en-US" sz="900" b="1">
                  <a:solidFill>
                    <a:srgbClr val="C00000"/>
                  </a:solidFill>
                  <a:latin typeface="Arial" panose="020B0604020202020204" pitchFamily="34" charset="0"/>
                  <a:ea typeface="微软雅黑" panose="020B0503020204020204" pitchFamily="34" charset="-122"/>
                </a:rPr>
                <a:t>Video</a:t>
              </a:r>
            </a:p>
            <a:p>
              <a:pPr algn="ctr" fontAlgn="base">
                <a:spcBef>
                  <a:spcPct val="0"/>
                </a:spcBef>
                <a:spcAft>
                  <a:spcPct val="0"/>
                </a:spcAft>
              </a:pPr>
              <a:r>
                <a:rPr lang="en-US" sz="900" b="1">
                  <a:solidFill>
                    <a:srgbClr val="C00000"/>
                  </a:solidFill>
                  <a:latin typeface="Arial" panose="020B0604020202020204" pitchFamily="34" charset="0"/>
                  <a:ea typeface="微软雅黑" panose="020B0503020204020204" pitchFamily="34" charset="-122"/>
                </a:rPr>
                <a:t>Storage</a:t>
              </a:r>
            </a:p>
          </p:txBody>
        </p:sp>
        <p:sp>
          <p:nvSpPr>
            <p:cNvPr id="11" name="矩形 10"/>
            <p:cNvSpPr/>
            <p:nvPr/>
          </p:nvSpPr>
          <p:spPr bwMode="auto">
            <a:xfrm>
              <a:off x="174533" y="1240075"/>
              <a:ext cx="5308376" cy="1084155"/>
            </a:xfrm>
            <a:prstGeom prst="rect">
              <a:avLst/>
            </a:prstGeom>
            <a:noFill/>
            <a:ln w="9525" cap="flat" cmpd="sng" algn="ctr">
              <a:solidFill>
                <a:schemeClr val="bg1">
                  <a:lumMod val="65000"/>
                </a:schemeClr>
              </a:solidFill>
              <a:prstDash val="solid"/>
              <a:round/>
              <a:headEnd type="none" w="med" len="med"/>
              <a:tailEnd type="none" w="med" len="med"/>
            </a:ln>
            <a:effectLst/>
          </p:spPr>
          <p:txBody>
            <a:bodyPr vert="horz" wrap="square" lIns="91413" tIns="45707" rIns="91413" bIns="45707" numCol="1" rtlCol="0" anchor="t" anchorCtr="0" compatLnSpc="1">
              <a:prstTxWarp prst="textNoShape">
                <a:avLst/>
              </a:prstTxWarp>
            </a:bodyPr>
            <a:lstStyle/>
            <a:p>
              <a:pPr algn="ctr" defTabSz="801367" fontAlgn="base">
                <a:spcBef>
                  <a:spcPct val="0"/>
                </a:spcBef>
                <a:spcAft>
                  <a:spcPct val="0"/>
                </a:spcAft>
              </a:pPr>
              <a:endParaRPr lang="zh-CN" altLang="en-US" sz="900" b="1">
                <a:solidFill>
                  <a:srgbClr val="000000"/>
                </a:solidFill>
                <a:latin typeface="Arial" panose="020B0604020202020204" pitchFamily="34" charset="0"/>
                <a:ea typeface="微软雅黑" panose="020B0503020204020204" pitchFamily="34" charset="-122"/>
              </a:endParaRPr>
            </a:p>
          </p:txBody>
        </p:sp>
      </p:grpSp>
      <p:grpSp>
        <p:nvGrpSpPr>
          <p:cNvPr id="12" name="组合 11"/>
          <p:cNvGrpSpPr/>
          <p:nvPr/>
        </p:nvGrpSpPr>
        <p:grpSpPr>
          <a:xfrm>
            <a:off x="421422" y="2094964"/>
            <a:ext cx="5306840" cy="941008"/>
            <a:chOff x="170373" y="2399527"/>
            <a:chExt cx="5308376" cy="1302074"/>
          </a:xfrm>
        </p:grpSpPr>
        <p:grpSp>
          <p:nvGrpSpPr>
            <p:cNvPr id="9" name="组合 8"/>
            <p:cNvGrpSpPr/>
            <p:nvPr/>
          </p:nvGrpSpPr>
          <p:grpSpPr>
            <a:xfrm>
              <a:off x="2439077" y="2448887"/>
              <a:ext cx="2694247" cy="1252714"/>
              <a:chOff x="2833461" y="2719609"/>
              <a:chExt cx="2775047" cy="1424652"/>
            </a:xfrm>
          </p:grpSpPr>
          <p:sp>
            <p:nvSpPr>
              <p:cNvPr id="100" name="矩形 99"/>
              <p:cNvSpPr/>
              <p:nvPr/>
            </p:nvSpPr>
            <p:spPr>
              <a:xfrm>
                <a:off x="2833461" y="3754075"/>
                <a:ext cx="1231317" cy="387363"/>
              </a:xfrm>
              <a:prstGeom prst="rect">
                <a:avLst/>
              </a:prstGeom>
            </p:spPr>
            <p:txBody>
              <a:bodyPr wrap="square" lIns="121891" tIns="60946" rIns="121891" bIns="60946">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ctr">
                  <a:spcBef>
                    <a:spcPct val="0"/>
                  </a:spcBef>
                  <a:spcAft>
                    <a:spcPct val="0"/>
                  </a:spcAft>
                  <a:defRPr/>
                </a:pPr>
                <a:r>
                  <a:rPr lang="en-US" sz="800" b="1">
                    <a:solidFill>
                      <a:srgbClr val="0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L1</a:t>
                </a:r>
              </a:p>
            </p:txBody>
          </p:sp>
          <p:grpSp>
            <p:nvGrpSpPr>
              <p:cNvPr id="8" name="组合 7"/>
              <p:cNvGrpSpPr/>
              <p:nvPr/>
            </p:nvGrpSpPr>
            <p:grpSpPr>
              <a:xfrm>
                <a:off x="3020789" y="2719609"/>
                <a:ext cx="2587719" cy="1424652"/>
                <a:chOff x="3020789" y="2719609"/>
                <a:chExt cx="2587719" cy="1424652"/>
              </a:xfrm>
            </p:grpSpPr>
            <p:cxnSp>
              <p:nvCxnSpPr>
                <p:cNvPr id="97" name="直接连接符 96"/>
                <p:cNvCxnSpPr/>
                <p:nvPr/>
              </p:nvCxnSpPr>
              <p:spPr>
                <a:xfrm flipH="1">
                  <a:off x="3020789" y="3806801"/>
                  <a:ext cx="2587719" cy="0"/>
                </a:xfrm>
                <a:prstGeom prst="line">
                  <a:avLst/>
                </a:prstGeom>
                <a:noFill/>
                <a:ln w="12700" cap="flat" cmpd="sng" algn="ctr">
                  <a:solidFill>
                    <a:schemeClr val="bg2">
                      <a:lumMod val="40000"/>
                      <a:lumOff val="60000"/>
                    </a:schemeClr>
                  </a:solidFill>
                  <a:prstDash val="solid"/>
                  <a:miter lim="800000"/>
                  <a:headEnd type="triangle"/>
                  <a:tailEnd type="none"/>
                </a:ln>
                <a:effectLst/>
              </p:spPr>
            </p:cxnSp>
            <p:sp>
              <p:nvSpPr>
                <p:cNvPr id="98" name="矩形 97"/>
                <p:cNvSpPr/>
                <p:nvPr/>
              </p:nvSpPr>
              <p:spPr>
                <a:xfrm>
                  <a:off x="4341843" y="3749261"/>
                  <a:ext cx="593256" cy="387363"/>
                </a:xfrm>
                <a:prstGeom prst="rect">
                  <a:avLst/>
                </a:prstGeom>
              </p:spPr>
              <p:txBody>
                <a:bodyPr wrap="square" lIns="121891" tIns="60946" rIns="121891" bIns="60946">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ctr">
                    <a:spcBef>
                      <a:spcPct val="0"/>
                    </a:spcBef>
                    <a:spcAft>
                      <a:spcPct val="0"/>
                    </a:spcAft>
                    <a:defRPr/>
                  </a:pPr>
                  <a:r>
                    <a:rPr lang="en-US" sz="800" b="1">
                      <a:solidFill>
                        <a:srgbClr val="0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L3</a:t>
                  </a:r>
                </a:p>
              </p:txBody>
            </p:sp>
            <p:sp>
              <p:nvSpPr>
                <p:cNvPr id="99" name="矩形 98"/>
                <p:cNvSpPr/>
                <p:nvPr/>
              </p:nvSpPr>
              <p:spPr>
                <a:xfrm>
                  <a:off x="3731402" y="3749261"/>
                  <a:ext cx="530121" cy="387363"/>
                </a:xfrm>
                <a:prstGeom prst="rect">
                  <a:avLst/>
                </a:prstGeom>
              </p:spPr>
              <p:txBody>
                <a:bodyPr wrap="square" lIns="121891" tIns="60946" rIns="121891" bIns="60946">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ctr">
                    <a:spcBef>
                      <a:spcPct val="0"/>
                    </a:spcBef>
                    <a:spcAft>
                      <a:spcPct val="0"/>
                    </a:spcAft>
                    <a:defRPr/>
                  </a:pPr>
                  <a:r>
                    <a:rPr lang="en-US" sz="800" b="1">
                      <a:solidFill>
                        <a:srgbClr val="0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L2</a:t>
                  </a:r>
                </a:p>
              </p:txBody>
            </p:sp>
            <p:sp>
              <p:nvSpPr>
                <p:cNvPr id="101" name="矩形 100"/>
                <p:cNvSpPr/>
                <p:nvPr/>
              </p:nvSpPr>
              <p:spPr>
                <a:xfrm>
                  <a:off x="3783985" y="3430163"/>
                  <a:ext cx="432925" cy="338938"/>
                </a:xfrm>
                <a:prstGeom prst="rect">
                  <a:avLst/>
                </a:prstGeom>
              </p:spPr>
              <p:txBody>
                <a:bodyPr wrap="none">
                  <a:spAutoFit/>
                </a:bodyPr>
                <a:lstStyle/>
                <a:p>
                  <a:pPr algn="ctr" defTabSz="181530" hangingPunct="0">
                    <a:spcBef>
                      <a:spcPct val="0"/>
                    </a:spcBef>
                    <a:spcAft>
                      <a:spcPct val="0"/>
                    </a:spcAft>
                    <a:defRPr/>
                  </a:pPr>
                  <a:r>
                    <a:rPr lang="en-US" sz="800" b="1">
                      <a:solidFill>
                        <a:srgbClr val="0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L1x5</a:t>
                  </a:r>
                </a:p>
              </p:txBody>
            </p:sp>
            <p:sp>
              <p:nvSpPr>
                <p:cNvPr id="106" name="矩形 105"/>
                <p:cNvSpPr/>
                <p:nvPr/>
              </p:nvSpPr>
              <p:spPr>
                <a:xfrm>
                  <a:off x="4402995" y="3412491"/>
                  <a:ext cx="432925" cy="338938"/>
                </a:xfrm>
                <a:prstGeom prst="rect">
                  <a:avLst/>
                </a:prstGeom>
              </p:spPr>
              <p:txBody>
                <a:bodyPr wrap="none">
                  <a:spAutoFit/>
                </a:bodyPr>
                <a:lstStyle/>
                <a:p>
                  <a:pPr algn="ctr" defTabSz="181530" hangingPunct="0">
                    <a:spcBef>
                      <a:spcPct val="0"/>
                    </a:spcBef>
                    <a:spcAft>
                      <a:spcPct val="0"/>
                    </a:spcAft>
                    <a:defRPr/>
                  </a:pPr>
                  <a:r>
                    <a:rPr lang="en-US" sz="800" b="1">
                      <a:solidFill>
                        <a:srgbClr val="0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L2x5</a:t>
                  </a:r>
                </a:p>
              </p:txBody>
            </p:sp>
            <p:sp>
              <p:nvSpPr>
                <p:cNvPr id="107" name="矩形 106"/>
                <p:cNvSpPr/>
                <p:nvPr/>
              </p:nvSpPr>
              <p:spPr>
                <a:xfrm>
                  <a:off x="3364079" y="3478865"/>
                  <a:ext cx="190276" cy="338938"/>
                </a:xfrm>
                <a:prstGeom prst="rect">
                  <a:avLst/>
                </a:prstGeom>
              </p:spPr>
              <p:txBody>
                <a:bodyPr wrap="none">
                  <a:spAutoFit/>
                </a:bodyPr>
                <a:lstStyle/>
                <a:p>
                  <a:pPr algn="ctr" defTabSz="181530" hangingPunct="0">
                    <a:spcBef>
                      <a:spcPct val="0"/>
                    </a:spcBef>
                    <a:spcAft>
                      <a:spcPct val="0"/>
                    </a:spcAft>
                    <a:defRPr/>
                  </a:pPr>
                  <a:endParaRPr lang="en-US" sz="800" b="1">
                    <a:solidFill>
                      <a:srgbClr val="0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10" name="矩形 109"/>
                <p:cNvSpPr/>
                <p:nvPr/>
              </p:nvSpPr>
              <p:spPr>
                <a:xfrm>
                  <a:off x="3815056" y="3756329"/>
                  <a:ext cx="392613" cy="45719"/>
                </a:xfrm>
                <a:prstGeom prst="rect">
                  <a:avLst/>
                </a:prstGeom>
                <a:solidFill>
                  <a:schemeClr val="bg2">
                    <a:lumMod val="20000"/>
                    <a:lumOff val="80000"/>
                  </a:schemeClr>
                </a:solidFill>
                <a:ln w="6350" cap="flat" cmpd="sng" algn="ctr">
                  <a:solidFill>
                    <a:schemeClr val="bg2">
                      <a:lumMod val="40000"/>
                      <a:lumOff val="60000"/>
                    </a:schemeClr>
                  </a:solidFill>
                  <a:prstDash val="solid"/>
                  <a:miter lim="800000"/>
                </a:ln>
                <a:effectLst/>
              </p:spPr>
              <p:txBody>
                <a:bodyPr rtlCol="0" anchor="ctr"/>
                <a:lstStyle/>
                <a:p>
                  <a:pPr algn="ctr" defTabSz="913989" hangingPunct="0">
                    <a:spcBef>
                      <a:spcPct val="0"/>
                    </a:spcBef>
                    <a:spcAft>
                      <a:spcPct val="0"/>
                    </a:spcAft>
                    <a:defRPr/>
                  </a:pPr>
                  <a:endParaRPr lang="zh-CN" altLang="en-US" sz="8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cxnSp>
              <p:nvCxnSpPr>
                <p:cNvPr id="6" name="直接连接符 5"/>
                <p:cNvCxnSpPr/>
                <p:nvPr/>
              </p:nvCxnSpPr>
              <p:spPr bwMode="auto">
                <a:xfrm flipV="1">
                  <a:off x="3280769" y="3799722"/>
                  <a:ext cx="345714" cy="1191"/>
                </a:xfrm>
                <a:prstGeom prst="line">
                  <a:avLst/>
                </a:prstGeom>
                <a:solidFill>
                  <a:schemeClr val="accent1"/>
                </a:solidFill>
                <a:ln w="19050" cap="flat" cmpd="sng" algn="ctr">
                  <a:solidFill>
                    <a:schemeClr val="bg2">
                      <a:lumMod val="40000"/>
                      <a:lumOff val="60000"/>
                    </a:schemeClr>
                  </a:solidFill>
                  <a:prstDash val="solid"/>
                  <a:round/>
                  <a:headEnd type="none" w="med" len="med"/>
                  <a:tailEnd type="none" w="med" len="med"/>
                </a:ln>
                <a:effectLst/>
              </p:spPr>
            </p:cxnSp>
            <p:sp>
              <p:nvSpPr>
                <p:cNvPr id="112" name="矩形 111"/>
                <p:cNvSpPr/>
                <p:nvPr/>
              </p:nvSpPr>
              <p:spPr>
                <a:xfrm>
                  <a:off x="5022771" y="3041990"/>
                  <a:ext cx="353551" cy="761868"/>
                </a:xfrm>
                <a:prstGeom prst="rect">
                  <a:avLst/>
                </a:prstGeom>
                <a:solidFill>
                  <a:schemeClr val="bg2">
                    <a:lumMod val="20000"/>
                    <a:lumOff val="80000"/>
                  </a:schemeClr>
                </a:solidFill>
                <a:ln w="6350" cap="flat" cmpd="sng" algn="ctr">
                  <a:solidFill>
                    <a:schemeClr val="bg2">
                      <a:lumMod val="40000"/>
                      <a:lumOff val="60000"/>
                    </a:schemeClr>
                  </a:solidFill>
                  <a:prstDash val="solid"/>
                  <a:miter lim="800000"/>
                </a:ln>
                <a:effectLst/>
              </p:spPr>
              <p:txBody>
                <a:bodyPr rtlCol="0" anchor="ctr"/>
                <a:lstStyle/>
                <a:p>
                  <a:pPr algn="ctr" defTabSz="913989" hangingPunct="0">
                    <a:spcBef>
                      <a:spcPct val="0"/>
                    </a:spcBef>
                    <a:spcAft>
                      <a:spcPct val="0"/>
                    </a:spcAft>
                    <a:defRPr/>
                  </a:pPr>
                  <a:endParaRPr lang="zh-CN" altLang="en-US" sz="8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13" name="矩形 112"/>
                <p:cNvSpPr/>
                <p:nvPr/>
              </p:nvSpPr>
              <p:spPr>
                <a:xfrm>
                  <a:off x="4976476" y="2719609"/>
                  <a:ext cx="485761" cy="338938"/>
                </a:xfrm>
                <a:prstGeom prst="rect">
                  <a:avLst/>
                </a:prstGeom>
              </p:spPr>
              <p:txBody>
                <a:bodyPr wrap="none">
                  <a:spAutoFit/>
                </a:bodyPr>
                <a:lstStyle/>
                <a:p>
                  <a:pPr algn="ctr" defTabSz="181530" hangingPunct="0">
                    <a:spcBef>
                      <a:spcPct val="0"/>
                    </a:spcBef>
                    <a:spcAft>
                      <a:spcPct val="0"/>
                    </a:spcAft>
                    <a:defRPr/>
                  </a:pPr>
                  <a:r>
                    <a:rPr lang="en-US" sz="800" b="1">
                      <a:solidFill>
                        <a:srgbClr val="0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50 EB</a:t>
                  </a:r>
                </a:p>
              </p:txBody>
            </p:sp>
            <p:sp>
              <p:nvSpPr>
                <p:cNvPr id="117" name="矩形 116"/>
                <p:cNvSpPr/>
                <p:nvPr/>
              </p:nvSpPr>
              <p:spPr>
                <a:xfrm>
                  <a:off x="4912336" y="3756898"/>
                  <a:ext cx="593256" cy="387363"/>
                </a:xfrm>
                <a:prstGeom prst="rect">
                  <a:avLst/>
                </a:prstGeom>
              </p:spPr>
              <p:txBody>
                <a:bodyPr wrap="square" lIns="121891" tIns="60946" rIns="121891" bIns="60946">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ctr">
                    <a:spcBef>
                      <a:spcPct val="0"/>
                    </a:spcBef>
                    <a:spcAft>
                      <a:spcPct val="0"/>
                    </a:spcAft>
                    <a:defRPr/>
                  </a:pPr>
                  <a:r>
                    <a:rPr lang="en-US" sz="800" b="1">
                      <a:solidFill>
                        <a:srgbClr val="0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L4</a:t>
                  </a:r>
                </a:p>
              </p:txBody>
            </p:sp>
          </p:grpSp>
        </p:grpSp>
        <p:sp>
          <p:nvSpPr>
            <p:cNvPr id="171" name="文本框 170"/>
            <p:cNvSpPr txBox="1"/>
            <p:nvPr/>
          </p:nvSpPr>
          <p:spPr>
            <a:xfrm>
              <a:off x="1007481" y="2524392"/>
              <a:ext cx="1699300" cy="808943"/>
            </a:xfrm>
            <a:prstGeom prst="rect">
              <a:avLst/>
            </a:prstGeom>
            <a:noFill/>
          </p:spPr>
          <p:txBody>
            <a:bodyPr wrap="square" rtlCol="0">
              <a:spAutoFit/>
            </a:bodyPr>
            <a:lstStyle/>
            <a:p>
              <a:pPr algn="ctr"/>
              <a:r>
                <a:rPr lang="en-US" sz="800" b="1">
                  <a:solidFill>
                    <a:srgbClr val="000000"/>
                  </a:solidFill>
                  <a:latin typeface="Arial" panose="020B0604020202020204" pitchFamily="34" charset="0"/>
                  <a:ea typeface="微软雅黑" panose="020B0503020204020204" pitchFamily="34" charset="-122"/>
                </a:rPr>
                <a:t>Autonomous driving R&amp;D of a vehicle enterprise</a:t>
              </a:r>
            </a:p>
            <a:p>
              <a:pPr algn="ctr"/>
              <a:r>
                <a:rPr lang="en-US" sz="800" b="1">
                  <a:solidFill>
                    <a:srgbClr val="C00000"/>
                  </a:solidFill>
                  <a:latin typeface="Arial" panose="020B0604020202020204" pitchFamily="34" charset="0"/>
                  <a:ea typeface="微软雅黑" panose="020B0503020204020204" pitchFamily="34" charset="-122"/>
                </a:rPr>
                <a:t>100 PB increase</a:t>
              </a:r>
              <a:r>
                <a:rPr lang="en-US" sz="800" b="1">
                  <a:solidFill>
                    <a:srgbClr val="1D1D1A"/>
                  </a:solidFill>
                  <a:latin typeface="Arial" panose="020B0604020202020204" pitchFamily="34" charset="0"/>
                  <a:ea typeface="微软雅黑" panose="020B0503020204020204" pitchFamily="34" charset="-122"/>
                </a:rPr>
                <a:t> in the next three years</a:t>
              </a:r>
            </a:p>
          </p:txBody>
        </p:sp>
        <p:sp>
          <p:nvSpPr>
            <p:cNvPr id="96" name="Text Box 24"/>
            <p:cNvSpPr txBox="1">
              <a:spLocks noChangeArrowheads="1"/>
            </p:cNvSpPr>
            <p:nvPr/>
          </p:nvSpPr>
          <p:spPr bwMode="auto">
            <a:xfrm>
              <a:off x="2748944" y="2423666"/>
              <a:ext cx="1310786" cy="723792"/>
            </a:xfrm>
            <a:prstGeom prst="rect">
              <a:avLst/>
            </a:prstGeom>
            <a:noFill/>
            <a:ln w="9525">
              <a:noFill/>
              <a:miter lim="800000"/>
              <a:headEnd/>
              <a:tailEnd/>
            </a:ln>
            <a:effectLst/>
          </p:spPr>
          <p:txBody>
            <a:bodyPr wrap="square">
              <a:spAutoFit/>
            </a:bodyPr>
            <a:lstStyle/>
            <a:p>
              <a:pPr algn="ctr" defTabSz="685508" hangingPunct="0">
                <a:spcBef>
                  <a:spcPct val="0"/>
                </a:spcBef>
                <a:spcAft>
                  <a:spcPct val="0"/>
                </a:spcAft>
                <a:buClr>
                  <a:srgbClr val="000000"/>
                </a:buClr>
                <a:buSzPct val="60000"/>
                <a:defRPr/>
              </a:pPr>
              <a:r>
                <a:rPr lang="en-US" sz="800" b="1">
                  <a:solidFill>
                    <a:srgbClr val="0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L4 vs L3</a:t>
              </a:r>
            </a:p>
            <a:p>
              <a:pPr algn="ctr" defTabSz="685508" hangingPunct="0">
                <a:spcBef>
                  <a:spcPct val="0"/>
                </a:spcBef>
                <a:spcAft>
                  <a:spcPct val="0"/>
                </a:spcAft>
                <a:buClr>
                  <a:srgbClr val="000000"/>
                </a:buClr>
                <a:buSzPct val="60000"/>
                <a:defRPr/>
              </a:pPr>
              <a:r>
                <a:rPr lang="en-US" sz="800" b="1">
                  <a:solidFill>
                    <a:srgbClr val="1D1D1A"/>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Data volume up by </a:t>
              </a:r>
              <a:r>
                <a:rPr lang="en-US" sz="1200" b="1">
                  <a:solidFill>
                    <a:srgbClr val="C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100X</a:t>
              </a:r>
            </a:p>
          </p:txBody>
        </p:sp>
        <p:pic>
          <p:nvPicPr>
            <p:cNvPr id="104" name="Picture 12" descr="I:\2019\55 巴展\蔡光泽——黄理强、何旭峰展岛\存储\0212\1\形状 525 拷贝.png"/>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rot="1368212">
              <a:off x="4100476" y="2497638"/>
              <a:ext cx="480538" cy="772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矩形 61"/>
            <p:cNvSpPr/>
            <p:nvPr/>
          </p:nvSpPr>
          <p:spPr bwMode="auto">
            <a:xfrm>
              <a:off x="170373" y="2399527"/>
              <a:ext cx="5308376" cy="1234191"/>
            </a:xfrm>
            <a:prstGeom prst="rect">
              <a:avLst/>
            </a:prstGeom>
            <a:noFill/>
            <a:ln w="9525" cap="flat" cmpd="sng" algn="ctr">
              <a:solidFill>
                <a:schemeClr val="bg1">
                  <a:lumMod val="65000"/>
                </a:schemeClr>
              </a:solidFill>
              <a:prstDash val="solid"/>
              <a:round/>
              <a:headEnd type="none" w="med" len="med"/>
              <a:tailEnd type="none" w="med" len="med"/>
            </a:ln>
            <a:effectLst/>
          </p:spPr>
          <p:txBody>
            <a:bodyPr vert="horz" wrap="square" lIns="91413" tIns="45707" rIns="91413" bIns="45707" numCol="1" rtlCol="0" anchor="t" anchorCtr="0" compatLnSpc="1">
              <a:prstTxWarp prst="textNoShape">
                <a:avLst/>
              </a:prstTxWarp>
            </a:bodyPr>
            <a:lstStyle/>
            <a:p>
              <a:pPr algn="ctr" defTabSz="801367" fontAlgn="base">
                <a:spcBef>
                  <a:spcPct val="0"/>
                </a:spcBef>
                <a:spcAft>
                  <a:spcPct val="0"/>
                </a:spcAft>
              </a:pPr>
              <a:endParaRPr lang="zh-CN" altLang="en-US" sz="800" b="1">
                <a:solidFill>
                  <a:srgbClr val="000000"/>
                </a:solidFill>
                <a:latin typeface="Arial" panose="020B0604020202020204" pitchFamily="34" charset="0"/>
                <a:ea typeface="微软雅黑" panose="020B0503020204020204" pitchFamily="34" charset="-122"/>
              </a:endParaRPr>
            </a:p>
          </p:txBody>
        </p:sp>
      </p:grpSp>
      <p:sp>
        <p:nvSpPr>
          <p:cNvPr id="64" name="文本框 63"/>
          <p:cNvSpPr txBox="1"/>
          <p:nvPr/>
        </p:nvSpPr>
        <p:spPr>
          <a:xfrm>
            <a:off x="447996" y="2423733"/>
            <a:ext cx="787190" cy="230772"/>
          </a:xfrm>
          <a:prstGeom prst="rect">
            <a:avLst/>
          </a:prstGeom>
          <a:noFill/>
        </p:spPr>
        <p:txBody>
          <a:bodyPr wrap="none" rtlCol="0">
            <a:spAutoFit/>
          </a:bodyPr>
          <a:lstStyle/>
          <a:p>
            <a:pPr algn="ctr" fontAlgn="base">
              <a:spcBef>
                <a:spcPct val="0"/>
              </a:spcBef>
              <a:spcAft>
                <a:spcPct val="0"/>
              </a:spcAft>
            </a:pPr>
            <a:r>
              <a:rPr lang="en-US" sz="900" b="1">
                <a:solidFill>
                  <a:srgbClr val="C00000"/>
                </a:solidFill>
                <a:latin typeface="Arial" panose="020B0604020202020204" pitchFamily="34" charset="0"/>
                <a:ea typeface="微软雅黑" panose="020B0503020204020204" pitchFamily="34" charset="-122"/>
              </a:rPr>
              <a:t>HPC/ADAS</a:t>
            </a:r>
          </a:p>
        </p:txBody>
      </p:sp>
      <p:grpSp>
        <p:nvGrpSpPr>
          <p:cNvPr id="17" name="组合 16"/>
          <p:cNvGrpSpPr/>
          <p:nvPr/>
        </p:nvGrpSpPr>
        <p:grpSpPr>
          <a:xfrm>
            <a:off x="425341" y="3175382"/>
            <a:ext cx="5306841" cy="877577"/>
            <a:chOff x="180615" y="3632508"/>
            <a:chExt cx="5308376" cy="1065369"/>
          </a:xfrm>
        </p:grpSpPr>
        <p:sp>
          <p:nvSpPr>
            <p:cNvPr id="116" name="TextBox 28"/>
            <p:cNvSpPr txBox="1">
              <a:spLocks noChangeArrowheads="1"/>
            </p:cNvSpPr>
            <p:nvPr/>
          </p:nvSpPr>
          <p:spPr bwMode="auto">
            <a:xfrm>
              <a:off x="4284164" y="3776775"/>
              <a:ext cx="833465" cy="280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sz="900" b="1">
                  <a:solidFill>
                    <a:srgbClr val="000000"/>
                  </a:solidFill>
                  <a:ea typeface="微软雅黑" panose="020B0503020204020204" pitchFamily="34" charset="-122"/>
                  <a:cs typeface="Huawei Sans" pitchFamily="34" charset="0"/>
                </a:rPr>
                <a:t>Big data</a:t>
              </a:r>
            </a:p>
          </p:txBody>
        </p:sp>
        <p:sp>
          <p:nvSpPr>
            <p:cNvPr id="118" name="TextBox 29"/>
            <p:cNvSpPr txBox="1">
              <a:spLocks noChangeArrowheads="1"/>
            </p:cNvSpPr>
            <p:nvPr/>
          </p:nvSpPr>
          <p:spPr bwMode="auto">
            <a:xfrm>
              <a:off x="4320076" y="4078411"/>
              <a:ext cx="460232" cy="336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sz="1200" b="1">
                  <a:solidFill>
                    <a:srgbClr val="C00000"/>
                  </a:solidFill>
                  <a:ea typeface="微软雅黑" panose="020B0503020204020204" pitchFamily="34" charset="-122"/>
                  <a:cs typeface="Huawei Sans" pitchFamily="34" charset="0"/>
                </a:rPr>
                <a:t>5x</a:t>
              </a:r>
            </a:p>
          </p:txBody>
        </p:sp>
        <p:pic>
          <p:nvPicPr>
            <p:cNvPr id="119" name="Picture 12" descr="I:\2019\55 巴展\蔡光泽——黄理强、何旭峰展岛\存储\0212\1\形状 525 拷贝.png"/>
            <p:cNvPicPr>
              <a:picLocks noChangeAspect="1" noChangeArrowheads="1"/>
            </p:cNvPicPr>
            <p:nvPr/>
          </p:nvPicPr>
          <p:blipFill>
            <a:blip r:embed="rId4"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4696674" y="4124325"/>
              <a:ext cx="141801" cy="22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 name="TextBox 42"/>
            <p:cNvSpPr txBox="1">
              <a:spLocks noChangeArrowheads="1"/>
            </p:cNvSpPr>
            <p:nvPr/>
          </p:nvSpPr>
          <p:spPr bwMode="auto">
            <a:xfrm>
              <a:off x="4146892" y="4412112"/>
              <a:ext cx="1322945" cy="261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sz="800" b="1">
                  <a:solidFill>
                    <a:srgbClr val="000000"/>
                  </a:solidFill>
                  <a:ea typeface="微软雅黑" panose="020B0503020204020204" pitchFamily="34" charset="-122"/>
                  <a:cs typeface="Huawei Sans" pitchFamily="34" charset="0"/>
                </a:rPr>
                <a:t>30 days -&gt; 90 days</a:t>
              </a:r>
            </a:p>
          </p:txBody>
        </p:sp>
        <p:sp>
          <p:nvSpPr>
            <p:cNvPr id="121" name="文本框 120"/>
            <p:cNvSpPr txBox="1"/>
            <p:nvPr/>
          </p:nvSpPr>
          <p:spPr>
            <a:xfrm>
              <a:off x="3037622" y="3810463"/>
              <a:ext cx="875180" cy="551517"/>
            </a:xfrm>
            <a:prstGeom prst="rect">
              <a:avLst/>
            </a:prstGeom>
            <a:noFill/>
          </p:spPr>
          <p:txBody>
            <a:bodyPr wrap="square" rtlCol="0">
              <a:spAutoFit/>
            </a:bodyPr>
            <a:lstStyle/>
            <a:p>
              <a:pPr algn="ctr">
                <a:lnSpc>
                  <a:spcPts val="3439"/>
                </a:lnSpc>
              </a:pPr>
              <a:r>
                <a:rPr lang="en-US" sz="1200" b="1">
                  <a:solidFill>
                    <a:srgbClr val="C00000"/>
                  </a:solidFill>
                  <a:latin typeface="Arial" panose="020B0604020202020204" pitchFamily="34" charset="0"/>
                  <a:ea typeface="微软雅黑" panose="020B0503020204020204" pitchFamily="34" charset="-122"/>
                </a:rPr>
                <a:t>5.1x</a:t>
              </a:r>
            </a:p>
          </p:txBody>
        </p:sp>
        <p:sp>
          <p:nvSpPr>
            <p:cNvPr id="125" name="TextBox 27"/>
            <p:cNvSpPr txBox="1">
              <a:spLocks noChangeArrowheads="1"/>
            </p:cNvSpPr>
            <p:nvPr/>
          </p:nvSpPr>
          <p:spPr bwMode="auto">
            <a:xfrm>
              <a:off x="3213436" y="3784558"/>
              <a:ext cx="498869" cy="280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sz="900" b="1">
                  <a:solidFill>
                    <a:srgbClr val="000000"/>
                  </a:solidFill>
                  <a:ea typeface="微软雅黑" panose="020B0503020204020204" pitchFamily="34" charset="-122"/>
                  <a:cs typeface="Huawei Sans" pitchFamily="34" charset="0"/>
                </a:rPr>
                <a:t>CDRs</a:t>
              </a:r>
            </a:p>
          </p:txBody>
        </p:sp>
        <p:sp>
          <p:nvSpPr>
            <p:cNvPr id="131" name="TextBox 41"/>
            <p:cNvSpPr txBox="1">
              <a:spLocks noChangeArrowheads="1"/>
            </p:cNvSpPr>
            <p:nvPr/>
          </p:nvSpPr>
          <p:spPr bwMode="auto">
            <a:xfrm>
              <a:off x="2603555" y="4422631"/>
              <a:ext cx="1665889" cy="261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sz="800" b="1">
                  <a:solidFill>
                    <a:srgbClr val="000000"/>
                  </a:solidFill>
                  <a:ea typeface="微软雅黑" panose="020B0503020204020204" pitchFamily="34" charset="-122"/>
                  <a:cs typeface="Huawei Sans" pitchFamily="34" charset="0"/>
                </a:rPr>
                <a:t>9.13 TB/month -&gt; 47 TB/month</a:t>
              </a:r>
            </a:p>
          </p:txBody>
        </p:sp>
        <p:pic>
          <p:nvPicPr>
            <p:cNvPr id="151" name="Picture 12" descr="I:\2019\55 巴展\蔡光泽——黄理强、何旭峰展岛\存储\0212\1\形状 525 拷贝.png"/>
            <p:cNvPicPr>
              <a:picLocks noChangeAspect="1" noChangeArrowheads="1"/>
            </p:cNvPicPr>
            <p:nvPr/>
          </p:nvPicPr>
          <p:blipFill>
            <a:blip r:embed="rId5"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3659760" y="4097005"/>
              <a:ext cx="137558" cy="22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 name="文本框 151"/>
            <p:cNvSpPr txBox="1"/>
            <p:nvPr/>
          </p:nvSpPr>
          <p:spPr>
            <a:xfrm>
              <a:off x="985249" y="3668457"/>
              <a:ext cx="1657475" cy="784434"/>
            </a:xfrm>
            <a:prstGeom prst="rect">
              <a:avLst/>
            </a:prstGeom>
            <a:noFill/>
          </p:spPr>
          <p:txBody>
            <a:bodyPr wrap="square" rtlCol="0">
              <a:spAutoFit/>
            </a:bodyPr>
            <a:lstStyle/>
            <a:p>
              <a:pPr algn="ctr"/>
              <a:r>
                <a:rPr lang="en-US" sz="900" b="1">
                  <a:solidFill>
                    <a:srgbClr val="000000"/>
                  </a:solidFill>
                  <a:latin typeface="Arial" panose="020B0604020202020204" pitchFamily="34" charset="0"/>
                  <a:ea typeface="微软雅黑" panose="020B0503020204020204" pitchFamily="34" charset="-122"/>
                </a:rPr>
                <a:t>A telecom carrier</a:t>
              </a:r>
            </a:p>
            <a:p>
              <a:pPr algn="ctr"/>
              <a:r>
                <a:rPr lang="en-US" sz="900" b="1">
                  <a:solidFill>
                    <a:srgbClr val="C00000"/>
                  </a:solidFill>
                  <a:latin typeface="Arial" panose="020B0604020202020204" pitchFamily="34" charset="0"/>
                  <a:ea typeface="微软雅黑" panose="020B0503020204020204" pitchFamily="34" charset="-122"/>
                </a:rPr>
                <a:t>Exabyte-level</a:t>
              </a:r>
              <a:r>
                <a:rPr lang="en-US" sz="900" b="1">
                  <a:solidFill>
                    <a:srgbClr val="1D1D1A"/>
                  </a:solidFill>
                  <a:latin typeface="Arial" panose="020B0604020202020204" pitchFamily="34" charset="0"/>
                  <a:ea typeface="微软雅黑" panose="020B0503020204020204" pitchFamily="34" charset="-122"/>
                </a:rPr>
                <a:t> incremental data in the BO domain in 2023</a:t>
              </a:r>
            </a:p>
          </p:txBody>
        </p:sp>
        <p:sp>
          <p:nvSpPr>
            <p:cNvPr id="65" name="矩形 64"/>
            <p:cNvSpPr/>
            <p:nvPr/>
          </p:nvSpPr>
          <p:spPr bwMode="auto">
            <a:xfrm>
              <a:off x="180615" y="3632508"/>
              <a:ext cx="5308376" cy="1065369"/>
            </a:xfrm>
            <a:prstGeom prst="rect">
              <a:avLst/>
            </a:prstGeom>
            <a:noFill/>
            <a:ln w="9525" cap="flat" cmpd="sng" algn="ctr">
              <a:solidFill>
                <a:schemeClr val="bg1">
                  <a:lumMod val="65000"/>
                </a:schemeClr>
              </a:solidFill>
              <a:prstDash val="solid"/>
              <a:round/>
              <a:headEnd type="none" w="med" len="med"/>
              <a:tailEnd type="none" w="med" len="med"/>
            </a:ln>
            <a:effectLst/>
          </p:spPr>
          <p:txBody>
            <a:bodyPr vert="horz" wrap="square" lIns="91413" tIns="45707" rIns="91413" bIns="45707" numCol="1" rtlCol="0" anchor="t" anchorCtr="0" compatLnSpc="1">
              <a:prstTxWarp prst="textNoShape">
                <a:avLst/>
              </a:prstTxWarp>
            </a:bodyPr>
            <a:lstStyle/>
            <a:p>
              <a:pPr algn="ctr" defTabSz="801367" fontAlgn="base">
                <a:spcBef>
                  <a:spcPct val="0"/>
                </a:spcBef>
                <a:spcAft>
                  <a:spcPct val="0"/>
                </a:spcAft>
              </a:pPr>
              <a:endParaRPr lang="zh-CN" altLang="en-US" sz="900" b="1">
                <a:solidFill>
                  <a:srgbClr val="000000"/>
                </a:solidFill>
                <a:latin typeface="Arial" panose="020B0604020202020204" pitchFamily="34" charset="0"/>
                <a:ea typeface="微软雅黑" panose="020B0503020204020204" pitchFamily="34" charset="-122"/>
              </a:endParaRPr>
            </a:p>
          </p:txBody>
        </p:sp>
        <p:sp>
          <p:nvSpPr>
            <p:cNvPr id="66" name="文本框 65"/>
            <p:cNvSpPr txBox="1"/>
            <p:nvPr/>
          </p:nvSpPr>
          <p:spPr>
            <a:xfrm>
              <a:off x="258797" y="3862052"/>
              <a:ext cx="639937" cy="448248"/>
            </a:xfrm>
            <a:prstGeom prst="rect">
              <a:avLst/>
            </a:prstGeom>
            <a:noFill/>
          </p:spPr>
          <p:txBody>
            <a:bodyPr wrap="none" rtlCol="0">
              <a:spAutoFit/>
            </a:bodyPr>
            <a:lstStyle/>
            <a:p>
              <a:pPr algn="ctr" fontAlgn="base">
                <a:spcBef>
                  <a:spcPct val="0"/>
                </a:spcBef>
                <a:spcAft>
                  <a:spcPct val="0"/>
                </a:spcAft>
              </a:pPr>
              <a:r>
                <a:rPr lang="en-US" sz="900" b="1">
                  <a:solidFill>
                    <a:srgbClr val="C00000"/>
                  </a:solidFill>
                  <a:latin typeface="Arial" panose="020B0604020202020204" pitchFamily="34" charset="0"/>
                  <a:ea typeface="微软雅黑" panose="020B0503020204020204" pitchFamily="34" charset="-122"/>
                </a:rPr>
                <a:t>Big data</a:t>
              </a:r>
            </a:p>
            <a:p>
              <a:pPr algn="ctr" fontAlgn="base">
                <a:spcBef>
                  <a:spcPct val="0"/>
                </a:spcBef>
                <a:spcAft>
                  <a:spcPct val="0"/>
                </a:spcAft>
              </a:pPr>
              <a:r>
                <a:rPr lang="en-US" altLang="zh-CN" sz="900" b="1">
                  <a:solidFill>
                    <a:srgbClr val="C00000"/>
                  </a:solidFill>
                  <a:latin typeface="Arial" panose="020B0604020202020204" pitchFamily="34" charset="0"/>
                  <a:ea typeface="微软雅黑" panose="020B0503020204020204" pitchFamily="34" charset="-122"/>
                </a:rPr>
                <a:t>s</a:t>
              </a:r>
              <a:r>
                <a:rPr lang="en-US" sz="900" b="1">
                  <a:solidFill>
                    <a:srgbClr val="C00000"/>
                  </a:solidFill>
                  <a:latin typeface="Arial" panose="020B0604020202020204" pitchFamily="34" charset="0"/>
                  <a:ea typeface="微软雅黑" panose="020B0503020204020204" pitchFamily="34" charset="-122"/>
                </a:rPr>
                <a:t>torage</a:t>
              </a:r>
            </a:p>
          </p:txBody>
        </p:sp>
      </p:grpSp>
      <p:sp>
        <p:nvSpPr>
          <p:cNvPr id="70" name="矩形 69"/>
          <p:cNvSpPr/>
          <p:nvPr/>
        </p:nvSpPr>
        <p:spPr>
          <a:xfrm>
            <a:off x="5973421" y="3252528"/>
            <a:ext cx="2157784" cy="698535"/>
          </a:xfrm>
          <a:prstGeom prst="rect">
            <a:avLst/>
          </a:prstGeom>
        </p:spPr>
        <p:txBody>
          <a:bodyPr wrap="square">
            <a:spAutoFit/>
          </a:bodyPr>
          <a:lstStyle/>
          <a:p>
            <a:pPr algn="ctr" defTabSz="801127" fontAlgn="base">
              <a:lnSpc>
                <a:spcPct val="150000"/>
              </a:lnSpc>
              <a:spcBef>
                <a:spcPct val="0"/>
              </a:spcBef>
              <a:spcAft>
                <a:spcPct val="0"/>
              </a:spcAft>
            </a:pPr>
            <a:r>
              <a:rPr lang="en-US" sz="1400" b="1">
                <a:solidFill>
                  <a:srgbClr val="000000"/>
                </a:solidFill>
                <a:latin typeface="Arial" panose="020B0604020202020204" pitchFamily="34" charset="0"/>
                <a:ea typeface="微软雅黑" panose="020B0503020204020204" pitchFamily="34" charset="-122"/>
              </a:rPr>
              <a:t>Market space in 2020</a:t>
            </a:r>
          </a:p>
          <a:p>
            <a:pPr algn="ctr" defTabSz="801127" fontAlgn="base">
              <a:lnSpc>
                <a:spcPct val="150000"/>
              </a:lnSpc>
              <a:spcBef>
                <a:spcPct val="0"/>
              </a:spcBef>
              <a:spcAft>
                <a:spcPct val="0"/>
              </a:spcAft>
            </a:pPr>
            <a:r>
              <a:rPr lang="en-US" sz="1400" b="1">
                <a:solidFill>
                  <a:srgbClr val="C00000"/>
                </a:solidFill>
                <a:latin typeface="Arial" panose="020B0604020202020204" pitchFamily="34" charset="0"/>
                <a:ea typeface="微软雅黑" panose="020B0503020204020204" pitchFamily="34" charset="-122"/>
              </a:rPr>
              <a:t>&gt; US$8 B</a:t>
            </a:r>
          </a:p>
        </p:txBody>
      </p:sp>
      <p:sp>
        <p:nvSpPr>
          <p:cNvPr id="3" name="右箭头 2"/>
          <p:cNvSpPr/>
          <p:nvPr/>
        </p:nvSpPr>
        <p:spPr bwMode="auto">
          <a:xfrm rot="20411726">
            <a:off x="8057171" y="4445248"/>
            <a:ext cx="731445" cy="287972"/>
          </a:xfrm>
          <a:prstGeom prst="rightArrow">
            <a:avLst/>
          </a:prstGeom>
          <a:solidFill>
            <a:srgbClr val="C00000"/>
          </a:solidFill>
          <a:ln w="9525" cap="flat" cmpd="sng" algn="ctr">
            <a:noFill/>
            <a:prstDash val="solid"/>
            <a:round/>
            <a:headEnd type="none" w="med" len="med"/>
            <a:tailEnd type="none" w="med" len="med"/>
          </a:ln>
          <a:effectLst/>
        </p:spPr>
        <p:txBody>
          <a:bodyPr vert="horz" wrap="square" lIns="91413" tIns="45707" rIns="91413" bIns="45707" numCol="1" rtlCol="0" anchor="t" anchorCtr="0" compatLnSpc="1">
            <a:prstTxWarp prst="textNoShape">
              <a:avLst/>
            </a:prstTxWarp>
          </a:bodyPr>
          <a:lstStyle/>
          <a:p>
            <a:pPr algn="ctr" defTabSz="801367" fontAlgn="base">
              <a:spcBef>
                <a:spcPct val="0"/>
              </a:spcBef>
              <a:spcAft>
                <a:spcPct val="0"/>
              </a:spcAft>
            </a:pPr>
            <a:endParaRPr lang="zh-CN" altLang="en-US" sz="800" b="1">
              <a:solidFill>
                <a:srgbClr val="000000"/>
              </a:solidFill>
              <a:latin typeface="Arial" panose="020B0604020202020204" pitchFamily="34" charset="0"/>
              <a:ea typeface="微软雅黑" panose="020B0503020204020204" pitchFamily="34" charset="-122"/>
            </a:endParaRPr>
          </a:p>
        </p:txBody>
      </p:sp>
      <p:grpSp>
        <p:nvGrpSpPr>
          <p:cNvPr id="21" name="组合 20"/>
          <p:cNvGrpSpPr/>
          <p:nvPr/>
        </p:nvGrpSpPr>
        <p:grpSpPr>
          <a:xfrm>
            <a:off x="5937441" y="1570367"/>
            <a:ext cx="6094047" cy="615393"/>
            <a:chOff x="5795007" y="1469582"/>
            <a:chExt cx="6288179" cy="615569"/>
          </a:xfrm>
        </p:grpSpPr>
        <p:sp>
          <p:nvSpPr>
            <p:cNvPr id="4" name="文本框 3"/>
            <p:cNvSpPr txBox="1"/>
            <p:nvPr/>
          </p:nvSpPr>
          <p:spPr>
            <a:xfrm>
              <a:off x="5795007" y="1526705"/>
              <a:ext cx="1129239" cy="369342"/>
            </a:xfrm>
            <a:prstGeom prst="rect">
              <a:avLst/>
            </a:prstGeom>
            <a:solidFill>
              <a:schemeClr val="bg1">
                <a:lumMod val="40000"/>
                <a:lumOff val="60000"/>
              </a:schemeClr>
            </a:solidFill>
          </p:spPr>
          <p:txBody>
            <a:bodyPr wrap="square" rtlCol="0">
              <a:spAutoFit/>
            </a:bodyPr>
            <a:lstStyle/>
            <a:p>
              <a:pPr algn="ctr" fontAlgn="base">
                <a:spcBef>
                  <a:spcPct val="0"/>
                </a:spcBef>
                <a:spcAft>
                  <a:spcPct val="0"/>
                </a:spcAft>
              </a:pPr>
              <a:r>
                <a:rPr lang="en-US" sz="800" b="1">
                  <a:solidFill>
                    <a:srgbClr val="000000"/>
                  </a:solidFill>
                  <a:latin typeface="Arial" panose="020B0604020202020204" pitchFamily="34" charset="0"/>
                </a:rPr>
                <a:t>2019</a:t>
              </a:r>
            </a:p>
            <a:p>
              <a:pPr algn="ctr" fontAlgn="base">
                <a:spcBef>
                  <a:spcPct val="0"/>
                </a:spcBef>
                <a:spcAft>
                  <a:spcPct val="0"/>
                </a:spcAft>
              </a:pPr>
              <a:r>
                <a:rPr lang="en-US" sz="1000" b="1">
                  <a:solidFill>
                    <a:srgbClr val="000000"/>
                  </a:solidFill>
                  <a:latin typeface="Arial" panose="020B0604020202020204" pitchFamily="34" charset="0"/>
                </a:rPr>
                <a:t>31.5 ZB</a:t>
              </a:r>
            </a:p>
          </p:txBody>
        </p:sp>
        <p:sp>
          <p:nvSpPr>
            <p:cNvPr id="72" name="文本框 71"/>
            <p:cNvSpPr txBox="1"/>
            <p:nvPr/>
          </p:nvSpPr>
          <p:spPr>
            <a:xfrm>
              <a:off x="8464105" y="1529323"/>
              <a:ext cx="1129239" cy="369342"/>
            </a:xfrm>
            <a:prstGeom prst="rect">
              <a:avLst/>
            </a:prstGeom>
            <a:solidFill>
              <a:schemeClr val="bg1">
                <a:lumMod val="40000"/>
                <a:lumOff val="60000"/>
              </a:schemeClr>
            </a:solidFill>
          </p:spPr>
          <p:txBody>
            <a:bodyPr wrap="square" rtlCol="0">
              <a:spAutoFit/>
            </a:bodyPr>
            <a:lstStyle/>
            <a:p>
              <a:pPr algn="ctr" fontAlgn="base">
                <a:spcBef>
                  <a:spcPct val="0"/>
                </a:spcBef>
                <a:spcAft>
                  <a:spcPct val="0"/>
                </a:spcAft>
              </a:pPr>
              <a:r>
                <a:rPr lang="en-US" sz="800" b="1">
                  <a:solidFill>
                    <a:srgbClr val="000000"/>
                  </a:solidFill>
                  <a:latin typeface="Arial" panose="020B0604020202020204" pitchFamily="34" charset="0"/>
                </a:rPr>
                <a:t>2023</a:t>
              </a:r>
            </a:p>
            <a:p>
              <a:pPr algn="ctr" fontAlgn="base">
                <a:spcBef>
                  <a:spcPct val="0"/>
                </a:spcBef>
                <a:spcAft>
                  <a:spcPct val="0"/>
                </a:spcAft>
              </a:pPr>
              <a:r>
                <a:rPr lang="en-US" sz="1000" b="1">
                  <a:solidFill>
                    <a:srgbClr val="000000"/>
                  </a:solidFill>
                  <a:latin typeface="Arial" panose="020B0604020202020204" pitchFamily="34" charset="0"/>
                </a:rPr>
                <a:t>100 ZB</a:t>
              </a:r>
            </a:p>
          </p:txBody>
        </p:sp>
        <p:sp>
          <p:nvSpPr>
            <p:cNvPr id="74" name="文本框 73"/>
            <p:cNvSpPr txBox="1"/>
            <p:nvPr/>
          </p:nvSpPr>
          <p:spPr>
            <a:xfrm>
              <a:off x="10953947" y="1526704"/>
              <a:ext cx="1129239" cy="369342"/>
            </a:xfrm>
            <a:prstGeom prst="rect">
              <a:avLst/>
            </a:prstGeom>
            <a:solidFill>
              <a:schemeClr val="bg1">
                <a:lumMod val="40000"/>
                <a:lumOff val="60000"/>
              </a:schemeClr>
            </a:solidFill>
          </p:spPr>
          <p:txBody>
            <a:bodyPr wrap="square" rtlCol="0">
              <a:spAutoFit/>
            </a:bodyPr>
            <a:lstStyle/>
            <a:p>
              <a:pPr algn="ctr" fontAlgn="base">
                <a:spcBef>
                  <a:spcPct val="0"/>
                </a:spcBef>
                <a:spcAft>
                  <a:spcPct val="0"/>
                </a:spcAft>
              </a:pPr>
              <a:r>
                <a:rPr lang="en-US" sz="800" b="1">
                  <a:solidFill>
                    <a:srgbClr val="000000"/>
                  </a:solidFill>
                  <a:latin typeface="Arial" panose="020B0604020202020204" pitchFamily="34" charset="0"/>
                </a:rPr>
                <a:t>2023</a:t>
              </a:r>
            </a:p>
            <a:p>
              <a:pPr algn="ctr" fontAlgn="base">
                <a:spcBef>
                  <a:spcPct val="0"/>
                </a:spcBef>
                <a:spcAft>
                  <a:spcPct val="0"/>
                </a:spcAft>
              </a:pPr>
              <a:r>
                <a:rPr lang="en-US" sz="1000" b="1">
                  <a:solidFill>
                    <a:srgbClr val="000000"/>
                  </a:solidFill>
                  <a:latin typeface="Arial" panose="020B0604020202020204" pitchFamily="34" charset="0"/>
                </a:rPr>
                <a:t>315 ZB</a:t>
              </a:r>
            </a:p>
          </p:txBody>
        </p:sp>
        <p:cxnSp>
          <p:nvCxnSpPr>
            <p:cNvPr id="22" name="直接连接符 21"/>
            <p:cNvCxnSpPr/>
            <p:nvPr/>
          </p:nvCxnSpPr>
          <p:spPr bwMode="auto">
            <a:xfrm flipV="1">
              <a:off x="6924246" y="1816544"/>
              <a:ext cx="504148" cy="1"/>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cxnSp>
          <p:nvCxnSpPr>
            <p:cNvPr id="77" name="直接连接符 76"/>
            <p:cNvCxnSpPr/>
            <p:nvPr/>
          </p:nvCxnSpPr>
          <p:spPr bwMode="auto">
            <a:xfrm flipV="1">
              <a:off x="8053487" y="1832541"/>
              <a:ext cx="410618" cy="2"/>
            </a:xfrm>
            <a:prstGeom prst="line">
              <a:avLst/>
            </a:prstGeom>
            <a:solidFill>
              <a:schemeClr val="accent1"/>
            </a:solidFill>
            <a:ln w="19050" cap="flat" cmpd="sng" algn="ctr">
              <a:solidFill>
                <a:schemeClr val="bg1">
                  <a:lumMod val="75000"/>
                </a:schemeClr>
              </a:solidFill>
              <a:prstDash val="solid"/>
              <a:round/>
              <a:headEnd type="none" w="med" len="med"/>
              <a:tailEnd type="triangle" w="med" len="med"/>
            </a:ln>
            <a:effectLst/>
          </p:spPr>
        </p:cxnSp>
        <p:cxnSp>
          <p:nvCxnSpPr>
            <p:cNvPr id="78" name="直接连接符 77"/>
            <p:cNvCxnSpPr/>
            <p:nvPr/>
          </p:nvCxnSpPr>
          <p:spPr bwMode="auto">
            <a:xfrm flipV="1">
              <a:off x="9593345" y="1833809"/>
              <a:ext cx="410618" cy="2"/>
            </a:xfrm>
            <a:prstGeom prst="line">
              <a:avLst/>
            </a:prstGeom>
            <a:solidFill>
              <a:schemeClr val="accent1"/>
            </a:solidFill>
            <a:ln w="19050" cap="flat" cmpd="sng" algn="ctr">
              <a:solidFill>
                <a:schemeClr val="bg1">
                  <a:lumMod val="75000"/>
                </a:schemeClr>
              </a:solidFill>
              <a:prstDash val="solid"/>
              <a:round/>
              <a:headEnd type="none" w="med" len="med"/>
              <a:tailEnd type="none" w="med" len="med"/>
            </a:ln>
            <a:effectLst/>
          </p:spPr>
        </p:cxnSp>
        <p:cxnSp>
          <p:nvCxnSpPr>
            <p:cNvPr id="79" name="直接连接符 78"/>
            <p:cNvCxnSpPr/>
            <p:nvPr/>
          </p:nvCxnSpPr>
          <p:spPr bwMode="auto">
            <a:xfrm flipV="1">
              <a:off x="10543328" y="1832512"/>
              <a:ext cx="410618" cy="2"/>
            </a:xfrm>
            <a:prstGeom prst="line">
              <a:avLst/>
            </a:prstGeom>
            <a:solidFill>
              <a:schemeClr val="accent1"/>
            </a:solidFill>
            <a:ln w="19050" cap="flat" cmpd="sng" algn="ctr">
              <a:solidFill>
                <a:schemeClr val="bg1">
                  <a:lumMod val="75000"/>
                </a:schemeClr>
              </a:solidFill>
              <a:prstDash val="solid"/>
              <a:round/>
              <a:headEnd type="none" w="med" len="med"/>
              <a:tailEnd type="triangle" w="med" len="med"/>
            </a:ln>
            <a:effectLst/>
          </p:spPr>
        </p:cxnSp>
        <p:sp>
          <p:nvSpPr>
            <p:cNvPr id="23" name="文本框 22"/>
            <p:cNvSpPr txBox="1"/>
            <p:nvPr/>
          </p:nvSpPr>
          <p:spPr>
            <a:xfrm>
              <a:off x="6989467" y="1492631"/>
              <a:ext cx="1430727" cy="584790"/>
            </a:xfrm>
            <a:prstGeom prst="rect">
              <a:avLst/>
            </a:prstGeom>
            <a:noFill/>
          </p:spPr>
          <p:txBody>
            <a:bodyPr wrap="none" rtlCol="0">
              <a:spAutoFit/>
            </a:bodyPr>
            <a:lstStyle/>
            <a:p>
              <a:pPr algn="ctr" fontAlgn="base">
                <a:spcBef>
                  <a:spcPct val="0"/>
                </a:spcBef>
                <a:spcAft>
                  <a:spcPct val="0"/>
                </a:spcAft>
              </a:pPr>
              <a:r>
                <a:rPr lang="en-US" sz="1200" b="1">
                  <a:solidFill>
                    <a:srgbClr val="FF0000"/>
                  </a:solidFill>
                  <a:latin typeface="Arial" panose="020B0604020202020204" pitchFamily="34" charset="0"/>
                </a:rPr>
                <a:t>↑ 3.5x</a:t>
              </a:r>
            </a:p>
            <a:p>
              <a:pPr algn="ctr" fontAlgn="base">
                <a:spcBef>
                  <a:spcPct val="0"/>
                </a:spcBef>
                <a:spcAft>
                  <a:spcPct val="0"/>
                </a:spcAft>
              </a:pPr>
              <a:endParaRPr lang="en-US" sz="1000" b="1">
                <a:solidFill>
                  <a:srgbClr val="FF0000"/>
                </a:solidFill>
                <a:latin typeface="Arial" panose="020B0604020202020204" pitchFamily="34" charset="0"/>
              </a:endParaRPr>
            </a:p>
            <a:p>
              <a:pPr algn="ctr" fontAlgn="base">
                <a:spcBef>
                  <a:spcPct val="0"/>
                </a:spcBef>
                <a:spcAft>
                  <a:spcPct val="0"/>
                </a:spcAft>
              </a:pPr>
              <a:r>
                <a:rPr lang="en-US" sz="1000" b="1">
                  <a:solidFill>
                    <a:srgbClr val="000000"/>
                  </a:solidFill>
                  <a:latin typeface="Arial" panose="020B0604020202020204" pitchFamily="34" charset="0"/>
                </a:rPr>
                <a:t>(Requirements met)</a:t>
              </a:r>
            </a:p>
          </p:txBody>
        </p:sp>
        <p:sp>
          <p:nvSpPr>
            <p:cNvPr id="80" name="文本框 79"/>
            <p:cNvSpPr txBox="1"/>
            <p:nvPr/>
          </p:nvSpPr>
          <p:spPr>
            <a:xfrm>
              <a:off x="9355474" y="1469582"/>
              <a:ext cx="1855711" cy="615569"/>
            </a:xfrm>
            <a:prstGeom prst="rect">
              <a:avLst/>
            </a:prstGeom>
            <a:noFill/>
          </p:spPr>
          <p:txBody>
            <a:bodyPr wrap="none" rtlCol="0">
              <a:spAutoFit/>
            </a:bodyPr>
            <a:lstStyle/>
            <a:p>
              <a:pPr algn="ctr" fontAlgn="base">
                <a:spcBef>
                  <a:spcPct val="0"/>
                </a:spcBef>
                <a:spcAft>
                  <a:spcPct val="0"/>
                </a:spcAft>
              </a:pPr>
              <a:r>
                <a:rPr lang="en-US" sz="1200" b="1">
                  <a:solidFill>
                    <a:srgbClr val="FF0000"/>
                  </a:solidFill>
                  <a:latin typeface="Arial" panose="020B0604020202020204" pitchFamily="34" charset="0"/>
                </a:rPr>
                <a:t>↑ 10x</a:t>
              </a:r>
            </a:p>
            <a:p>
              <a:pPr algn="ctr" fontAlgn="base">
                <a:spcBef>
                  <a:spcPct val="0"/>
                </a:spcBef>
                <a:spcAft>
                  <a:spcPct val="0"/>
                </a:spcAft>
              </a:pPr>
              <a:endParaRPr lang="en-US" sz="1200" b="1">
                <a:solidFill>
                  <a:srgbClr val="FF0000"/>
                </a:solidFill>
                <a:latin typeface="Arial" panose="020B0604020202020204" pitchFamily="34" charset="0"/>
              </a:endParaRPr>
            </a:p>
            <a:p>
              <a:pPr algn="ctr" fontAlgn="base">
                <a:spcBef>
                  <a:spcPct val="0"/>
                </a:spcBef>
                <a:spcAft>
                  <a:spcPct val="0"/>
                </a:spcAft>
              </a:pPr>
              <a:r>
                <a:rPr lang="en-US" sz="1000" b="1">
                  <a:solidFill>
                    <a:srgbClr val="000000"/>
                  </a:solidFill>
                  <a:latin typeface="Arial" panose="020B0604020202020204" pitchFamily="34" charset="0"/>
                </a:rPr>
                <a:t>(Requirements stimulated)</a:t>
              </a:r>
            </a:p>
          </p:txBody>
        </p:sp>
      </p:grpSp>
      <p:sp>
        <p:nvSpPr>
          <p:cNvPr id="24" name="文本框 23"/>
          <p:cNvSpPr txBox="1"/>
          <p:nvPr/>
        </p:nvSpPr>
        <p:spPr>
          <a:xfrm>
            <a:off x="6192218" y="848515"/>
            <a:ext cx="5262802" cy="523084"/>
          </a:xfrm>
          <a:prstGeom prst="rect">
            <a:avLst/>
          </a:prstGeom>
          <a:noFill/>
        </p:spPr>
        <p:txBody>
          <a:bodyPr wrap="square" rtlCol="0">
            <a:spAutoFit/>
          </a:bodyPr>
          <a:lstStyle/>
          <a:p>
            <a:pPr algn="ctr" fontAlgn="base">
              <a:spcBef>
                <a:spcPct val="0"/>
              </a:spcBef>
              <a:spcAft>
                <a:spcPct val="0"/>
              </a:spcAft>
            </a:pPr>
            <a:r>
              <a:rPr lang="en-US" sz="1400" b="1">
                <a:solidFill>
                  <a:srgbClr val="C00000"/>
                </a:solidFill>
                <a:latin typeface="Arial" panose="020B0604020202020204" pitchFamily="34" charset="0"/>
                <a:ea typeface="微软雅黑" panose="020B0503020204020204" pitchFamily="34" charset="-122"/>
              </a:rPr>
              <a:t>Continuously meet strong customer requirements and expanding market on distributed storage</a:t>
            </a:r>
          </a:p>
        </p:txBody>
      </p:sp>
      <p:grpSp>
        <p:nvGrpSpPr>
          <p:cNvPr id="27" name="组合 26"/>
          <p:cNvGrpSpPr/>
          <p:nvPr/>
        </p:nvGrpSpPr>
        <p:grpSpPr>
          <a:xfrm>
            <a:off x="392366" y="4192361"/>
            <a:ext cx="5335895" cy="884609"/>
            <a:chOff x="392302" y="4192583"/>
            <a:chExt cx="5337440" cy="884865"/>
          </a:xfrm>
        </p:grpSpPr>
        <p:grpSp>
          <p:nvGrpSpPr>
            <p:cNvPr id="81" name="组合 80"/>
            <p:cNvGrpSpPr/>
            <p:nvPr/>
          </p:nvGrpSpPr>
          <p:grpSpPr>
            <a:xfrm>
              <a:off x="392302" y="4192583"/>
              <a:ext cx="5337440" cy="884865"/>
              <a:chOff x="378017" y="4992510"/>
              <a:chExt cx="5337440" cy="1063325"/>
            </a:xfrm>
          </p:grpSpPr>
          <p:sp>
            <p:nvSpPr>
              <p:cNvPr id="82" name="文本框 81"/>
              <p:cNvSpPr txBox="1"/>
              <p:nvPr/>
            </p:nvSpPr>
            <p:spPr>
              <a:xfrm>
                <a:off x="378017" y="5266893"/>
                <a:ext cx="1172150" cy="443832"/>
              </a:xfrm>
              <a:prstGeom prst="rect">
                <a:avLst/>
              </a:prstGeom>
              <a:noFill/>
            </p:spPr>
            <p:txBody>
              <a:bodyPr wrap="none" rtlCol="0">
                <a:spAutoFit/>
              </a:bodyPr>
              <a:lstStyle/>
              <a:p>
                <a:pPr algn="ctr" fontAlgn="base">
                  <a:spcBef>
                    <a:spcPct val="0"/>
                  </a:spcBef>
                  <a:spcAft>
                    <a:spcPct val="0"/>
                  </a:spcAft>
                </a:pPr>
                <a:r>
                  <a:rPr lang="en-US" sz="900" b="1">
                    <a:solidFill>
                      <a:srgbClr val="C00000"/>
                    </a:solidFill>
                    <a:latin typeface="Arial" panose="020B0604020202020204" pitchFamily="34" charset="0"/>
                    <a:ea typeface="微软雅黑" panose="020B0503020204020204" pitchFamily="34" charset="-122"/>
                  </a:rPr>
                  <a:t>Storage Resource</a:t>
                </a:r>
              </a:p>
              <a:p>
                <a:pPr algn="ctr" fontAlgn="base">
                  <a:spcBef>
                    <a:spcPct val="0"/>
                  </a:spcBef>
                  <a:spcAft>
                    <a:spcPct val="0"/>
                  </a:spcAft>
                </a:pPr>
                <a:r>
                  <a:rPr lang="en-US" sz="900" b="1">
                    <a:solidFill>
                      <a:srgbClr val="C00000"/>
                    </a:solidFill>
                    <a:latin typeface="Arial" panose="020B0604020202020204" pitchFamily="34" charset="0"/>
                    <a:ea typeface="微软雅黑" panose="020B0503020204020204" pitchFamily="34" charset="-122"/>
                  </a:rPr>
                  <a:t>Pool</a:t>
                </a:r>
              </a:p>
            </p:txBody>
          </p:sp>
          <p:sp>
            <p:nvSpPr>
              <p:cNvPr id="83" name="矩形 82"/>
              <p:cNvSpPr/>
              <p:nvPr/>
            </p:nvSpPr>
            <p:spPr bwMode="auto">
              <a:xfrm>
                <a:off x="407081" y="4992510"/>
                <a:ext cx="5308376" cy="1063325"/>
              </a:xfrm>
              <a:prstGeom prst="rect">
                <a:avLst/>
              </a:prstGeom>
              <a:noFill/>
              <a:ln w="9525" cap="flat" cmpd="sng" algn="ctr">
                <a:solidFill>
                  <a:schemeClr val="bg1">
                    <a:lumMod val="65000"/>
                  </a:schemeClr>
                </a:solidFill>
                <a:prstDash val="solid"/>
                <a:round/>
                <a:headEnd type="none" w="med" len="med"/>
                <a:tailEnd type="none" w="med" len="med"/>
              </a:ln>
              <a:effectLst/>
            </p:spPr>
            <p:txBody>
              <a:bodyPr vert="horz" wrap="square" lIns="91413" tIns="45707" rIns="91413" bIns="45707" numCol="1" rtlCol="0" anchor="t" anchorCtr="0" compatLnSpc="1">
                <a:prstTxWarp prst="textNoShape">
                  <a:avLst/>
                </a:prstTxWarp>
              </a:bodyPr>
              <a:lstStyle/>
              <a:p>
                <a:pPr algn="ctr" defTabSz="801367" fontAlgn="base">
                  <a:spcBef>
                    <a:spcPct val="0"/>
                  </a:spcBef>
                  <a:spcAft>
                    <a:spcPct val="0"/>
                  </a:spcAft>
                </a:pPr>
                <a:endParaRPr lang="zh-CN" altLang="en-US" sz="900" b="1">
                  <a:solidFill>
                    <a:srgbClr val="000000"/>
                  </a:solidFill>
                  <a:latin typeface="Arial" panose="020B0604020202020204" pitchFamily="34" charset="0"/>
                  <a:ea typeface="微软雅黑" panose="020B0503020204020204" pitchFamily="34" charset="-122"/>
                </a:endParaRPr>
              </a:p>
            </p:txBody>
          </p:sp>
          <p:sp>
            <p:nvSpPr>
              <p:cNvPr id="87" name="矩形 86"/>
              <p:cNvSpPr/>
              <p:nvPr/>
            </p:nvSpPr>
            <p:spPr>
              <a:xfrm>
                <a:off x="1311317" y="5159089"/>
                <a:ext cx="1674336" cy="776706"/>
              </a:xfrm>
              <a:prstGeom prst="rect">
                <a:avLst/>
              </a:prstGeom>
            </p:spPr>
            <p:txBody>
              <a:bodyPr wrap="square">
                <a:spAutoFit/>
              </a:bodyPr>
              <a:lstStyle/>
              <a:p>
                <a:pPr algn="ctr" fontAlgn="base">
                  <a:spcBef>
                    <a:spcPct val="0"/>
                  </a:spcBef>
                  <a:spcAft>
                    <a:spcPct val="0"/>
                  </a:spcAft>
                </a:pPr>
                <a:r>
                  <a:rPr lang="en-US" sz="900" b="1">
                    <a:solidFill>
                      <a:srgbClr val="000000"/>
                    </a:solidFill>
                    <a:latin typeface="Arial" panose="020B0604020202020204" pitchFamily="34" charset="0"/>
                    <a:ea typeface="微软雅黑" panose="020B0503020204020204" pitchFamily="34" charset="-122"/>
                    <a:cs typeface="Arial" pitchFamily="34" charset="0"/>
                  </a:rPr>
                  <a:t>A telecom carrier</a:t>
                </a:r>
              </a:p>
              <a:p>
                <a:pPr algn="ctr" fontAlgn="base">
                  <a:spcBef>
                    <a:spcPct val="0"/>
                  </a:spcBef>
                  <a:spcAft>
                    <a:spcPct val="0"/>
                  </a:spcAft>
                </a:pPr>
                <a:r>
                  <a:rPr lang="en-US" sz="900" b="1">
                    <a:solidFill>
                      <a:srgbClr val="000000"/>
                    </a:solidFill>
                    <a:latin typeface="Arial" panose="020B0604020202020204" pitchFamily="34" charset="0"/>
                    <a:ea typeface="微软雅黑" panose="020B0503020204020204" pitchFamily="34" charset="-122"/>
                    <a:cs typeface="Arial" pitchFamily="34" charset="0"/>
                  </a:rPr>
                  <a:t>100% NFVI storage resource </a:t>
                </a:r>
              </a:p>
              <a:p>
                <a:pPr algn="ctr" fontAlgn="base">
                  <a:spcBef>
                    <a:spcPct val="0"/>
                  </a:spcBef>
                  <a:spcAft>
                    <a:spcPct val="0"/>
                  </a:spcAft>
                </a:pPr>
                <a:r>
                  <a:rPr lang="en-US" sz="900" b="1">
                    <a:solidFill>
                      <a:srgbClr val="000000"/>
                    </a:solidFill>
                    <a:latin typeface="Arial" panose="020B0604020202020204" pitchFamily="34" charset="0"/>
                    <a:ea typeface="微软雅黑" panose="020B0503020204020204" pitchFamily="34" charset="-122"/>
                    <a:cs typeface="Arial" pitchFamily="34" charset="0"/>
                  </a:rPr>
                  <a:t>Pool</a:t>
                </a:r>
              </a:p>
            </p:txBody>
          </p:sp>
        </p:grpSp>
        <p:sp>
          <p:nvSpPr>
            <p:cNvPr id="15" name="文本框 14"/>
            <p:cNvSpPr txBox="1"/>
            <p:nvPr/>
          </p:nvSpPr>
          <p:spPr>
            <a:xfrm>
              <a:off x="3751045" y="4340927"/>
              <a:ext cx="588640" cy="230839"/>
            </a:xfrm>
            <a:prstGeom prst="rect">
              <a:avLst/>
            </a:prstGeom>
            <a:noFill/>
          </p:spPr>
          <p:txBody>
            <a:bodyPr wrap="none" rtlCol="0">
              <a:spAutoFit/>
            </a:bodyPr>
            <a:lstStyle/>
            <a:p>
              <a:pPr fontAlgn="base">
                <a:spcBef>
                  <a:spcPct val="0"/>
                </a:spcBef>
                <a:spcAft>
                  <a:spcPct val="0"/>
                </a:spcAft>
              </a:pPr>
              <a:r>
                <a:rPr lang="en-US" sz="900" b="1">
                  <a:solidFill>
                    <a:srgbClr val="000000"/>
                  </a:solidFill>
                  <a:latin typeface="Arial" panose="020B0604020202020204" pitchFamily="34" charset="0"/>
                  <a:ea typeface="微软雅黑" panose="020B0503020204020204" pitchFamily="34" charset="-122"/>
                </a:rPr>
                <a:t>Phase I</a:t>
              </a:r>
            </a:p>
          </p:txBody>
        </p:sp>
        <p:sp>
          <p:nvSpPr>
            <p:cNvPr id="89" name="文本框 88"/>
            <p:cNvSpPr txBox="1"/>
            <p:nvPr/>
          </p:nvSpPr>
          <p:spPr>
            <a:xfrm>
              <a:off x="4331778" y="4343108"/>
              <a:ext cx="620701" cy="230839"/>
            </a:xfrm>
            <a:prstGeom prst="rect">
              <a:avLst/>
            </a:prstGeom>
            <a:noFill/>
          </p:spPr>
          <p:txBody>
            <a:bodyPr wrap="none" rtlCol="0">
              <a:spAutoFit/>
            </a:bodyPr>
            <a:lstStyle/>
            <a:p>
              <a:pPr fontAlgn="base">
                <a:spcBef>
                  <a:spcPct val="0"/>
                </a:spcBef>
                <a:spcAft>
                  <a:spcPct val="0"/>
                </a:spcAft>
              </a:pPr>
              <a:r>
                <a:rPr lang="en-US" sz="900" b="1">
                  <a:solidFill>
                    <a:srgbClr val="000000"/>
                  </a:solidFill>
                  <a:latin typeface="Arial" panose="020B0604020202020204" pitchFamily="34" charset="0"/>
                  <a:ea typeface="微软雅黑" panose="020B0503020204020204" pitchFamily="34" charset="-122"/>
                </a:rPr>
                <a:t>Phase 2</a:t>
              </a:r>
            </a:p>
          </p:txBody>
        </p:sp>
        <p:sp>
          <p:nvSpPr>
            <p:cNvPr id="25" name="文本框 24"/>
            <p:cNvSpPr txBox="1"/>
            <p:nvPr/>
          </p:nvSpPr>
          <p:spPr>
            <a:xfrm>
              <a:off x="3789349" y="4651185"/>
              <a:ext cx="505282" cy="230839"/>
            </a:xfrm>
            <a:prstGeom prst="rect">
              <a:avLst/>
            </a:prstGeom>
            <a:noFill/>
          </p:spPr>
          <p:txBody>
            <a:bodyPr wrap="none" rtlCol="0">
              <a:spAutoFit/>
            </a:bodyPr>
            <a:lstStyle/>
            <a:p>
              <a:pPr fontAlgn="base">
                <a:spcBef>
                  <a:spcPct val="0"/>
                </a:spcBef>
                <a:spcAft>
                  <a:spcPct val="0"/>
                </a:spcAft>
              </a:pPr>
              <a:r>
                <a:rPr lang="en-US" sz="900" b="1">
                  <a:solidFill>
                    <a:srgbClr val="000000"/>
                  </a:solidFill>
                  <a:latin typeface="Arial" panose="020B0604020202020204" pitchFamily="34" charset="0"/>
                  <a:ea typeface="微软雅黑" panose="020B0503020204020204" pitchFamily="34" charset="-122"/>
                </a:rPr>
                <a:t>28 PB</a:t>
              </a:r>
            </a:p>
          </p:txBody>
        </p:sp>
        <p:sp>
          <p:nvSpPr>
            <p:cNvPr id="91" name="文本框 90"/>
            <p:cNvSpPr txBox="1"/>
            <p:nvPr/>
          </p:nvSpPr>
          <p:spPr>
            <a:xfrm>
              <a:off x="4339685" y="4648108"/>
              <a:ext cx="505282" cy="230839"/>
            </a:xfrm>
            <a:prstGeom prst="rect">
              <a:avLst/>
            </a:prstGeom>
            <a:noFill/>
          </p:spPr>
          <p:txBody>
            <a:bodyPr wrap="none" rtlCol="0">
              <a:spAutoFit/>
            </a:bodyPr>
            <a:lstStyle/>
            <a:p>
              <a:pPr fontAlgn="base">
                <a:spcBef>
                  <a:spcPct val="0"/>
                </a:spcBef>
                <a:spcAft>
                  <a:spcPct val="0"/>
                </a:spcAft>
              </a:pPr>
              <a:r>
                <a:rPr lang="en-US" sz="900" b="1">
                  <a:solidFill>
                    <a:srgbClr val="000000"/>
                  </a:solidFill>
                  <a:latin typeface="Arial" panose="020B0604020202020204" pitchFamily="34" charset="0"/>
                  <a:ea typeface="微软雅黑" panose="020B0503020204020204" pitchFamily="34" charset="-122"/>
                </a:rPr>
                <a:t>86 PB</a:t>
              </a:r>
            </a:p>
          </p:txBody>
        </p:sp>
        <p:sp>
          <p:nvSpPr>
            <p:cNvPr id="94" name="文本框 93"/>
            <p:cNvSpPr txBox="1"/>
            <p:nvPr/>
          </p:nvSpPr>
          <p:spPr>
            <a:xfrm>
              <a:off x="4947987" y="4348254"/>
              <a:ext cx="620701" cy="230839"/>
            </a:xfrm>
            <a:prstGeom prst="rect">
              <a:avLst/>
            </a:prstGeom>
            <a:noFill/>
          </p:spPr>
          <p:txBody>
            <a:bodyPr wrap="none" rtlCol="0">
              <a:spAutoFit/>
            </a:bodyPr>
            <a:lstStyle/>
            <a:p>
              <a:pPr fontAlgn="base">
                <a:spcBef>
                  <a:spcPct val="0"/>
                </a:spcBef>
                <a:spcAft>
                  <a:spcPct val="0"/>
                </a:spcAft>
              </a:pPr>
              <a:r>
                <a:rPr lang="en-US" sz="900" b="1">
                  <a:solidFill>
                    <a:srgbClr val="000000"/>
                  </a:solidFill>
                  <a:latin typeface="Arial" panose="020B0604020202020204" pitchFamily="34" charset="0"/>
                  <a:ea typeface="微软雅黑" panose="020B0503020204020204" pitchFamily="34" charset="-122"/>
                </a:rPr>
                <a:t>Phase 3</a:t>
              </a:r>
            </a:p>
          </p:txBody>
        </p:sp>
        <p:sp>
          <p:nvSpPr>
            <p:cNvPr id="102" name="文本框 101"/>
            <p:cNvSpPr txBox="1"/>
            <p:nvPr/>
          </p:nvSpPr>
          <p:spPr>
            <a:xfrm>
              <a:off x="4947177" y="4645536"/>
              <a:ext cx="569404" cy="230839"/>
            </a:xfrm>
            <a:prstGeom prst="rect">
              <a:avLst/>
            </a:prstGeom>
            <a:noFill/>
          </p:spPr>
          <p:txBody>
            <a:bodyPr wrap="none" rtlCol="0">
              <a:spAutoFit/>
            </a:bodyPr>
            <a:lstStyle/>
            <a:p>
              <a:pPr fontAlgn="base">
                <a:spcBef>
                  <a:spcPct val="0"/>
                </a:spcBef>
                <a:spcAft>
                  <a:spcPct val="0"/>
                </a:spcAft>
              </a:pPr>
              <a:r>
                <a:rPr lang="en-US" sz="900" b="1">
                  <a:solidFill>
                    <a:srgbClr val="000000"/>
                  </a:solidFill>
                  <a:latin typeface="Arial" panose="020B0604020202020204" pitchFamily="34" charset="0"/>
                  <a:ea typeface="微软雅黑" panose="020B0503020204020204" pitchFamily="34" charset="-122"/>
                </a:rPr>
                <a:t>110 PB</a:t>
              </a:r>
            </a:p>
          </p:txBody>
        </p:sp>
        <p:sp>
          <p:nvSpPr>
            <p:cNvPr id="26" name="文本框 25"/>
            <p:cNvSpPr txBox="1"/>
            <p:nvPr/>
          </p:nvSpPr>
          <p:spPr>
            <a:xfrm>
              <a:off x="2893227" y="4673505"/>
              <a:ext cx="965357" cy="215450"/>
            </a:xfrm>
            <a:prstGeom prst="rect">
              <a:avLst/>
            </a:prstGeom>
            <a:noFill/>
          </p:spPr>
          <p:txBody>
            <a:bodyPr wrap="none" rtlCol="0">
              <a:spAutoFit/>
            </a:bodyPr>
            <a:lstStyle/>
            <a:p>
              <a:pPr fontAlgn="base">
                <a:spcBef>
                  <a:spcPct val="0"/>
                </a:spcBef>
                <a:spcAft>
                  <a:spcPct val="0"/>
                </a:spcAft>
              </a:pPr>
              <a:r>
                <a:rPr lang="en-US" sz="800" b="1">
                  <a:solidFill>
                    <a:srgbClr val="000000"/>
                  </a:solidFill>
                  <a:latin typeface="Arial" panose="020B0604020202020204" pitchFamily="34" charset="0"/>
                  <a:ea typeface="微软雅黑" panose="020B0503020204020204" pitchFamily="34" charset="-122"/>
                </a:rPr>
                <a:t>Usable capacity</a:t>
              </a:r>
            </a:p>
          </p:txBody>
        </p:sp>
        <p:sp>
          <p:nvSpPr>
            <p:cNvPr id="103" name="文本框 102"/>
            <p:cNvSpPr txBox="1"/>
            <p:nvPr/>
          </p:nvSpPr>
          <p:spPr>
            <a:xfrm>
              <a:off x="3028517" y="4377394"/>
              <a:ext cx="684823" cy="230839"/>
            </a:xfrm>
            <a:prstGeom prst="rect">
              <a:avLst/>
            </a:prstGeom>
            <a:noFill/>
          </p:spPr>
          <p:txBody>
            <a:bodyPr wrap="none" rtlCol="0">
              <a:spAutoFit/>
            </a:bodyPr>
            <a:lstStyle/>
            <a:p>
              <a:pPr fontAlgn="base">
                <a:spcBef>
                  <a:spcPct val="0"/>
                </a:spcBef>
                <a:spcAft>
                  <a:spcPct val="0"/>
                </a:spcAft>
              </a:pPr>
              <a:r>
                <a:rPr lang="en-US" sz="900" b="1">
                  <a:solidFill>
                    <a:srgbClr val="000000"/>
                  </a:solidFill>
                  <a:latin typeface="Arial" panose="020B0604020202020204" pitchFamily="34" charset="0"/>
                  <a:ea typeface="微软雅黑" panose="020B0503020204020204" pitchFamily="34" charset="-122"/>
                </a:rPr>
                <a:t>Progress</a:t>
              </a:r>
            </a:p>
          </p:txBody>
        </p:sp>
      </p:grpSp>
      <p:grpSp>
        <p:nvGrpSpPr>
          <p:cNvPr id="105" name="组合 104"/>
          <p:cNvGrpSpPr/>
          <p:nvPr/>
        </p:nvGrpSpPr>
        <p:grpSpPr>
          <a:xfrm>
            <a:off x="374398" y="5216368"/>
            <a:ext cx="5306840" cy="884608"/>
            <a:chOff x="406135" y="5211169"/>
            <a:chExt cx="5308376" cy="884864"/>
          </a:xfrm>
        </p:grpSpPr>
        <p:sp>
          <p:nvSpPr>
            <p:cNvPr id="108" name="文本框 107"/>
            <p:cNvSpPr txBox="1"/>
            <p:nvPr/>
          </p:nvSpPr>
          <p:spPr>
            <a:xfrm>
              <a:off x="455909" y="5374965"/>
              <a:ext cx="729708" cy="369343"/>
            </a:xfrm>
            <a:prstGeom prst="rect">
              <a:avLst/>
            </a:prstGeom>
            <a:noFill/>
          </p:spPr>
          <p:txBody>
            <a:bodyPr wrap="none" rtlCol="0">
              <a:spAutoFit/>
            </a:bodyPr>
            <a:lstStyle/>
            <a:p>
              <a:pPr fontAlgn="base">
                <a:spcBef>
                  <a:spcPct val="0"/>
                </a:spcBef>
                <a:spcAft>
                  <a:spcPct val="0"/>
                </a:spcAft>
              </a:pPr>
              <a:r>
                <a:rPr lang="en-US" sz="900" b="1">
                  <a:solidFill>
                    <a:srgbClr val="C00000"/>
                  </a:solidFill>
                  <a:latin typeface="Arial" panose="020B0604020202020204" pitchFamily="34" charset="0"/>
                  <a:ea typeface="微软雅黑" panose="020B0503020204020204" pitchFamily="34" charset="-122"/>
                </a:rPr>
                <a:t>Intelligent</a:t>
              </a:r>
            </a:p>
            <a:p>
              <a:pPr algn="ctr" fontAlgn="base">
                <a:spcBef>
                  <a:spcPct val="0"/>
                </a:spcBef>
                <a:spcAft>
                  <a:spcPct val="0"/>
                </a:spcAft>
              </a:pPr>
              <a:r>
                <a:rPr lang="en-US" sz="900" b="1">
                  <a:solidFill>
                    <a:srgbClr val="C00000"/>
                  </a:solidFill>
                  <a:latin typeface="Arial" panose="020B0604020202020204" pitchFamily="34" charset="0"/>
                  <a:ea typeface="微软雅黑" panose="020B0503020204020204" pitchFamily="34" charset="-122"/>
                </a:rPr>
                <a:t>edge</a:t>
              </a:r>
            </a:p>
          </p:txBody>
        </p:sp>
        <p:sp>
          <p:nvSpPr>
            <p:cNvPr id="109" name="矩形 108"/>
            <p:cNvSpPr/>
            <p:nvPr/>
          </p:nvSpPr>
          <p:spPr bwMode="auto">
            <a:xfrm>
              <a:off x="406135" y="5211169"/>
              <a:ext cx="5308376" cy="884864"/>
            </a:xfrm>
            <a:prstGeom prst="rect">
              <a:avLst/>
            </a:prstGeom>
            <a:noFill/>
            <a:ln w="9525" cap="flat" cmpd="sng" algn="ctr">
              <a:solidFill>
                <a:schemeClr val="bg1">
                  <a:lumMod val="65000"/>
                </a:schemeClr>
              </a:solidFill>
              <a:prstDash val="solid"/>
              <a:round/>
              <a:headEnd type="none" w="med" len="med"/>
              <a:tailEnd type="none" w="med" len="med"/>
            </a:ln>
            <a:effectLst/>
          </p:spPr>
          <p:txBody>
            <a:bodyPr vert="horz" wrap="square" lIns="91413" tIns="45707" rIns="91413" bIns="45707" numCol="1" rtlCol="0" anchor="t" anchorCtr="0" compatLnSpc="1">
              <a:prstTxWarp prst="textNoShape">
                <a:avLst/>
              </a:prstTxWarp>
            </a:bodyPr>
            <a:lstStyle/>
            <a:p>
              <a:pPr algn="ctr" defTabSz="801367" fontAlgn="base">
                <a:spcBef>
                  <a:spcPct val="0"/>
                </a:spcBef>
                <a:spcAft>
                  <a:spcPct val="0"/>
                </a:spcAft>
              </a:pPr>
              <a:endParaRPr lang="zh-CN" altLang="en-US" sz="900" b="1">
                <a:solidFill>
                  <a:srgbClr val="000000"/>
                </a:solidFill>
                <a:latin typeface="Arial" panose="020B0604020202020204" pitchFamily="34" charset="0"/>
                <a:ea typeface="微软雅黑" panose="020B0503020204020204" pitchFamily="34" charset="-122"/>
              </a:endParaRPr>
            </a:p>
          </p:txBody>
        </p:sp>
        <p:sp>
          <p:nvSpPr>
            <p:cNvPr id="114" name="矩形 113"/>
            <p:cNvSpPr/>
            <p:nvPr/>
          </p:nvSpPr>
          <p:spPr>
            <a:xfrm>
              <a:off x="2730431" y="5384166"/>
              <a:ext cx="1089316" cy="507846"/>
            </a:xfrm>
            <a:prstGeom prst="rect">
              <a:avLst/>
            </a:prstGeom>
          </p:spPr>
          <p:txBody>
            <a:bodyPr wrap="square">
              <a:spAutoFit/>
            </a:bodyPr>
            <a:lstStyle/>
            <a:p>
              <a:pPr algn="ctr" fontAlgn="base">
                <a:spcBef>
                  <a:spcPct val="0"/>
                </a:spcBef>
                <a:spcAft>
                  <a:spcPct val="0"/>
                </a:spcAft>
              </a:pPr>
              <a:r>
                <a:rPr lang="en-US" sz="900" b="1">
                  <a:solidFill>
                    <a:srgbClr val="000000"/>
                  </a:solidFill>
                  <a:latin typeface="Arial" panose="020B0604020202020204" pitchFamily="34" charset="0"/>
                  <a:ea typeface="微软雅黑" panose="020B0503020204020204" pitchFamily="34" charset="-122"/>
                </a:rPr>
                <a:t>Hazardous chemical plants</a:t>
              </a:r>
            </a:p>
            <a:p>
              <a:pPr algn="ctr" fontAlgn="base">
                <a:spcBef>
                  <a:spcPct val="0"/>
                </a:spcBef>
                <a:spcAft>
                  <a:spcPct val="0"/>
                </a:spcAft>
              </a:pPr>
              <a:r>
                <a:rPr lang="en-US" sz="900">
                  <a:solidFill>
                    <a:srgbClr val="000000"/>
                  </a:solidFill>
                  <a:latin typeface="Arial" panose="020B0604020202020204" pitchFamily="34" charset="0"/>
                  <a:ea typeface="微软雅黑" panose="020B0503020204020204" pitchFamily="34" charset="-122"/>
                </a:rPr>
                <a:t>20K</a:t>
              </a:r>
            </a:p>
          </p:txBody>
        </p:sp>
        <p:sp>
          <p:nvSpPr>
            <p:cNvPr id="122" name="矩形 121"/>
            <p:cNvSpPr/>
            <p:nvPr/>
          </p:nvSpPr>
          <p:spPr>
            <a:xfrm>
              <a:off x="3726807" y="5327036"/>
              <a:ext cx="948201" cy="646350"/>
            </a:xfrm>
            <a:prstGeom prst="rect">
              <a:avLst/>
            </a:prstGeom>
          </p:spPr>
          <p:txBody>
            <a:bodyPr wrap="square">
              <a:spAutoFit/>
            </a:bodyPr>
            <a:lstStyle/>
            <a:p>
              <a:pPr algn="ctr" fontAlgn="base">
                <a:spcBef>
                  <a:spcPct val="0"/>
                </a:spcBef>
                <a:spcAft>
                  <a:spcPct val="0"/>
                </a:spcAft>
              </a:pPr>
              <a:r>
                <a:rPr lang="en-US" sz="900" b="1">
                  <a:solidFill>
                    <a:srgbClr val="000000"/>
                  </a:solidFill>
                  <a:latin typeface="Arial" panose="020B0604020202020204" pitchFamily="34" charset="0"/>
                  <a:ea typeface="微软雅黑" panose="020B0503020204020204" pitchFamily="34" charset="-122"/>
                </a:rPr>
                <a:t>Forest protection/ supervision</a:t>
              </a:r>
            </a:p>
            <a:p>
              <a:pPr algn="ctr" fontAlgn="base">
                <a:spcBef>
                  <a:spcPct val="0"/>
                </a:spcBef>
                <a:spcAft>
                  <a:spcPct val="0"/>
                </a:spcAft>
              </a:pPr>
              <a:r>
                <a:rPr lang="en-US" sz="900">
                  <a:solidFill>
                    <a:srgbClr val="000000"/>
                  </a:solidFill>
                  <a:latin typeface="Arial" panose="020B0604020202020204" pitchFamily="34" charset="0"/>
                  <a:ea typeface="微软雅黑" panose="020B0503020204020204" pitchFamily="34" charset="-122"/>
                </a:rPr>
                <a:t>170K</a:t>
              </a:r>
            </a:p>
          </p:txBody>
        </p:sp>
        <p:sp>
          <p:nvSpPr>
            <p:cNvPr id="123" name="矩形 122"/>
            <p:cNvSpPr/>
            <p:nvPr/>
          </p:nvSpPr>
          <p:spPr>
            <a:xfrm>
              <a:off x="4811372" y="5472244"/>
              <a:ext cx="813068" cy="369343"/>
            </a:xfrm>
            <a:prstGeom prst="rect">
              <a:avLst/>
            </a:prstGeom>
          </p:spPr>
          <p:txBody>
            <a:bodyPr wrap="none">
              <a:spAutoFit/>
            </a:bodyPr>
            <a:lstStyle/>
            <a:p>
              <a:pPr algn="ctr" fontAlgn="base">
                <a:spcBef>
                  <a:spcPct val="0"/>
                </a:spcBef>
                <a:spcAft>
                  <a:spcPct val="0"/>
                </a:spcAft>
              </a:pPr>
              <a:r>
                <a:rPr lang="en-US" sz="900" b="1">
                  <a:solidFill>
                    <a:srgbClr val="000000"/>
                  </a:solidFill>
                  <a:latin typeface="Arial" panose="020B0604020202020204" pitchFamily="34" charset="0"/>
                  <a:ea typeface="微软雅黑" panose="020B0503020204020204" pitchFamily="34" charset="-122"/>
                </a:rPr>
                <a:t>Mine safety</a:t>
              </a:r>
            </a:p>
            <a:p>
              <a:pPr algn="ctr" fontAlgn="base">
                <a:spcBef>
                  <a:spcPct val="0"/>
                </a:spcBef>
                <a:spcAft>
                  <a:spcPct val="0"/>
                </a:spcAft>
              </a:pPr>
              <a:r>
                <a:rPr lang="en-US" sz="900">
                  <a:solidFill>
                    <a:srgbClr val="000000"/>
                  </a:solidFill>
                  <a:latin typeface="Arial" panose="020B0604020202020204" pitchFamily="34" charset="0"/>
                  <a:ea typeface="微软雅黑" panose="020B0503020204020204" pitchFamily="34" charset="-122"/>
                </a:rPr>
                <a:t>20K</a:t>
              </a:r>
            </a:p>
          </p:txBody>
        </p:sp>
        <p:sp>
          <p:nvSpPr>
            <p:cNvPr id="124" name="矩形 123"/>
            <p:cNvSpPr/>
            <p:nvPr/>
          </p:nvSpPr>
          <p:spPr>
            <a:xfrm>
              <a:off x="1211126" y="5589148"/>
              <a:ext cx="1604374" cy="369343"/>
            </a:xfrm>
            <a:prstGeom prst="rect">
              <a:avLst/>
            </a:prstGeom>
          </p:spPr>
          <p:txBody>
            <a:bodyPr wrap="square">
              <a:spAutoFit/>
            </a:bodyPr>
            <a:lstStyle/>
            <a:p>
              <a:pPr algn="ctr" fontAlgn="base">
                <a:spcBef>
                  <a:spcPct val="0"/>
                </a:spcBef>
                <a:spcAft>
                  <a:spcPct val="0"/>
                </a:spcAft>
              </a:pPr>
              <a:r>
                <a:rPr lang="en-US" sz="900" b="1">
                  <a:solidFill>
                    <a:srgbClr val="000000"/>
                  </a:solidFill>
                  <a:latin typeface="Arial" panose="020B0604020202020204" pitchFamily="34" charset="0"/>
                  <a:ea typeface="微软雅黑" panose="020B0503020204020204" pitchFamily="34" charset="-122"/>
                  <a:cs typeface="Arial" pitchFamily="34" charset="0"/>
                </a:rPr>
                <a:t>Full-link visualization</a:t>
              </a:r>
            </a:p>
            <a:p>
              <a:pPr algn="ctr" fontAlgn="base">
                <a:spcBef>
                  <a:spcPct val="0"/>
                </a:spcBef>
                <a:spcAft>
                  <a:spcPct val="0"/>
                </a:spcAft>
              </a:pPr>
              <a:r>
                <a:rPr lang="en-US" sz="900" b="1">
                  <a:solidFill>
                    <a:srgbClr val="000000"/>
                  </a:solidFill>
                  <a:latin typeface="Arial" panose="020B0604020202020204" pitchFamily="34" charset="0"/>
                  <a:ea typeface="微软雅黑" panose="020B0503020204020204" pitchFamily="34" charset="-122"/>
                  <a:cs typeface="Arial" pitchFamily="34" charset="0"/>
                </a:rPr>
                <a:t>Intelligent supervision</a:t>
              </a:r>
            </a:p>
          </p:txBody>
        </p:sp>
      </p:grpSp>
      <p:sp>
        <p:nvSpPr>
          <p:cNvPr id="126" name="标题 1"/>
          <p:cNvSpPr txBox="1">
            <a:spLocks/>
          </p:cNvSpPr>
          <p:nvPr/>
        </p:nvSpPr>
        <p:spPr>
          <a:xfrm>
            <a:off x="120893" y="88291"/>
            <a:ext cx="12071108" cy="757033"/>
          </a:xfrm>
          <a:prstGeom prst="rect">
            <a:avLst/>
          </a:prstGeom>
        </p:spPr>
        <p:txBody>
          <a:bodyPr vert="horz" wrap="square" lIns="91344" tIns="45672" rIns="91344" bIns="45672"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a:solidFill>
                  <a:srgbClr val="C00000"/>
                </a:solidFill>
                <a:latin typeface="Arial" panose="020B0604020202020204" pitchFamily="34" charset="0"/>
              </a:rPr>
              <a:t>Distributed Storage Market Space and Trend: New Technologies Such as 5G and AI Speed-up Data Production</a:t>
            </a:r>
          </a:p>
        </p:txBody>
      </p:sp>
      <p:graphicFrame>
        <p:nvGraphicFramePr>
          <p:cNvPr id="90" name="图表 89"/>
          <p:cNvGraphicFramePr>
            <a:graphicFrameLocks/>
          </p:cNvGraphicFramePr>
          <p:nvPr/>
        </p:nvGraphicFramePr>
        <p:xfrm>
          <a:off x="5336287" y="3833821"/>
          <a:ext cx="3443878" cy="247578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2" name="图表 91"/>
          <p:cNvGraphicFramePr>
            <a:graphicFrameLocks/>
          </p:cNvGraphicFramePr>
          <p:nvPr/>
        </p:nvGraphicFramePr>
        <p:xfrm>
          <a:off x="7831897" y="3058417"/>
          <a:ext cx="4616498" cy="3288526"/>
        </p:xfrm>
        <a:graphic>
          <a:graphicData uri="http://schemas.openxmlformats.org/drawingml/2006/chart">
            <c:chart xmlns:c="http://schemas.openxmlformats.org/drawingml/2006/chart" xmlns:r="http://schemas.openxmlformats.org/officeDocument/2006/relationships" r:id="rId7"/>
          </a:graphicData>
        </a:graphic>
      </p:graphicFrame>
      <p:sp>
        <p:nvSpPr>
          <p:cNvPr id="95" name="矩形 105">
            <a:extLst>
              <a:ext uri="{FF2B5EF4-FFF2-40B4-BE49-F238E27FC236}">
                <a16:creationId xmlns:a16="http://schemas.microsoft.com/office/drawing/2014/main" id="{B3A04DFE-58AB-44B6-B19E-13DEEEB1D8BC}"/>
              </a:ext>
            </a:extLst>
          </p:cNvPr>
          <p:cNvSpPr/>
          <p:nvPr/>
        </p:nvSpPr>
        <p:spPr>
          <a:xfrm>
            <a:off x="4699219" y="2583028"/>
            <a:ext cx="535585" cy="215388"/>
          </a:xfrm>
          <a:prstGeom prst="rect">
            <a:avLst/>
          </a:prstGeom>
        </p:spPr>
        <p:txBody>
          <a:bodyPr wrap="none">
            <a:spAutoFit/>
          </a:bodyPr>
          <a:lstStyle/>
          <a:p>
            <a:pPr algn="ctr" defTabSz="181530" hangingPunct="0">
              <a:spcBef>
                <a:spcPct val="0"/>
              </a:spcBef>
              <a:spcAft>
                <a:spcPct val="0"/>
              </a:spcAft>
              <a:defRPr/>
            </a:pPr>
            <a:r>
              <a:rPr lang="en-US" sz="800" b="1">
                <a:solidFill>
                  <a:srgbClr val="0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L3x100</a:t>
            </a:r>
          </a:p>
        </p:txBody>
      </p:sp>
      <p:sp>
        <p:nvSpPr>
          <p:cNvPr id="127" name="矩形 123">
            <a:extLst>
              <a:ext uri="{FF2B5EF4-FFF2-40B4-BE49-F238E27FC236}">
                <a16:creationId xmlns:a16="http://schemas.microsoft.com/office/drawing/2014/main" id="{F16DBB77-85F0-4555-8660-BBCEED66369A}"/>
              </a:ext>
            </a:extLst>
          </p:cNvPr>
          <p:cNvSpPr/>
          <p:nvPr/>
        </p:nvSpPr>
        <p:spPr>
          <a:xfrm>
            <a:off x="1224179" y="5271715"/>
            <a:ext cx="1603909" cy="274299"/>
          </a:xfrm>
          <a:prstGeom prst="rect">
            <a:avLst/>
          </a:prstGeom>
        </p:spPr>
        <p:txBody>
          <a:bodyPr wrap="square">
            <a:spAutoFit/>
          </a:bodyPr>
          <a:lstStyle/>
          <a:p>
            <a:pPr algn="ctr" fontAlgn="base">
              <a:lnSpc>
                <a:spcPct val="150000"/>
              </a:lnSpc>
              <a:spcBef>
                <a:spcPct val="0"/>
              </a:spcBef>
              <a:spcAft>
                <a:spcPct val="0"/>
              </a:spcAft>
            </a:pPr>
            <a:r>
              <a:rPr lang="en-US" sz="900" b="1">
                <a:solidFill>
                  <a:srgbClr val="000000"/>
                </a:solidFill>
                <a:latin typeface="Arial" panose="020B0604020202020204" pitchFamily="34" charset="0"/>
                <a:ea typeface="微软雅黑" panose="020B0503020204020204" pitchFamily="34" charset="-122"/>
                <a:cs typeface="Arial" pitchFamily="34" charset="0"/>
              </a:rPr>
              <a:t>Government</a:t>
            </a:r>
          </a:p>
        </p:txBody>
      </p:sp>
      <p:pic>
        <p:nvPicPr>
          <p:cNvPr id="2" name="Picture 1">
            <a:extLst>
              <a:ext uri="{FF2B5EF4-FFF2-40B4-BE49-F238E27FC236}">
                <a16:creationId xmlns:a16="http://schemas.microsoft.com/office/drawing/2014/main" id="{EF6EA2DD-8FC4-4B97-B4A6-EB9A114F8436}"/>
              </a:ext>
            </a:extLst>
          </p:cNvPr>
          <p:cNvPicPr>
            <a:picLocks noChangeAspect="1"/>
          </p:cNvPicPr>
          <p:nvPr/>
        </p:nvPicPr>
        <p:blipFill>
          <a:blip r:embed="rId8"/>
          <a:stretch>
            <a:fillRect/>
          </a:stretch>
        </p:blipFill>
        <p:spPr>
          <a:xfrm>
            <a:off x="84109" y="934046"/>
            <a:ext cx="5923145" cy="5684447"/>
          </a:xfrm>
          <a:prstGeom prst="rect">
            <a:avLst/>
          </a:prstGeom>
        </p:spPr>
      </p:pic>
      <p:pic>
        <p:nvPicPr>
          <p:cNvPr id="14" name="Picture 13">
            <a:extLst>
              <a:ext uri="{FF2B5EF4-FFF2-40B4-BE49-F238E27FC236}">
                <a16:creationId xmlns:a16="http://schemas.microsoft.com/office/drawing/2014/main" id="{43FED8AD-D1A8-4336-8A17-15228F155C2D}"/>
              </a:ext>
            </a:extLst>
          </p:cNvPr>
          <p:cNvPicPr>
            <a:picLocks noChangeAspect="1"/>
          </p:cNvPicPr>
          <p:nvPr/>
        </p:nvPicPr>
        <p:blipFill>
          <a:blip r:embed="rId9"/>
          <a:stretch>
            <a:fillRect/>
          </a:stretch>
        </p:blipFill>
        <p:spPr>
          <a:xfrm>
            <a:off x="5910884" y="1371599"/>
            <a:ext cx="6276975" cy="4867606"/>
          </a:xfrm>
          <a:prstGeom prst="rect">
            <a:avLst/>
          </a:prstGeom>
        </p:spPr>
      </p:pic>
    </p:spTree>
    <p:extLst>
      <p:ext uri="{BB962C8B-B14F-4D97-AF65-F5344CB8AC3E}">
        <p14:creationId xmlns:p14="http://schemas.microsoft.com/office/powerpoint/2010/main" val="740211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图像" descr="图像"/>
          <p:cNvPicPr>
            <a:picLocks/>
          </p:cNvPicPr>
          <p:nvPr/>
        </p:nvPicPr>
        <p:blipFill>
          <a:blip r:embed="rId3"/>
          <a:stretch>
            <a:fillRect/>
          </a:stretch>
        </p:blipFill>
        <p:spPr>
          <a:xfrm>
            <a:off x="1531709" y="5066531"/>
            <a:ext cx="2483030" cy="432826"/>
          </a:xfrm>
          <a:prstGeom prst="rect">
            <a:avLst/>
          </a:prstGeom>
          <a:gradFill flip="none" rotWithShape="1">
            <a:gsLst>
              <a:gs pos="0">
                <a:srgbClr val="DBDBDB">
                  <a:alpha val="70000"/>
                </a:srgbClr>
              </a:gs>
              <a:gs pos="100000">
                <a:srgbClr val="7F7F7F">
                  <a:alpha val="0"/>
                </a:srgbClr>
              </a:gs>
            </a:gsLst>
            <a:lin ang="16200000" scaled="1"/>
            <a:tileRect/>
          </a:gradFill>
          <a:ln w="3175">
            <a:gradFill>
              <a:gsLst>
                <a:gs pos="0">
                  <a:srgbClr val="7F7F7F">
                    <a:alpha val="70000"/>
                  </a:srgbClr>
                </a:gs>
                <a:gs pos="100000">
                  <a:srgbClr val="7F7F7F">
                    <a:alpha val="0"/>
                  </a:srgbClr>
                </a:gs>
              </a:gsLst>
              <a:lin ang="16200000" scaled="0"/>
            </a:gradFill>
          </a:ln>
        </p:spPr>
      </p:pic>
      <p:pic>
        <p:nvPicPr>
          <p:cNvPr id="124" name="图像" descr="图像"/>
          <p:cNvPicPr>
            <a:picLocks/>
          </p:cNvPicPr>
          <p:nvPr/>
        </p:nvPicPr>
        <p:blipFill>
          <a:blip r:embed="rId3"/>
          <a:stretch>
            <a:fillRect/>
          </a:stretch>
        </p:blipFill>
        <p:spPr>
          <a:xfrm>
            <a:off x="4584055" y="4128309"/>
            <a:ext cx="3167626" cy="322255"/>
          </a:xfrm>
          <a:prstGeom prst="trapezoid">
            <a:avLst>
              <a:gd name="adj" fmla="val 102231"/>
            </a:avLst>
          </a:prstGeom>
          <a:gradFill flip="none" rotWithShape="1">
            <a:gsLst>
              <a:gs pos="0">
                <a:srgbClr val="DBDBDB"/>
              </a:gs>
              <a:gs pos="100000">
                <a:srgbClr val="0086AA">
                  <a:alpha val="0"/>
                </a:srgbClr>
              </a:gs>
            </a:gsLst>
            <a:lin ang="16200000" scaled="1"/>
            <a:tileRect/>
          </a:gradFill>
          <a:ln w="3175">
            <a:noFill/>
          </a:ln>
        </p:spPr>
      </p:pic>
      <p:sp>
        <p:nvSpPr>
          <p:cNvPr id="152" name="矩形 151"/>
          <p:cNvSpPr/>
          <p:nvPr/>
        </p:nvSpPr>
        <p:spPr>
          <a:xfrm>
            <a:off x="4331165" y="1853642"/>
            <a:ext cx="3526622" cy="4245697"/>
          </a:xfrm>
          <a:prstGeom prst="rect">
            <a:avLst/>
          </a:prstGeom>
          <a:gradFill flip="none" rotWithShape="1">
            <a:gsLst>
              <a:gs pos="0">
                <a:srgbClr val="DBDBDB">
                  <a:alpha val="40000"/>
                </a:srgbClr>
              </a:gs>
              <a:gs pos="100000">
                <a:srgbClr val="9FA0A0">
                  <a:alpha val="0"/>
                </a:srgbClr>
              </a:gs>
            </a:gsLst>
            <a:lin ang="16200000" scaled="1"/>
            <a:tileRect/>
          </a:gradFill>
          <a:ln w="3175">
            <a:noFill/>
          </a:ln>
        </p:spPr>
        <p:txBody>
          <a:bodyPr wrap="square" lIns="31726" tIns="31726" rIns="31726" bIns="31726" anchor="ctr">
            <a:noAutofit/>
          </a:bodyPr>
          <a:lstStyle/>
          <a:p>
            <a:pPr algn="ctr"/>
            <a:endParaRPr lang="zh-CN" altLang="en-US" sz="800" b="1">
              <a:solidFill>
                <a:srgbClr val="FFFFFF"/>
              </a:solidFill>
              <a:latin typeface="Arial" panose="020B0604020202020204" pitchFamily="34" charset="0"/>
              <a:ea typeface="微软雅黑" pitchFamily="34" charset="-122"/>
              <a:cs typeface="Arial" pitchFamily="34" charset="0"/>
              <a:sym typeface="Arial" panose="020B0604020202020204" pitchFamily="34" charset="0"/>
            </a:endParaRPr>
          </a:p>
        </p:txBody>
      </p:sp>
      <p:pic>
        <p:nvPicPr>
          <p:cNvPr id="112" name="图像" descr="图像"/>
          <p:cNvPicPr>
            <a:picLocks/>
          </p:cNvPicPr>
          <p:nvPr/>
        </p:nvPicPr>
        <p:blipFill>
          <a:blip r:embed="rId3"/>
          <a:stretch>
            <a:fillRect/>
          </a:stretch>
        </p:blipFill>
        <p:spPr>
          <a:xfrm>
            <a:off x="1535050" y="5589830"/>
            <a:ext cx="2483030" cy="432826"/>
          </a:xfrm>
          <a:prstGeom prst="rect">
            <a:avLst/>
          </a:prstGeom>
          <a:gradFill flip="none" rotWithShape="1">
            <a:gsLst>
              <a:gs pos="0">
                <a:srgbClr val="DBDBDB">
                  <a:alpha val="70000"/>
                </a:srgbClr>
              </a:gs>
              <a:gs pos="100000">
                <a:srgbClr val="7F7F7F">
                  <a:alpha val="0"/>
                </a:srgbClr>
              </a:gs>
            </a:gsLst>
            <a:lin ang="16200000" scaled="1"/>
            <a:tileRect/>
          </a:gradFill>
          <a:ln w="3175">
            <a:gradFill>
              <a:gsLst>
                <a:gs pos="0">
                  <a:srgbClr val="7F7F7F">
                    <a:alpha val="70000"/>
                  </a:srgbClr>
                </a:gs>
                <a:gs pos="100000">
                  <a:srgbClr val="7F7F7F">
                    <a:alpha val="0"/>
                  </a:srgbClr>
                </a:gs>
              </a:gsLst>
              <a:lin ang="16200000" scaled="0"/>
            </a:gradFill>
          </a:ln>
        </p:spPr>
      </p:pic>
      <p:pic>
        <p:nvPicPr>
          <p:cNvPr id="200" name="图像" descr="图像"/>
          <p:cNvPicPr>
            <a:picLocks/>
          </p:cNvPicPr>
          <p:nvPr/>
        </p:nvPicPr>
        <p:blipFill>
          <a:blip r:embed="rId3"/>
          <a:stretch>
            <a:fillRect/>
          </a:stretch>
        </p:blipFill>
        <p:spPr>
          <a:xfrm>
            <a:off x="1549891" y="4061655"/>
            <a:ext cx="2502730" cy="322255"/>
          </a:xfrm>
          <a:prstGeom prst="trapezoid">
            <a:avLst>
              <a:gd name="adj" fmla="val 102231"/>
            </a:avLst>
          </a:prstGeom>
          <a:gradFill flip="none" rotWithShape="1">
            <a:gsLst>
              <a:gs pos="0">
                <a:srgbClr val="DBDBDB"/>
              </a:gs>
              <a:gs pos="100000">
                <a:srgbClr val="0086AA">
                  <a:alpha val="0"/>
                </a:srgbClr>
              </a:gs>
            </a:gsLst>
            <a:lin ang="16200000" scaled="1"/>
            <a:tileRect/>
          </a:gradFill>
          <a:ln w="3175">
            <a:noFill/>
          </a:ln>
        </p:spPr>
      </p:pic>
      <p:pic>
        <p:nvPicPr>
          <p:cNvPr id="93" name="图像" descr="图像"/>
          <p:cNvPicPr>
            <a:picLocks/>
          </p:cNvPicPr>
          <p:nvPr/>
        </p:nvPicPr>
        <p:blipFill>
          <a:blip r:embed="rId3"/>
          <a:stretch>
            <a:fillRect/>
          </a:stretch>
        </p:blipFill>
        <p:spPr>
          <a:xfrm>
            <a:off x="4511768" y="5066532"/>
            <a:ext cx="3239913" cy="432826"/>
          </a:xfrm>
          <a:prstGeom prst="rect">
            <a:avLst/>
          </a:prstGeom>
          <a:gradFill flip="none" rotWithShape="1">
            <a:gsLst>
              <a:gs pos="0">
                <a:srgbClr val="DBDBDB">
                  <a:alpha val="70000"/>
                </a:srgbClr>
              </a:gs>
              <a:gs pos="100000">
                <a:srgbClr val="7F7F7F">
                  <a:alpha val="0"/>
                </a:srgbClr>
              </a:gs>
            </a:gsLst>
            <a:lin ang="16200000" scaled="1"/>
            <a:tileRect/>
          </a:gradFill>
          <a:ln w="3175">
            <a:gradFill>
              <a:gsLst>
                <a:gs pos="0">
                  <a:srgbClr val="7F7F7F">
                    <a:alpha val="70000"/>
                  </a:srgbClr>
                </a:gs>
                <a:gs pos="100000">
                  <a:srgbClr val="7F7F7F">
                    <a:alpha val="0"/>
                  </a:srgbClr>
                </a:gs>
              </a:gsLst>
              <a:lin ang="16200000" scaled="0"/>
            </a:gradFill>
          </a:ln>
        </p:spPr>
      </p:pic>
      <p:pic>
        <p:nvPicPr>
          <p:cNvPr id="94" name="图像" descr="图像"/>
          <p:cNvPicPr>
            <a:picLocks/>
          </p:cNvPicPr>
          <p:nvPr/>
        </p:nvPicPr>
        <p:blipFill>
          <a:blip r:embed="rId3"/>
          <a:stretch>
            <a:fillRect/>
          </a:stretch>
        </p:blipFill>
        <p:spPr>
          <a:xfrm>
            <a:off x="4511768" y="5592871"/>
            <a:ext cx="3239913" cy="432826"/>
          </a:xfrm>
          <a:prstGeom prst="rect">
            <a:avLst/>
          </a:prstGeom>
          <a:gradFill flip="none" rotWithShape="1">
            <a:gsLst>
              <a:gs pos="0">
                <a:srgbClr val="DBDBDB">
                  <a:alpha val="70000"/>
                </a:srgbClr>
              </a:gs>
              <a:gs pos="100000">
                <a:srgbClr val="7F7F7F">
                  <a:alpha val="0"/>
                </a:srgbClr>
              </a:gs>
            </a:gsLst>
            <a:lin ang="16200000" scaled="1"/>
            <a:tileRect/>
          </a:gradFill>
          <a:ln w="3175">
            <a:gradFill>
              <a:gsLst>
                <a:gs pos="0">
                  <a:srgbClr val="7F7F7F">
                    <a:alpha val="70000"/>
                  </a:srgbClr>
                </a:gs>
                <a:gs pos="100000">
                  <a:srgbClr val="7F7F7F">
                    <a:alpha val="0"/>
                  </a:srgbClr>
                </a:gs>
              </a:gsLst>
              <a:lin ang="16200000" scaled="0"/>
            </a:gradFill>
          </a:ln>
        </p:spPr>
      </p:pic>
      <p:pic>
        <p:nvPicPr>
          <p:cNvPr id="82" name="图像" descr="图像"/>
          <p:cNvPicPr>
            <a:picLocks/>
          </p:cNvPicPr>
          <p:nvPr/>
        </p:nvPicPr>
        <p:blipFill>
          <a:blip r:embed="rId3"/>
          <a:stretch>
            <a:fillRect/>
          </a:stretch>
        </p:blipFill>
        <p:spPr>
          <a:xfrm>
            <a:off x="4511768" y="3727292"/>
            <a:ext cx="3300784" cy="283123"/>
          </a:xfrm>
          <a:prstGeom prst="trapezoid">
            <a:avLst>
              <a:gd name="adj" fmla="val 115282"/>
            </a:avLst>
          </a:prstGeom>
          <a:gradFill flip="none" rotWithShape="1">
            <a:gsLst>
              <a:gs pos="0">
                <a:srgbClr val="DBDBDB">
                  <a:alpha val="80000"/>
                </a:srgbClr>
              </a:gs>
              <a:gs pos="100000">
                <a:srgbClr val="0086AA">
                  <a:alpha val="0"/>
                </a:srgbClr>
              </a:gs>
            </a:gsLst>
            <a:lin ang="16200000" scaled="1"/>
            <a:tileRect/>
          </a:gradFill>
          <a:ln w="3175">
            <a:noFill/>
          </a:ln>
        </p:spPr>
      </p:pic>
      <p:sp>
        <p:nvSpPr>
          <p:cNvPr id="101" name="Subtitle 1">
            <a:extLst>
              <a:ext uri="{FF2B5EF4-FFF2-40B4-BE49-F238E27FC236}">
                <a16:creationId xmlns:a16="http://schemas.microsoft.com/office/drawing/2014/main" id="{C6ADB1D9-336D-594D-9418-4BC486843D21}"/>
              </a:ext>
            </a:extLst>
          </p:cNvPr>
          <p:cNvSpPr txBox="1">
            <a:spLocks/>
          </p:cNvSpPr>
          <p:nvPr/>
        </p:nvSpPr>
        <p:spPr>
          <a:xfrm>
            <a:off x="303732" y="184027"/>
            <a:ext cx="11852137" cy="569999"/>
          </a:xfrm>
          <a:prstGeom prst="rect">
            <a:avLst/>
          </a:prstGeom>
        </p:spPr>
        <p:txBody>
          <a:bodyPr vert="horz" lIns="0" tIns="0" rIns="0" bIns="0" rtlCol="0" anchor="t">
            <a:noAutofit/>
          </a:bodyPr>
          <a:lstStyle>
            <a:defPPr>
              <a:defRPr lang="en-US"/>
            </a:defPPr>
            <a:lvl1pPr indent="0" defTabSz="914217">
              <a:lnSpc>
                <a:spcPct val="150000"/>
              </a:lnSpc>
              <a:spcBef>
                <a:spcPts val="0"/>
              </a:spcBef>
              <a:buFont typeface="Arial" pitchFamily="34" charset="0"/>
              <a:buNone/>
              <a:defRPr sz="2800" b="1" baseline="0">
                <a:solidFill>
                  <a:srgbClr val="C00000"/>
                </a:solidFill>
                <a:latin typeface="Microsoft YaHei" panose="020B0503020204020204" pitchFamily="34" charset="-122"/>
                <a:ea typeface="Microsoft YaHei" panose="020B0503020204020204" pitchFamily="34" charset="-122"/>
                <a:cs typeface="Arial" pitchFamily="34" charset="0"/>
              </a:defRPr>
            </a:lvl1pPr>
            <a:lvl2pPr marL="593841" indent="0" algn="ctr" defTabSz="914400">
              <a:spcBef>
                <a:spcPct val="20000"/>
              </a:spcBef>
              <a:buFont typeface="Arial" pitchFamily="34" charset="0"/>
              <a:buNone/>
              <a:defRPr sz="2598">
                <a:solidFill>
                  <a:schemeClr val="bg1">
                    <a:lumMod val="85000"/>
                  </a:schemeClr>
                </a:solidFill>
                <a:latin typeface="Arial" pitchFamily="34" charset="0"/>
                <a:ea typeface="微软雅黑" panose="020B0503020204020204" pitchFamily="34" charset="-122"/>
                <a:cs typeface="Arial" pitchFamily="34" charset="0"/>
              </a:defRPr>
            </a:lvl2pPr>
            <a:lvl3pPr marL="1187679" indent="0" algn="ctr" defTabSz="914400">
              <a:spcBef>
                <a:spcPct val="20000"/>
              </a:spcBef>
              <a:buFont typeface="Arial" pitchFamily="34" charset="0"/>
              <a:buNone/>
              <a:defRPr sz="2338">
                <a:solidFill>
                  <a:schemeClr val="bg1">
                    <a:lumMod val="85000"/>
                  </a:schemeClr>
                </a:solidFill>
                <a:latin typeface="Arial" pitchFamily="34" charset="0"/>
                <a:ea typeface="微软雅黑" panose="020B0503020204020204" pitchFamily="34" charset="-122"/>
                <a:cs typeface="Arial" pitchFamily="34" charset="0"/>
              </a:defRPr>
            </a:lvl3pPr>
            <a:lvl4pPr marL="1781521" indent="0" algn="ctr" defTabSz="914400">
              <a:spcBef>
                <a:spcPct val="20000"/>
              </a:spcBef>
              <a:buFont typeface="Arial" pitchFamily="34" charset="0"/>
              <a:buNone/>
              <a:defRPr sz="2079">
                <a:solidFill>
                  <a:schemeClr val="bg1">
                    <a:lumMod val="85000"/>
                  </a:schemeClr>
                </a:solidFill>
                <a:latin typeface="Arial" pitchFamily="34" charset="0"/>
                <a:ea typeface="微软雅黑" panose="020B0503020204020204" pitchFamily="34" charset="-122"/>
                <a:cs typeface="Arial" pitchFamily="34" charset="0"/>
              </a:defRPr>
            </a:lvl4pPr>
            <a:lvl5pPr marL="2375360" indent="0" algn="ctr" defTabSz="914400">
              <a:spcBef>
                <a:spcPct val="20000"/>
              </a:spcBef>
              <a:buFont typeface="Arial" pitchFamily="34" charset="0"/>
              <a:buNone/>
              <a:defRPr sz="2079">
                <a:solidFill>
                  <a:schemeClr val="bg1">
                    <a:lumMod val="85000"/>
                  </a:schemeClr>
                </a:solidFill>
                <a:latin typeface="Arial" pitchFamily="34" charset="0"/>
                <a:ea typeface="微软雅黑" panose="020B0503020204020204" pitchFamily="34" charset="-122"/>
                <a:cs typeface="Arial" pitchFamily="34" charset="0"/>
              </a:defRPr>
            </a:lvl5pPr>
            <a:lvl6pPr marL="2969200" indent="0" algn="ctr" defTabSz="914400">
              <a:spcBef>
                <a:spcPct val="20000"/>
              </a:spcBef>
              <a:buFont typeface="Arial" pitchFamily="34" charset="0"/>
              <a:buNone/>
              <a:defRPr sz="2079"/>
            </a:lvl6pPr>
            <a:lvl7pPr marL="3563040" indent="0" algn="ctr" defTabSz="914400">
              <a:spcBef>
                <a:spcPct val="20000"/>
              </a:spcBef>
              <a:buFont typeface="Arial" pitchFamily="34" charset="0"/>
              <a:buNone/>
              <a:defRPr sz="2079"/>
            </a:lvl7pPr>
            <a:lvl8pPr marL="4156881" indent="0" algn="ctr" defTabSz="914400">
              <a:spcBef>
                <a:spcPct val="20000"/>
              </a:spcBef>
              <a:buFont typeface="Arial" pitchFamily="34" charset="0"/>
              <a:buNone/>
              <a:defRPr sz="2079"/>
            </a:lvl8pPr>
            <a:lvl9pPr marL="4750720" indent="0" algn="ctr" defTabSz="914400">
              <a:spcBef>
                <a:spcPct val="20000"/>
              </a:spcBef>
              <a:buFont typeface="Arial" pitchFamily="34" charset="0"/>
              <a:buNone/>
              <a:defRPr sz="2079"/>
            </a:lvl9pPr>
          </a:lstStyle>
          <a:p>
            <a:pPr>
              <a:lnSpc>
                <a:spcPct val="100000"/>
              </a:lnSpc>
            </a:pPr>
            <a:r>
              <a:rPr lang="en-US" sz="2400">
                <a:latin typeface="Arial" panose="020B0604020202020204" pitchFamily="34" charset="0"/>
                <a:ea typeface="微软雅黑" panose="020B0503020204020204" pitchFamily="34" charset="-122"/>
              </a:rPr>
              <a:t>Focusing on Existing Frontiers and Expanding to Edge &amp; Cloud Data Services</a:t>
            </a:r>
          </a:p>
        </p:txBody>
      </p:sp>
      <p:sp>
        <p:nvSpPr>
          <p:cNvPr id="100" name="矩形 266"/>
          <p:cNvSpPr txBox="1"/>
          <p:nvPr/>
        </p:nvSpPr>
        <p:spPr>
          <a:xfrm>
            <a:off x="1786399" y="5137650"/>
            <a:ext cx="2032080" cy="307697"/>
          </a:xfrm>
          <a:prstGeom prst="rect">
            <a:avLst/>
          </a:prstGeom>
          <a:ln w="12700">
            <a:miter lim="400000"/>
          </a:ln>
          <a:effectLst/>
          <a:extLst>
            <a:ext uri="{C572A759-6A51-4108-AA02-DFA0A04FC94B}">
              <ma14:wrappingTextBoxFlag xmlns:ma14="http://schemas.microsoft.com/office/mac/drawingml/2011/main" xmlns="" val="1"/>
            </a:ext>
          </a:extLst>
        </p:spPr>
        <p:txBody>
          <a:bodyPr wrap="none" lIns="0" tIns="0" rIns="0" bIns="0" anchor="ctr">
            <a:spAutoFit/>
          </a:bodyPr>
          <a:lstStyle>
            <a:defPPr>
              <a:defRPr lang="en-US"/>
            </a:defPPr>
            <a:lvl1pPr algn="ctr" defTabSz="3029610">
              <a:defRPr sz="900" b="0">
                <a:solidFill>
                  <a:schemeClr val="bg1"/>
                </a:solidFill>
                <a:latin typeface="Arial" pitchFamily="34" charset="0"/>
                <a:ea typeface="微软雅黑" panose="020B0503020204020204" pitchFamily="34" charset="-122"/>
                <a:cs typeface="Arial" pitchFamily="34" charset="0"/>
              </a:defRPr>
            </a:lvl1pPr>
          </a:lstStyle>
          <a:p>
            <a:r>
              <a:rPr lang="en-US" sz="1000" b="1">
                <a:solidFill>
                  <a:srgbClr val="C00000"/>
                </a:solidFill>
              </a:rPr>
              <a:t>OceanStor centralized storage</a:t>
            </a:r>
          </a:p>
          <a:p>
            <a:r>
              <a:rPr lang="en-US" sz="1000" b="1">
                <a:solidFill>
                  <a:srgbClr val="C00000"/>
                </a:solidFill>
              </a:rPr>
              <a:t>(All-flash and converged storage)</a:t>
            </a:r>
          </a:p>
        </p:txBody>
      </p:sp>
      <p:pic>
        <p:nvPicPr>
          <p:cNvPr id="102" name="图像" descr="图像"/>
          <p:cNvPicPr>
            <a:picLocks/>
          </p:cNvPicPr>
          <p:nvPr/>
        </p:nvPicPr>
        <p:blipFill>
          <a:blip r:embed="rId4">
            <a:alphaModFix amt="80000"/>
            <a:duotone>
              <a:prstClr val="black"/>
              <a:schemeClr val="accent5">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1148787" y="3645393"/>
            <a:ext cx="455593" cy="2432351"/>
          </a:xfrm>
          <a:prstGeom prst="rect">
            <a:avLst/>
          </a:prstGeom>
          <a:ln w="12700">
            <a:miter lim="400000"/>
          </a:ln>
        </p:spPr>
      </p:pic>
      <p:sp>
        <p:nvSpPr>
          <p:cNvPr id="113" name="Converged storage and database"/>
          <p:cNvSpPr txBox="1"/>
          <p:nvPr/>
        </p:nvSpPr>
        <p:spPr>
          <a:xfrm>
            <a:off x="1825281" y="4824859"/>
            <a:ext cx="1951950" cy="153848"/>
          </a:xfrm>
          <a:prstGeom prst="rect">
            <a:avLst/>
          </a:prstGeom>
          <a:ln w="12700">
            <a:miter lim="400000"/>
          </a:ln>
          <a:effectLst/>
          <a:extLst>
            <a:ext uri="{C572A759-6A51-4108-AA02-DFA0A04FC94B}">
              <ma14:wrappingTextBoxFlag xmlns:ma14="http://schemas.microsoft.com/office/mac/drawingml/2011/main" xmlns="" val="1"/>
            </a:ext>
          </a:extLst>
        </p:spPr>
        <p:txBody>
          <a:bodyPr wrap="none" lIns="0" tIns="0" rIns="0" bIns="0" anchor="ctr">
            <a:spAutoFit/>
          </a:bodyPr>
          <a:lstStyle>
            <a:defPPr>
              <a:defRPr lang="en-US"/>
            </a:defPPr>
            <a:lvl1pPr algn="ctr" defTabSz="3029610">
              <a:defRPr sz="1000" b="0">
                <a:latin typeface="微软雅黑" panose="020B0503020204020204" pitchFamily="34" charset="-122"/>
                <a:ea typeface="微软雅黑" panose="020B0503020204020204" pitchFamily="34" charset="-122"/>
                <a:cs typeface="Arial" pitchFamily="34" charset="0"/>
              </a:defRPr>
            </a:lvl1pPr>
          </a:lstStyle>
          <a:p>
            <a:r>
              <a:rPr lang="en-US">
                <a:solidFill>
                  <a:srgbClr val="1D1D1A"/>
                </a:solidFill>
                <a:latin typeface="Arial" panose="020B0604020202020204" pitchFamily="34" charset="0"/>
              </a:rPr>
              <a:t>Converged databases and storage</a:t>
            </a:r>
          </a:p>
        </p:txBody>
      </p:sp>
      <p:sp>
        <p:nvSpPr>
          <p:cNvPr id="114" name="Core production trading apps"/>
          <p:cNvSpPr txBox="1"/>
          <p:nvPr/>
        </p:nvSpPr>
        <p:spPr>
          <a:xfrm>
            <a:off x="1831608" y="4117295"/>
            <a:ext cx="1984001" cy="15384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defTabSz="3029610">
              <a:lnSpc>
                <a:spcPct val="120000"/>
              </a:lnSpc>
              <a:defRPr sz="4000" b="0">
                <a:latin typeface="Huawei Sans"/>
                <a:ea typeface="Huawei Sans"/>
                <a:cs typeface="Huawei Sans"/>
                <a:sym typeface="Huawei Sans"/>
              </a:defRPr>
            </a:lvl1pPr>
          </a:lstStyle>
          <a:p>
            <a:pPr>
              <a:lnSpc>
                <a:spcPct val="100000"/>
              </a:lnSpc>
            </a:pPr>
            <a:r>
              <a:rPr lang="en-US" sz="1000" b="1">
                <a:solidFill>
                  <a:srgbClr val="1D1D1A"/>
                </a:solidFill>
                <a:latin typeface="Arial" panose="020B0604020202020204" pitchFamily="34" charset="0"/>
                <a:ea typeface="微软雅黑" panose="020B0503020204020204" pitchFamily="34" charset="-122"/>
                <a:cs typeface="Arial" pitchFamily="34" charset="0"/>
              </a:rPr>
              <a:t>Core production and transaction</a:t>
            </a:r>
          </a:p>
        </p:txBody>
      </p:sp>
      <p:grpSp>
        <p:nvGrpSpPr>
          <p:cNvPr id="6" name="组合 5"/>
          <p:cNvGrpSpPr/>
          <p:nvPr/>
        </p:nvGrpSpPr>
        <p:grpSpPr>
          <a:xfrm>
            <a:off x="1570734" y="3498918"/>
            <a:ext cx="2462192" cy="375093"/>
            <a:chOff x="4902104" y="2260055"/>
            <a:chExt cx="2297590" cy="258514"/>
          </a:xfrm>
        </p:grpSpPr>
        <p:sp>
          <p:nvSpPr>
            <p:cNvPr id="116" name="ERP"/>
            <p:cNvSpPr txBox="1"/>
            <p:nvPr/>
          </p:nvSpPr>
          <p:spPr>
            <a:xfrm>
              <a:off x="4902104" y="2260055"/>
              <a:ext cx="540000" cy="258514"/>
            </a:xfrm>
            <a:prstGeom prst="rect">
              <a:avLst/>
            </a:prstGeom>
            <a:solidFill>
              <a:srgbClr val="7F7F7F">
                <a:alpha val="20000"/>
              </a:srgbClr>
            </a:solidFill>
            <a:ln w="12700">
              <a:miter lim="400000"/>
            </a:ln>
            <a:extLst>
              <a:ext uri="{C572A759-6A51-4108-AA02-DFA0A04FC94B}">
                <ma14:wrappingTextBoxFlag xmlns:ma14="http://schemas.microsoft.com/office/mac/drawingml/2011/main" xmlns="" val="1"/>
              </a:ext>
            </a:extLst>
          </p:spPr>
          <p:txBody>
            <a:bodyPr wrap="square" lIns="67021" tIns="67021" rIns="67021" bIns="67021" anchor="ctr">
              <a:noAutofit/>
            </a:bodyPr>
            <a:lstStyle>
              <a:lvl1pPr defTabSz="3029610">
                <a:lnSpc>
                  <a:spcPct val="120000"/>
                </a:lnSpc>
                <a:defRPr sz="4000" b="0">
                  <a:latin typeface="Huawei Sans"/>
                  <a:ea typeface="Huawei Sans"/>
                  <a:cs typeface="Huawei Sans"/>
                  <a:sym typeface="Huawei Sans"/>
                </a:defRPr>
              </a:lvl1pPr>
            </a:lstStyle>
            <a:p>
              <a:pPr algn="ctr">
                <a:lnSpc>
                  <a:spcPct val="100000"/>
                </a:lnSpc>
              </a:pPr>
              <a:r>
                <a:rPr lang="en-US" sz="800" b="1">
                  <a:solidFill>
                    <a:srgbClr val="1D1D1A"/>
                  </a:solidFill>
                  <a:latin typeface="Arial" panose="020B0604020202020204" pitchFamily="34" charset="0"/>
                  <a:ea typeface="+mj-ea"/>
                  <a:cs typeface="Arial" pitchFamily="34" charset="0"/>
                </a:rPr>
                <a:t>ERP</a:t>
              </a:r>
            </a:p>
          </p:txBody>
        </p:sp>
        <p:sp>
          <p:nvSpPr>
            <p:cNvPr id="117" name="CRM"/>
            <p:cNvSpPr txBox="1"/>
            <p:nvPr/>
          </p:nvSpPr>
          <p:spPr>
            <a:xfrm>
              <a:off x="5487967" y="2260055"/>
              <a:ext cx="540000" cy="258514"/>
            </a:xfrm>
            <a:prstGeom prst="rect">
              <a:avLst/>
            </a:prstGeom>
            <a:solidFill>
              <a:srgbClr val="7F7F7F">
                <a:alpha val="20000"/>
              </a:srgbClr>
            </a:solidFill>
            <a:ln w="12700">
              <a:miter lim="400000"/>
            </a:ln>
            <a:extLst>
              <a:ext uri="{C572A759-6A51-4108-AA02-DFA0A04FC94B}">
                <ma14:wrappingTextBoxFlag xmlns:ma14="http://schemas.microsoft.com/office/mac/drawingml/2011/main" xmlns="" val="1"/>
              </a:ext>
            </a:extLst>
          </p:spPr>
          <p:txBody>
            <a:bodyPr wrap="square" lIns="67021" tIns="67021" rIns="67021" bIns="67021" anchor="ctr">
              <a:noAutofit/>
            </a:bodyPr>
            <a:lstStyle>
              <a:lvl1pPr defTabSz="3029610">
                <a:lnSpc>
                  <a:spcPct val="120000"/>
                </a:lnSpc>
                <a:defRPr sz="4000" b="0">
                  <a:latin typeface="Huawei Sans"/>
                  <a:ea typeface="Huawei Sans"/>
                  <a:cs typeface="Huawei Sans"/>
                  <a:sym typeface="Huawei Sans"/>
                </a:defRPr>
              </a:lvl1pPr>
            </a:lstStyle>
            <a:p>
              <a:pPr algn="ctr">
                <a:lnSpc>
                  <a:spcPct val="100000"/>
                </a:lnSpc>
              </a:pPr>
              <a:r>
                <a:rPr lang="en-US" sz="800" b="1">
                  <a:solidFill>
                    <a:srgbClr val="1D1D1A"/>
                  </a:solidFill>
                  <a:latin typeface="Arial" panose="020B0604020202020204" pitchFamily="34" charset="0"/>
                  <a:ea typeface="+mj-ea"/>
                  <a:cs typeface="Arial" pitchFamily="34" charset="0"/>
                </a:rPr>
                <a:t>CRM</a:t>
              </a:r>
            </a:p>
          </p:txBody>
        </p:sp>
        <p:sp>
          <p:nvSpPr>
            <p:cNvPr id="118" name="Billing"/>
            <p:cNvSpPr txBox="1"/>
            <p:nvPr/>
          </p:nvSpPr>
          <p:spPr>
            <a:xfrm>
              <a:off x="6073830" y="2260055"/>
              <a:ext cx="540000" cy="258514"/>
            </a:xfrm>
            <a:prstGeom prst="rect">
              <a:avLst/>
            </a:prstGeom>
            <a:solidFill>
              <a:srgbClr val="7F7F7F">
                <a:alpha val="20000"/>
              </a:srgbClr>
            </a:solidFill>
            <a:ln w="12700">
              <a:miter lim="400000"/>
            </a:ln>
            <a:extLst>
              <a:ext uri="{C572A759-6A51-4108-AA02-DFA0A04FC94B}">
                <ma14:wrappingTextBoxFlag xmlns:ma14="http://schemas.microsoft.com/office/mac/drawingml/2011/main" xmlns="" val="1"/>
              </a:ext>
            </a:extLst>
          </p:spPr>
          <p:txBody>
            <a:bodyPr wrap="square" lIns="67021" tIns="67021" rIns="67021" bIns="67021" anchor="ctr">
              <a:noAutofit/>
            </a:bodyPr>
            <a:lstStyle>
              <a:lvl1pPr defTabSz="3029610">
                <a:lnSpc>
                  <a:spcPct val="120000"/>
                </a:lnSpc>
                <a:defRPr sz="4000" b="0">
                  <a:latin typeface="Huawei Sans"/>
                  <a:ea typeface="Huawei Sans"/>
                  <a:cs typeface="Huawei Sans"/>
                  <a:sym typeface="Huawei Sans"/>
                </a:defRPr>
              </a:lvl1pPr>
            </a:lstStyle>
            <a:p>
              <a:pPr algn="ctr">
                <a:lnSpc>
                  <a:spcPct val="100000"/>
                </a:lnSpc>
              </a:pPr>
              <a:r>
                <a:rPr lang="en-US" sz="800" b="1">
                  <a:solidFill>
                    <a:srgbClr val="1D1D1A"/>
                  </a:solidFill>
                  <a:latin typeface="Arial" panose="020B0604020202020204" pitchFamily="34" charset="0"/>
                  <a:ea typeface="+mj-ea"/>
                  <a:cs typeface="Arial" pitchFamily="34" charset="0"/>
                </a:rPr>
                <a:t>Billing</a:t>
              </a:r>
            </a:p>
          </p:txBody>
        </p:sp>
        <p:sp>
          <p:nvSpPr>
            <p:cNvPr id="119" name="Core trading"/>
            <p:cNvSpPr txBox="1"/>
            <p:nvPr/>
          </p:nvSpPr>
          <p:spPr>
            <a:xfrm>
              <a:off x="6659694" y="2260055"/>
              <a:ext cx="540000" cy="258514"/>
            </a:xfrm>
            <a:prstGeom prst="rect">
              <a:avLst/>
            </a:prstGeom>
            <a:solidFill>
              <a:srgbClr val="7F7F7F">
                <a:alpha val="20000"/>
              </a:srgbClr>
            </a:solidFill>
            <a:ln w="12700">
              <a:miter lim="400000"/>
            </a:ln>
            <a:extLst>
              <a:ext uri="{C572A759-6A51-4108-AA02-DFA0A04FC94B}">
                <ma14:wrappingTextBoxFlag xmlns:ma14="http://schemas.microsoft.com/office/mac/drawingml/2011/main" xmlns="" val="1"/>
              </a:ext>
            </a:extLst>
          </p:spPr>
          <p:txBody>
            <a:bodyPr wrap="square" lIns="67021" tIns="67021" rIns="67021" bIns="67021" anchor="ctr">
              <a:noAutofit/>
            </a:bodyPr>
            <a:lstStyle>
              <a:lvl1pPr defTabSz="3029610">
                <a:lnSpc>
                  <a:spcPct val="120000"/>
                </a:lnSpc>
                <a:defRPr sz="4000" b="0">
                  <a:latin typeface="Huawei Sans"/>
                  <a:ea typeface="Huawei Sans"/>
                  <a:cs typeface="Huawei Sans"/>
                  <a:sym typeface="Huawei Sans"/>
                </a:defRPr>
              </a:lvl1pPr>
            </a:lstStyle>
            <a:p>
              <a:pPr algn="ctr">
                <a:lnSpc>
                  <a:spcPct val="100000"/>
                </a:lnSpc>
              </a:pPr>
              <a:r>
                <a:rPr lang="en-US" sz="800" b="1">
                  <a:solidFill>
                    <a:srgbClr val="1D1D1A"/>
                  </a:solidFill>
                  <a:latin typeface="Arial" panose="020B0604020202020204" pitchFamily="34" charset="0"/>
                  <a:ea typeface="+mj-ea"/>
                  <a:cs typeface="Arial" pitchFamily="34" charset="0"/>
                </a:rPr>
                <a:t>Tran</a:t>
              </a:r>
              <a:r>
                <a:rPr lang="en-US" altLang="zh-CN" sz="800" b="1">
                  <a:solidFill>
                    <a:srgbClr val="1D1D1A"/>
                  </a:solidFill>
                  <a:latin typeface="Arial" panose="020B0604020202020204" pitchFamily="34" charset="0"/>
                  <a:ea typeface="+mj-ea"/>
                  <a:cs typeface="Arial" pitchFamily="34" charset="0"/>
                </a:rPr>
                <a:t>-</a:t>
              </a:r>
              <a:r>
                <a:rPr lang="en-US" sz="800" b="1">
                  <a:solidFill>
                    <a:srgbClr val="1D1D1A"/>
                  </a:solidFill>
                  <a:latin typeface="Arial" panose="020B0604020202020204" pitchFamily="34" charset="0"/>
                  <a:ea typeface="+mj-ea"/>
                  <a:cs typeface="Arial" pitchFamily="34" charset="0"/>
                </a:rPr>
                <a:t>saction</a:t>
              </a:r>
            </a:p>
          </p:txBody>
        </p:sp>
      </p:grpSp>
      <p:sp>
        <p:nvSpPr>
          <p:cNvPr id="121" name="右箭头 259"/>
          <p:cNvSpPr/>
          <p:nvPr/>
        </p:nvSpPr>
        <p:spPr>
          <a:xfrm rot="16200000" flipH="1">
            <a:off x="1999822" y="4410340"/>
            <a:ext cx="278472" cy="334326"/>
          </a:xfrm>
          <a:prstGeom prst="rightArrow">
            <a:avLst>
              <a:gd name="adj1" fmla="val 48856"/>
              <a:gd name="adj2" fmla="val 39733"/>
            </a:avLst>
          </a:prstGeom>
          <a:gradFill>
            <a:gsLst>
              <a:gs pos="0">
                <a:srgbClr val="7F7F7F">
                  <a:alpha val="40000"/>
                </a:srgbClr>
              </a:gs>
              <a:gs pos="82789">
                <a:srgbClr val="FFFFFF">
                  <a:alpha val="0"/>
                </a:srgbClr>
              </a:gs>
            </a:gsLst>
            <a:lin ang="10800000"/>
          </a:gradFill>
          <a:ln w="12700">
            <a:miter lim="400000"/>
          </a:ln>
        </p:spPr>
        <p:txBody>
          <a:bodyPr lIns="60909" tIns="60909" rIns="60909" bIns="60909" anchor="ctr"/>
          <a:lstStyle/>
          <a:p>
            <a:pPr defTabSz="1021265">
              <a:defRPr sz="1000" b="0">
                <a:latin typeface="Arial"/>
                <a:ea typeface="Arial"/>
                <a:cs typeface="Arial"/>
                <a:sym typeface="Arial"/>
              </a:defRPr>
            </a:pPr>
            <a:endParaRPr sz="800">
              <a:solidFill>
                <a:srgbClr val="1D1D1A"/>
              </a:solidFill>
              <a:latin typeface="Arial" panose="020B0604020202020204" pitchFamily="34" charset="0"/>
              <a:ea typeface="微软雅黑" panose="020B0503020204020204" pitchFamily="34" charset="-122"/>
              <a:cs typeface="Arial" pitchFamily="34" charset="0"/>
              <a:sym typeface="Arial"/>
            </a:endParaRPr>
          </a:p>
        </p:txBody>
      </p:sp>
      <p:sp>
        <p:nvSpPr>
          <p:cNvPr id="122" name="右箭头 259"/>
          <p:cNvSpPr/>
          <p:nvPr/>
        </p:nvSpPr>
        <p:spPr>
          <a:xfrm rot="16200000" flipH="1">
            <a:off x="2637326" y="4410337"/>
            <a:ext cx="278479" cy="334332"/>
          </a:xfrm>
          <a:prstGeom prst="rightArrow">
            <a:avLst>
              <a:gd name="adj1" fmla="val 48856"/>
              <a:gd name="adj2" fmla="val 39733"/>
            </a:avLst>
          </a:prstGeom>
          <a:gradFill>
            <a:gsLst>
              <a:gs pos="0">
                <a:srgbClr val="7F7F7F">
                  <a:alpha val="40000"/>
                </a:srgbClr>
              </a:gs>
              <a:gs pos="82789">
                <a:srgbClr val="FFFFFF">
                  <a:alpha val="0"/>
                </a:srgbClr>
              </a:gs>
            </a:gsLst>
            <a:lin ang="10800000"/>
          </a:gradFill>
          <a:ln w="12700">
            <a:miter lim="400000"/>
          </a:ln>
        </p:spPr>
        <p:txBody>
          <a:bodyPr lIns="60909" tIns="60909" rIns="60909" bIns="60909" anchor="ctr"/>
          <a:lstStyle/>
          <a:p>
            <a:pPr defTabSz="1021265">
              <a:defRPr sz="1000" b="0">
                <a:latin typeface="Arial"/>
                <a:ea typeface="Arial"/>
                <a:cs typeface="Arial"/>
                <a:sym typeface="Arial"/>
              </a:defRPr>
            </a:pPr>
            <a:endParaRPr sz="800">
              <a:solidFill>
                <a:srgbClr val="1D1D1A"/>
              </a:solidFill>
              <a:latin typeface="Arial" panose="020B0604020202020204" pitchFamily="34" charset="0"/>
              <a:ea typeface="微软雅黑" panose="020B0503020204020204" pitchFamily="34" charset="-122"/>
              <a:cs typeface="Arial" pitchFamily="34" charset="0"/>
              <a:sym typeface="Arial"/>
            </a:endParaRPr>
          </a:p>
        </p:txBody>
      </p:sp>
      <p:sp>
        <p:nvSpPr>
          <p:cNvPr id="123" name="右箭头 259"/>
          <p:cNvSpPr/>
          <p:nvPr/>
        </p:nvSpPr>
        <p:spPr>
          <a:xfrm rot="16200000" flipH="1">
            <a:off x="3274838" y="4410340"/>
            <a:ext cx="278472" cy="334326"/>
          </a:xfrm>
          <a:prstGeom prst="rightArrow">
            <a:avLst>
              <a:gd name="adj1" fmla="val 48856"/>
              <a:gd name="adj2" fmla="val 39733"/>
            </a:avLst>
          </a:prstGeom>
          <a:gradFill>
            <a:gsLst>
              <a:gs pos="0">
                <a:srgbClr val="7F7F7F">
                  <a:alpha val="40000"/>
                </a:srgbClr>
              </a:gs>
              <a:gs pos="82789">
                <a:srgbClr val="FFFFFF">
                  <a:alpha val="0"/>
                </a:srgbClr>
              </a:gs>
            </a:gsLst>
            <a:lin ang="10800000"/>
          </a:gradFill>
          <a:ln w="12700">
            <a:miter lim="400000"/>
          </a:ln>
        </p:spPr>
        <p:txBody>
          <a:bodyPr lIns="60909" tIns="60909" rIns="60909" bIns="60909" anchor="ctr"/>
          <a:lstStyle/>
          <a:p>
            <a:pPr defTabSz="1021265">
              <a:defRPr sz="1000" b="0">
                <a:latin typeface="Arial"/>
                <a:ea typeface="Arial"/>
                <a:cs typeface="Arial"/>
                <a:sym typeface="Arial"/>
              </a:defRPr>
            </a:pPr>
            <a:endParaRPr sz="800">
              <a:solidFill>
                <a:srgbClr val="1D1D1A"/>
              </a:solidFill>
              <a:latin typeface="Arial" panose="020B0604020202020204" pitchFamily="34" charset="0"/>
              <a:ea typeface="微软雅黑" panose="020B0503020204020204" pitchFamily="34" charset="-122"/>
              <a:cs typeface="Arial" pitchFamily="34" charset="0"/>
              <a:sym typeface="Arial"/>
            </a:endParaRPr>
          </a:p>
        </p:txBody>
      </p:sp>
      <p:sp>
        <p:nvSpPr>
          <p:cNvPr id="161" name="计算资源 Computing resources…"/>
          <p:cNvSpPr txBox="1"/>
          <p:nvPr/>
        </p:nvSpPr>
        <p:spPr>
          <a:xfrm>
            <a:off x="4782261" y="5751758"/>
            <a:ext cx="2826961" cy="15384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defTabSz="3029610">
              <a:lnSpc>
                <a:spcPct val="120000"/>
              </a:lnSpc>
              <a:defRPr sz="4500">
                <a:solidFill>
                  <a:srgbClr val="FAC62E"/>
                </a:solidFill>
                <a:latin typeface="Huawei Sans"/>
                <a:ea typeface="Huawei Sans"/>
                <a:cs typeface="Huawei Sans"/>
                <a:sym typeface="Huawei Sans"/>
              </a:defRPr>
            </a:lvl1pPr>
          </a:lstStyle>
          <a:p>
            <a:pPr>
              <a:lnSpc>
                <a:spcPct val="100000"/>
              </a:lnSpc>
            </a:pPr>
            <a:r>
              <a:rPr lang="en-US" sz="1000">
                <a:solidFill>
                  <a:srgbClr val="1D1D1A"/>
                </a:solidFill>
                <a:latin typeface="Arial" panose="020B0604020202020204" pitchFamily="34" charset="0"/>
                <a:ea typeface="微软雅黑" panose="020B0503020204020204" pitchFamily="34" charset="-122"/>
                <a:cs typeface="Arial" pitchFamily="34" charset="0"/>
              </a:rPr>
              <a:t>Kunpeng             |           Ascend           |           x86</a:t>
            </a:r>
          </a:p>
        </p:txBody>
      </p:sp>
      <p:sp>
        <p:nvSpPr>
          <p:cNvPr id="162" name="存储资源 Storage resources…"/>
          <p:cNvSpPr txBox="1"/>
          <p:nvPr/>
        </p:nvSpPr>
        <p:spPr>
          <a:xfrm>
            <a:off x="5275858" y="5128620"/>
            <a:ext cx="1839769" cy="307697"/>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defTabSz="3029610">
              <a:lnSpc>
                <a:spcPct val="120000"/>
              </a:lnSpc>
              <a:defRPr sz="4500">
                <a:solidFill>
                  <a:srgbClr val="FAC62E"/>
                </a:solidFill>
                <a:latin typeface="Huawei Sans"/>
                <a:ea typeface="Huawei Sans"/>
                <a:cs typeface="Huawei Sans"/>
                <a:sym typeface="Huawei Sans"/>
              </a:defRPr>
            </a:lvl1pPr>
          </a:lstStyle>
          <a:p>
            <a:pPr algn="ctr">
              <a:lnSpc>
                <a:spcPct val="100000"/>
              </a:lnSpc>
            </a:pPr>
            <a:r>
              <a:rPr lang="en-US" sz="1000" b="1">
                <a:solidFill>
                  <a:srgbClr val="C7000B"/>
                </a:solidFill>
                <a:latin typeface="Arial" panose="020B0604020202020204" pitchFamily="34" charset="0"/>
                <a:ea typeface="微软雅黑" panose="020B0503020204020204" pitchFamily="34" charset="-122"/>
                <a:cs typeface="Arial" pitchFamily="34" charset="0"/>
              </a:rPr>
              <a:t>OceanStor distributed storage</a:t>
            </a:r>
          </a:p>
          <a:p>
            <a:pPr algn="ctr">
              <a:lnSpc>
                <a:spcPct val="100000"/>
              </a:lnSpc>
            </a:pPr>
            <a:r>
              <a:rPr lang="en-US" sz="1000" b="1">
                <a:solidFill>
                  <a:srgbClr val="C7000B"/>
                </a:solidFill>
                <a:latin typeface="Arial" panose="020B0604020202020204" pitchFamily="34" charset="0"/>
                <a:ea typeface="微软雅黑" panose="020B0503020204020204" pitchFamily="34" charset="-122"/>
                <a:cs typeface="Arial" pitchFamily="34" charset="0"/>
              </a:rPr>
              <a:t>(OceanStor 100D/9000)</a:t>
            </a:r>
          </a:p>
        </p:txBody>
      </p:sp>
      <p:sp>
        <p:nvSpPr>
          <p:cNvPr id="163" name="流程图: 过程 5"/>
          <p:cNvSpPr txBox="1"/>
          <p:nvPr/>
        </p:nvSpPr>
        <p:spPr>
          <a:xfrm>
            <a:off x="5844097" y="4197095"/>
            <a:ext cx="616996" cy="15384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defTabSz="3029610">
              <a:defRPr sz="4500">
                <a:solidFill>
                  <a:srgbClr val="FAC62E"/>
                </a:solidFill>
                <a:latin typeface="Huawei Sans"/>
                <a:ea typeface="Huawei Sans"/>
                <a:cs typeface="Huawei Sans"/>
                <a:sym typeface="Huawei Sans"/>
              </a:defRPr>
            </a:lvl1pPr>
          </a:lstStyle>
          <a:p>
            <a:r>
              <a:rPr lang="en-US" sz="1000" b="1">
                <a:solidFill>
                  <a:srgbClr val="1D1D1A"/>
                </a:solidFill>
                <a:latin typeface="Arial" panose="020B0604020202020204" pitchFamily="34" charset="0"/>
                <a:ea typeface="微软雅黑" panose="020B0503020204020204" pitchFamily="34" charset="-122"/>
                <a:cs typeface="Arial" pitchFamily="34" charset="0"/>
              </a:rPr>
              <a:t>Mass data</a:t>
            </a:r>
          </a:p>
        </p:txBody>
      </p:sp>
      <p:grpSp>
        <p:nvGrpSpPr>
          <p:cNvPr id="8" name="组合 7"/>
          <p:cNvGrpSpPr/>
          <p:nvPr/>
        </p:nvGrpSpPr>
        <p:grpSpPr>
          <a:xfrm>
            <a:off x="4707431" y="3351703"/>
            <a:ext cx="3081273" cy="581973"/>
            <a:chOff x="8363523" y="2270107"/>
            <a:chExt cx="1983591" cy="360000"/>
          </a:xfrm>
        </p:grpSpPr>
        <p:sp>
          <p:nvSpPr>
            <p:cNvPr id="168" name="文本框 170"/>
            <p:cNvSpPr txBox="1"/>
            <p:nvPr/>
          </p:nvSpPr>
          <p:spPr>
            <a:xfrm>
              <a:off x="8363523" y="2270107"/>
              <a:ext cx="360000" cy="360000"/>
            </a:xfrm>
            <a:prstGeom prst="ellipse">
              <a:avLst/>
            </a:prstGeom>
            <a:solidFill>
              <a:srgbClr val="7F7F7F">
                <a:alpha val="20000"/>
              </a:srgbClr>
            </a:solidFill>
            <a:ln w="12700">
              <a:miter lim="400000"/>
            </a:ln>
            <a:extLst>
              <a:ext uri="{C572A759-6A51-4108-AA02-DFA0A04FC94B}">
                <ma14:wrappingTextBoxFlag xmlns:ma14="http://schemas.microsoft.com/office/mac/drawingml/2011/main" xmlns="" val="1"/>
              </a:ext>
            </a:extLst>
          </p:spPr>
          <p:txBody>
            <a:bodyPr wrap="none" lIns="0" tIns="0" rIns="0" bIns="0" anchor="ctr">
              <a:noAutofit/>
            </a:bodyPr>
            <a:lstStyle>
              <a:defPPr>
                <a:defRPr lang="en-US"/>
              </a:defPPr>
              <a:lvl1pPr algn="ctr" defTabSz="3029610">
                <a:lnSpc>
                  <a:spcPct val="100000"/>
                </a:lnSpc>
                <a:defRPr sz="800" b="0">
                  <a:solidFill>
                    <a:schemeClr val="bg1"/>
                  </a:solidFill>
                  <a:latin typeface="Arial" pitchFamily="34" charset="0"/>
                  <a:ea typeface="微软雅黑" pitchFamily="34" charset="-122"/>
                  <a:cs typeface="Arial" pitchFamily="34" charset="0"/>
                </a:defRPr>
              </a:lvl1pPr>
            </a:lstStyle>
            <a:p>
              <a:endParaRPr lang="en-US" sz="500" b="1">
                <a:solidFill>
                  <a:srgbClr val="1D1D1A"/>
                </a:solidFill>
              </a:endParaRPr>
            </a:p>
          </p:txBody>
        </p:sp>
        <p:sp>
          <p:nvSpPr>
            <p:cNvPr id="169" name="文本框 170"/>
            <p:cNvSpPr txBox="1"/>
            <p:nvPr/>
          </p:nvSpPr>
          <p:spPr>
            <a:xfrm>
              <a:off x="9175318" y="2270107"/>
              <a:ext cx="360000" cy="360000"/>
            </a:xfrm>
            <a:prstGeom prst="ellipse">
              <a:avLst/>
            </a:prstGeom>
            <a:solidFill>
              <a:srgbClr val="7F7F7F">
                <a:alpha val="20000"/>
              </a:srgbClr>
            </a:solidFill>
            <a:ln w="12700">
              <a:miter lim="400000"/>
            </a:ln>
            <a:extLst>
              <a:ext uri="{C572A759-6A51-4108-AA02-DFA0A04FC94B}">
                <ma14:wrappingTextBoxFlag xmlns:ma14="http://schemas.microsoft.com/office/mac/drawingml/2011/main" xmlns="" val="1"/>
              </a:ext>
            </a:extLst>
          </p:spPr>
          <p:txBody>
            <a:bodyPr wrap="none" lIns="0" tIns="0" rIns="0" bIns="0" anchor="ctr">
              <a:noAutofit/>
            </a:bodyPr>
            <a:lstStyle>
              <a:defPPr>
                <a:defRPr lang="en-US"/>
              </a:defPPr>
              <a:lvl1pPr algn="ctr" defTabSz="3029610">
                <a:lnSpc>
                  <a:spcPct val="100000"/>
                </a:lnSpc>
                <a:defRPr sz="800" b="0">
                  <a:solidFill>
                    <a:schemeClr val="bg1"/>
                  </a:solidFill>
                  <a:latin typeface="Arial" pitchFamily="34" charset="0"/>
                  <a:ea typeface="微软雅黑" pitchFamily="34" charset="-122"/>
                  <a:cs typeface="Arial" pitchFamily="34" charset="0"/>
                </a:defRPr>
              </a:lvl1pPr>
            </a:lstStyle>
            <a:p>
              <a:r>
                <a:rPr lang="en-US" sz="600" b="1">
                  <a:solidFill>
                    <a:srgbClr val="1D1D1A"/>
                  </a:solidFill>
                </a:rPr>
                <a:t>Self-service</a:t>
              </a:r>
            </a:p>
            <a:p>
              <a:r>
                <a:rPr lang="en-US" sz="600" b="1">
                  <a:solidFill>
                    <a:srgbClr val="1D1D1A"/>
                  </a:solidFill>
                </a:rPr>
                <a:t>analytics</a:t>
              </a:r>
            </a:p>
          </p:txBody>
        </p:sp>
        <p:sp>
          <p:nvSpPr>
            <p:cNvPr id="170" name="文本框 170"/>
            <p:cNvSpPr txBox="1"/>
            <p:nvPr/>
          </p:nvSpPr>
          <p:spPr>
            <a:xfrm>
              <a:off x="9581215" y="2270107"/>
              <a:ext cx="360000" cy="360000"/>
            </a:xfrm>
            <a:prstGeom prst="ellipse">
              <a:avLst/>
            </a:prstGeom>
            <a:solidFill>
              <a:srgbClr val="7F7F7F">
                <a:alpha val="20000"/>
              </a:srgbClr>
            </a:solidFill>
            <a:ln w="12700">
              <a:miter lim="400000"/>
            </a:ln>
            <a:extLst>
              <a:ext uri="{C572A759-6A51-4108-AA02-DFA0A04FC94B}">
                <ma14:wrappingTextBoxFlag xmlns:ma14="http://schemas.microsoft.com/office/mac/drawingml/2011/main" xmlns="" val="1"/>
              </a:ext>
            </a:extLst>
          </p:spPr>
          <p:txBody>
            <a:bodyPr wrap="none" lIns="0" tIns="0" rIns="0" bIns="0" anchor="ctr">
              <a:noAutofit/>
            </a:bodyPr>
            <a:lstStyle>
              <a:defPPr>
                <a:defRPr lang="en-US"/>
              </a:defPPr>
              <a:lvl1pPr algn="ctr" defTabSz="3029610">
                <a:lnSpc>
                  <a:spcPct val="100000"/>
                </a:lnSpc>
                <a:defRPr sz="800" b="0">
                  <a:solidFill>
                    <a:schemeClr val="bg1"/>
                  </a:solidFill>
                  <a:latin typeface="Arial" pitchFamily="34" charset="0"/>
                  <a:ea typeface="微软雅黑" pitchFamily="34" charset="-122"/>
                  <a:cs typeface="Arial" pitchFamily="34" charset="0"/>
                </a:defRPr>
              </a:lvl1pPr>
            </a:lstStyle>
            <a:p>
              <a:r>
                <a:rPr lang="en-US" sz="600" b="1">
                  <a:solidFill>
                    <a:srgbClr val="1D1D1A"/>
                  </a:solidFill>
                </a:rPr>
                <a:t>Operational</a:t>
              </a:r>
            </a:p>
            <a:p>
              <a:r>
                <a:rPr lang="en-US" sz="600" b="1">
                  <a:solidFill>
                    <a:srgbClr val="1D1D1A"/>
                  </a:solidFill>
                </a:rPr>
                <a:t>decision-making</a:t>
              </a:r>
            </a:p>
          </p:txBody>
        </p:sp>
        <p:sp>
          <p:nvSpPr>
            <p:cNvPr id="171" name="文本框 170"/>
            <p:cNvSpPr txBox="1"/>
            <p:nvPr/>
          </p:nvSpPr>
          <p:spPr>
            <a:xfrm>
              <a:off x="9987114" y="2270107"/>
              <a:ext cx="360000" cy="360000"/>
            </a:xfrm>
            <a:prstGeom prst="ellipse">
              <a:avLst/>
            </a:prstGeom>
            <a:solidFill>
              <a:srgbClr val="7F7F7F">
                <a:alpha val="20000"/>
              </a:srgbClr>
            </a:solidFill>
            <a:ln w="12700">
              <a:miter lim="400000"/>
            </a:ln>
            <a:extLst>
              <a:ext uri="{C572A759-6A51-4108-AA02-DFA0A04FC94B}">
                <ma14:wrappingTextBoxFlag xmlns:ma14="http://schemas.microsoft.com/office/mac/drawingml/2011/main" xmlns="" val="1"/>
              </a:ext>
            </a:extLst>
          </p:spPr>
          <p:txBody>
            <a:bodyPr wrap="none" lIns="0" tIns="0" rIns="0" bIns="0" anchor="ctr">
              <a:noAutofit/>
            </a:bodyPr>
            <a:lstStyle>
              <a:defPPr>
                <a:defRPr lang="en-US"/>
              </a:defPPr>
              <a:lvl1pPr algn="ctr" defTabSz="3029610">
                <a:lnSpc>
                  <a:spcPct val="100000"/>
                </a:lnSpc>
                <a:defRPr sz="800" b="0">
                  <a:solidFill>
                    <a:schemeClr val="bg1"/>
                  </a:solidFill>
                  <a:latin typeface="Arial" pitchFamily="34" charset="0"/>
                  <a:ea typeface="微软雅黑" pitchFamily="34" charset="-122"/>
                  <a:cs typeface="Arial" pitchFamily="34" charset="0"/>
                </a:defRPr>
              </a:lvl1pPr>
            </a:lstStyle>
            <a:p>
              <a:r>
                <a:rPr lang="en-US" sz="600" b="1">
                  <a:solidFill>
                    <a:srgbClr val="1D1D1A"/>
                  </a:solidFill>
                </a:rPr>
                <a:t>Real-time</a:t>
              </a:r>
            </a:p>
            <a:p>
              <a:r>
                <a:rPr lang="en-US" sz="600" b="1">
                  <a:solidFill>
                    <a:srgbClr val="1D1D1A"/>
                  </a:solidFill>
                </a:rPr>
                <a:t>credit reporting</a:t>
              </a:r>
            </a:p>
          </p:txBody>
        </p:sp>
        <p:sp>
          <p:nvSpPr>
            <p:cNvPr id="172" name="文本框 170"/>
            <p:cNvSpPr txBox="1"/>
            <p:nvPr/>
          </p:nvSpPr>
          <p:spPr>
            <a:xfrm>
              <a:off x="8769420" y="2270107"/>
              <a:ext cx="360000" cy="360000"/>
            </a:xfrm>
            <a:prstGeom prst="ellipse">
              <a:avLst/>
            </a:prstGeom>
            <a:solidFill>
              <a:srgbClr val="7F7F7F">
                <a:alpha val="20000"/>
              </a:srgbClr>
            </a:solidFill>
            <a:ln w="12700">
              <a:miter lim="400000"/>
            </a:ln>
            <a:extLst>
              <a:ext uri="{C572A759-6A51-4108-AA02-DFA0A04FC94B}">
                <ma14:wrappingTextBoxFlag xmlns:ma14="http://schemas.microsoft.com/office/mac/drawingml/2011/main" xmlns="" val="1"/>
              </a:ext>
            </a:extLst>
          </p:spPr>
          <p:txBody>
            <a:bodyPr wrap="none" lIns="0" tIns="0" rIns="0" bIns="0" anchor="ctr">
              <a:noAutofit/>
            </a:bodyPr>
            <a:lstStyle>
              <a:defPPr>
                <a:defRPr lang="en-US"/>
              </a:defPPr>
              <a:lvl1pPr algn="ctr" defTabSz="3029610">
                <a:lnSpc>
                  <a:spcPct val="100000"/>
                </a:lnSpc>
                <a:defRPr sz="800" b="0">
                  <a:solidFill>
                    <a:schemeClr val="bg1"/>
                  </a:solidFill>
                  <a:latin typeface="Arial" pitchFamily="34" charset="0"/>
                  <a:ea typeface="微软雅黑" pitchFamily="34" charset="-122"/>
                  <a:cs typeface="Arial" pitchFamily="34" charset="0"/>
                </a:defRPr>
              </a:lvl1pPr>
            </a:lstStyle>
            <a:p>
              <a:r>
                <a:rPr lang="en-US" sz="600" b="1">
                  <a:solidFill>
                    <a:srgbClr val="1D1D1A"/>
                  </a:solidFill>
                </a:rPr>
                <a:t>Precise</a:t>
              </a:r>
            </a:p>
            <a:p>
              <a:r>
                <a:rPr lang="en-US" sz="600" b="1">
                  <a:solidFill>
                    <a:srgbClr val="1D1D1A"/>
                  </a:solidFill>
                </a:rPr>
                <a:t>marketing</a:t>
              </a:r>
            </a:p>
          </p:txBody>
        </p:sp>
      </p:grpSp>
      <p:sp>
        <p:nvSpPr>
          <p:cNvPr id="182" name="矩形 181"/>
          <p:cNvSpPr/>
          <p:nvPr/>
        </p:nvSpPr>
        <p:spPr>
          <a:xfrm>
            <a:off x="4285165" y="1167862"/>
            <a:ext cx="3526623" cy="513124"/>
          </a:xfrm>
          <a:prstGeom prst="rect">
            <a:avLst/>
          </a:prstGeom>
          <a:solidFill>
            <a:srgbClr val="0070C0"/>
          </a:solidFill>
          <a:ln w="3175">
            <a:miter lim="400000"/>
          </a:ln>
        </p:spPr>
        <p:txBody>
          <a:bodyPr wrap="square" lIns="31726" tIns="31726" rIns="31726" bIns="31726" anchor="ctr">
            <a:noAutofit/>
          </a:bodyPr>
          <a:lstStyle/>
          <a:p>
            <a:pPr algn="ctr"/>
            <a:r>
              <a:rPr lang="en-US" sz="1200" b="1">
                <a:solidFill>
                  <a:srgbClr val="FFFFFF"/>
                </a:solidFill>
                <a:latin typeface="Arial" panose="020B0604020202020204" pitchFamily="34" charset="0"/>
                <a:ea typeface="微软雅黑" pitchFamily="34" charset="-122"/>
                <a:cs typeface="Arial" pitchFamily="34" charset="0"/>
                <a:sym typeface="Arial" panose="020B0604020202020204" pitchFamily="34" charset="0"/>
              </a:rPr>
              <a:t>Mass data analytics</a:t>
            </a:r>
          </a:p>
          <a:p>
            <a:pPr algn="ctr"/>
            <a:r>
              <a:rPr lang="en-US" sz="1200" b="1">
                <a:solidFill>
                  <a:srgbClr val="FFFFFF"/>
                </a:solidFill>
                <a:latin typeface="Arial" panose="020B0604020202020204" pitchFamily="34" charset="0"/>
                <a:ea typeface="微软雅黑" pitchFamily="34" charset="-122"/>
                <a:cs typeface="Arial" pitchFamily="34" charset="0"/>
                <a:sym typeface="Arial" panose="020B0604020202020204" pitchFamily="34" charset="0"/>
              </a:rPr>
              <a:t>(Mass unstructured data storage &amp; analysis)</a:t>
            </a:r>
          </a:p>
        </p:txBody>
      </p:sp>
      <p:sp>
        <p:nvSpPr>
          <p:cNvPr id="184" name="矩形 183"/>
          <p:cNvSpPr/>
          <p:nvPr/>
        </p:nvSpPr>
        <p:spPr>
          <a:xfrm>
            <a:off x="605600" y="1161058"/>
            <a:ext cx="3526623" cy="513124"/>
          </a:xfrm>
          <a:prstGeom prst="rect">
            <a:avLst/>
          </a:prstGeom>
          <a:solidFill>
            <a:srgbClr val="0070C0"/>
          </a:solidFill>
          <a:ln w="3175">
            <a:miter lim="400000"/>
          </a:ln>
        </p:spPr>
        <p:txBody>
          <a:bodyPr wrap="square" lIns="31726" tIns="31726" rIns="31726" bIns="31726" anchor="ctr">
            <a:noAutofit/>
          </a:bodyPr>
          <a:lstStyle/>
          <a:p>
            <a:pPr algn="ctr"/>
            <a:r>
              <a:rPr lang="en-US" sz="1200" b="1">
                <a:solidFill>
                  <a:srgbClr val="FFFFFF"/>
                </a:solidFill>
                <a:latin typeface="Arial" panose="020B0604020202020204" pitchFamily="34" charset="0"/>
                <a:ea typeface="微软雅黑" pitchFamily="34" charset="-122"/>
                <a:cs typeface="Arial" pitchFamily="34" charset="0"/>
                <a:sym typeface="Arial" panose="020B0604020202020204" pitchFamily="34" charset="0"/>
              </a:rPr>
              <a:t>Core production transaction</a:t>
            </a:r>
          </a:p>
          <a:p>
            <a:pPr algn="ctr"/>
            <a:r>
              <a:rPr lang="en-US" sz="1200" b="1">
                <a:solidFill>
                  <a:srgbClr val="FFFFFF"/>
                </a:solidFill>
                <a:latin typeface="Arial" panose="020B0604020202020204" pitchFamily="34" charset="0"/>
                <a:ea typeface="微软雅黑" pitchFamily="34" charset="-122"/>
                <a:cs typeface="Arial" pitchFamily="34" charset="0"/>
                <a:sym typeface="Arial" panose="020B0604020202020204" pitchFamily="34" charset="0"/>
              </a:rPr>
              <a:t>(Transactional structured data)</a:t>
            </a:r>
          </a:p>
        </p:txBody>
      </p:sp>
      <p:pic>
        <p:nvPicPr>
          <p:cNvPr id="185" name="图片 18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8718" y="3956920"/>
            <a:ext cx="558157" cy="1879608"/>
          </a:xfrm>
          <a:prstGeom prst="rect">
            <a:avLst/>
          </a:prstGeom>
        </p:spPr>
      </p:pic>
      <p:grpSp>
        <p:nvGrpSpPr>
          <p:cNvPr id="195" name="组合 194"/>
          <p:cNvGrpSpPr>
            <a:grpSpLocks noChangeAspect="1"/>
          </p:cNvGrpSpPr>
          <p:nvPr/>
        </p:nvGrpSpPr>
        <p:grpSpPr>
          <a:xfrm>
            <a:off x="3989966" y="3426345"/>
            <a:ext cx="504579" cy="309159"/>
            <a:chOff x="14859000" y="11793538"/>
            <a:chExt cx="904249" cy="554037"/>
          </a:xfrm>
          <a:gradFill>
            <a:gsLst>
              <a:gs pos="0">
                <a:srgbClr val="C7000B">
                  <a:alpha val="0"/>
                </a:srgbClr>
              </a:gs>
              <a:gs pos="100000">
                <a:srgbClr val="C7000B"/>
              </a:gs>
            </a:gsLst>
            <a:lin ang="0" scaled="1"/>
          </a:gradFill>
        </p:grpSpPr>
        <p:sp>
          <p:nvSpPr>
            <p:cNvPr id="196" name="Freeform 7"/>
            <p:cNvSpPr>
              <a:spLocks/>
            </p:cNvSpPr>
            <p:nvPr/>
          </p:nvSpPr>
          <p:spPr bwMode="auto">
            <a:xfrm>
              <a:off x="14859000" y="11793538"/>
              <a:ext cx="388938" cy="554037"/>
            </a:xfrm>
            <a:custGeom>
              <a:avLst/>
              <a:gdLst/>
              <a:ahLst/>
              <a:cxnLst>
                <a:cxn ang="0">
                  <a:pos x="92" y="349"/>
                </a:cxn>
                <a:cxn ang="0">
                  <a:pos x="0" y="349"/>
                </a:cxn>
                <a:cxn ang="0">
                  <a:pos x="158" y="174"/>
                </a:cxn>
                <a:cxn ang="0">
                  <a:pos x="0" y="0"/>
                </a:cxn>
                <a:cxn ang="0">
                  <a:pos x="92" y="0"/>
                </a:cxn>
                <a:cxn ang="0">
                  <a:pos x="245" y="174"/>
                </a:cxn>
                <a:cxn ang="0">
                  <a:pos x="92" y="349"/>
                </a:cxn>
              </a:cxnLst>
              <a:rect l="0" t="0" r="r" b="b"/>
              <a:pathLst>
                <a:path w="245" h="349">
                  <a:moveTo>
                    <a:pt x="92" y="349"/>
                  </a:moveTo>
                  <a:lnTo>
                    <a:pt x="0" y="349"/>
                  </a:lnTo>
                  <a:lnTo>
                    <a:pt x="158" y="174"/>
                  </a:lnTo>
                  <a:lnTo>
                    <a:pt x="0" y="0"/>
                  </a:lnTo>
                  <a:lnTo>
                    <a:pt x="92" y="0"/>
                  </a:lnTo>
                  <a:lnTo>
                    <a:pt x="245" y="174"/>
                  </a:lnTo>
                  <a:lnTo>
                    <a:pt x="92" y="349"/>
                  </a:lnTo>
                  <a:close/>
                </a:path>
              </a:pathLst>
            </a:custGeom>
            <a:grpFill/>
            <a:ln w="9525">
              <a:noFill/>
              <a:round/>
              <a:headEnd/>
              <a:tailEnd/>
            </a:ln>
          </p:spPr>
          <p:txBody>
            <a:bodyPr vert="horz" wrap="square" lIns="54950" tIns="27475" rIns="54950" bIns="27475" numCol="1" anchor="t" anchorCtr="0" compatLnSpc="1">
              <a:prstTxWarp prst="textNoShape">
                <a:avLst/>
              </a:prstTxWarp>
            </a:bodyPr>
            <a:lstStyle/>
            <a:p>
              <a:endParaRPr lang="zh-CN" altLang="en-US" sz="800">
                <a:solidFill>
                  <a:srgbClr val="1D1D1A"/>
                </a:solidFill>
                <a:latin typeface="Arial" panose="020B0604020202020204" pitchFamily="34" charset="0"/>
                <a:ea typeface="微软雅黑" panose="020B0503020204020204" pitchFamily="34" charset="-122"/>
                <a:cs typeface="Arial" pitchFamily="34" charset="0"/>
              </a:endParaRPr>
            </a:p>
          </p:txBody>
        </p:sp>
        <p:sp>
          <p:nvSpPr>
            <p:cNvPr id="197" name="Freeform 8"/>
            <p:cNvSpPr>
              <a:spLocks/>
            </p:cNvSpPr>
            <p:nvPr/>
          </p:nvSpPr>
          <p:spPr bwMode="auto">
            <a:xfrm>
              <a:off x="15115862" y="11793538"/>
              <a:ext cx="390526" cy="554037"/>
            </a:xfrm>
            <a:custGeom>
              <a:avLst/>
              <a:gdLst/>
              <a:ahLst/>
              <a:cxnLst>
                <a:cxn ang="0">
                  <a:pos x="90" y="349"/>
                </a:cxn>
                <a:cxn ang="0">
                  <a:pos x="0" y="349"/>
                </a:cxn>
                <a:cxn ang="0">
                  <a:pos x="159" y="174"/>
                </a:cxn>
                <a:cxn ang="0">
                  <a:pos x="0" y="0"/>
                </a:cxn>
                <a:cxn ang="0">
                  <a:pos x="90" y="0"/>
                </a:cxn>
                <a:cxn ang="0">
                  <a:pos x="246" y="174"/>
                </a:cxn>
                <a:cxn ang="0">
                  <a:pos x="90" y="349"/>
                </a:cxn>
              </a:cxnLst>
              <a:rect l="0" t="0" r="r" b="b"/>
              <a:pathLst>
                <a:path w="246" h="349">
                  <a:moveTo>
                    <a:pt x="90" y="349"/>
                  </a:moveTo>
                  <a:lnTo>
                    <a:pt x="0" y="349"/>
                  </a:lnTo>
                  <a:lnTo>
                    <a:pt x="159" y="174"/>
                  </a:lnTo>
                  <a:lnTo>
                    <a:pt x="0" y="0"/>
                  </a:lnTo>
                  <a:lnTo>
                    <a:pt x="90" y="0"/>
                  </a:lnTo>
                  <a:lnTo>
                    <a:pt x="246" y="174"/>
                  </a:lnTo>
                  <a:lnTo>
                    <a:pt x="90" y="349"/>
                  </a:lnTo>
                  <a:close/>
                </a:path>
              </a:pathLst>
            </a:custGeom>
            <a:grpFill/>
            <a:ln w="9525">
              <a:noFill/>
              <a:round/>
              <a:headEnd/>
              <a:tailEnd/>
            </a:ln>
          </p:spPr>
          <p:txBody>
            <a:bodyPr vert="horz" wrap="square" lIns="54950" tIns="27475" rIns="54950" bIns="27475" numCol="1" anchor="t" anchorCtr="0" compatLnSpc="1">
              <a:prstTxWarp prst="textNoShape">
                <a:avLst/>
              </a:prstTxWarp>
            </a:bodyPr>
            <a:lstStyle/>
            <a:p>
              <a:endParaRPr lang="zh-CN" altLang="en-US" sz="800">
                <a:solidFill>
                  <a:srgbClr val="1D1D1A"/>
                </a:solidFill>
                <a:latin typeface="Arial" panose="020B0604020202020204" pitchFamily="34" charset="0"/>
                <a:ea typeface="微软雅黑" panose="020B0503020204020204" pitchFamily="34" charset="-122"/>
                <a:cs typeface="Arial" pitchFamily="34" charset="0"/>
              </a:endParaRPr>
            </a:p>
          </p:txBody>
        </p:sp>
        <p:sp>
          <p:nvSpPr>
            <p:cNvPr id="198" name="Freeform 9"/>
            <p:cNvSpPr>
              <a:spLocks/>
            </p:cNvSpPr>
            <p:nvPr/>
          </p:nvSpPr>
          <p:spPr bwMode="auto">
            <a:xfrm>
              <a:off x="15369549" y="11793538"/>
              <a:ext cx="393700" cy="554037"/>
            </a:xfrm>
            <a:custGeom>
              <a:avLst/>
              <a:gdLst/>
              <a:ahLst/>
              <a:cxnLst>
                <a:cxn ang="0">
                  <a:pos x="92" y="349"/>
                </a:cxn>
                <a:cxn ang="0">
                  <a:pos x="0" y="349"/>
                </a:cxn>
                <a:cxn ang="0">
                  <a:pos x="161" y="174"/>
                </a:cxn>
                <a:cxn ang="0">
                  <a:pos x="0" y="0"/>
                </a:cxn>
                <a:cxn ang="0">
                  <a:pos x="92" y="0"/>
                </a:cxn>
                <a:cxn ang="0">
                  <a:pos x="248" y="174"/>
                </a:cxn>
                <a:cxn ang="0">
                  <a:pos x="92" y="349"/>
                </a:cxn>
              </a:cxnLst>
              <a:rect l="0" t="0" r="r" b="b"/>
              <a:pathLst>
                <a:path w="248" h="349">
                  <a:moveTo>
                    <a:pt x="92" y="349"/>
                  </a:moveTo>
                  <a:lnTo>
                    <a:pt x="0" y="349"/>
                  </a:lnTo>
                  <a:lnTo>
                    <a:pt x="161" y="174"/>
                  </a:lnTo>
                  <a:lnTo>
                    <a:pt x="0" y="0"/>
                  </a:lnTo>
                  <a:lnTo>
                    <a:pt x="92" y="0"/>
                  </a:lnTo>
                  <a:lnTo>
                    <a:pt x="248" y="174"/>
                  </a:lnTo>
                  <a:lnTo>
                    <a:pt x="92" y="349"/>
                  </a:lnTo>
                  <a:close/>
                </a:path>
              </a:pathLst>
            </a:custGeom>
            <a:grpFill/>
            <a:ln w="9525">
              <a:noFill/>
              <a:round/>
              <a:headEnd/>
              <a:tailEnd/>
            </a:ln>
          </p:spPr>
          <p:txBody>
            <a:bodyPr vert="horz" wrap="square" lIns="54950" tIns="27475" rIns="54950" bIns="27475" numCol="1" anchor="t" anchorCtr="0" compatLnSpc="1">
              <a:prstTxWarp prst="textNoShape">
                <a:avLst/>
              </a:prstTxWarp>
            </a:bodyPr>
            <a:lstStyle/>
            <a:p>
              <a:endParaRPr lang="zh-CN" altLang="en-US" sz="800">
                <a:solidFill>
                  <a:srgbClr val="1D1D1A"/>
                </a:solidFill>
                <a:latin typeface="Arial" panose="020B0604020202020204" pitchFamily="34" charset="0"/>
                <a:ea typeface="微软雅黑" panose="020B0503020204020204" pitchFamily="34" charset="-122"/>
                <a:cs typeface="Arial" pitchFamily="34" charset="0"/>
              </a:endParaRPr>
            </a:p>
          </p:txBody>
        </p:sp>
      </p:grpSp>
      <p:sp>
        <p:nvSpPr>
          <p:cNvPr id="136" name="文本框 135"/>
          <p:cNvSpPr txBox="1"/>
          <p:nvPr/>
        </p:nvSpPr>
        <p:spPr>
          <a:xfrm>
            <a:off x="3058173" y="774307"/>
            <a:ext cx="2847471" cy="338466"/>
          </a:xfrm>
          <a:prstGeom prst="rect">
            <a:avLst/>
          </a:prstGeom>
          <a:noFill/>
        </p:spPr>
        <p:txBody>
          <a:bodyPr wrap="square" rtlCol="0">
            <a:spAutoFit/>
          </a:bodyPr>
          <a:lstStyle/>
          <a:p>
            <a:pPr algn="ctr"/>
            <a:r>
              <a:rPr kumimoji="1" lang="en-US" sz="1600" b="1">
                <a:solidFill>
                  <a:srgbClr val="C00000"/>
                </a:solidFill>
                <a:latin typeface="Arial" panose="020B0604020202020204" pitchFamily="34" charset="0"/>
                <a:ea typeface="Microsoft YaHei" panose="020B0503020204020204" pitchFamily="34" charset="-122"/>
              </a:rPr>
              <a:t>Two existing frontiers</a:t>
            </a:r>
          </a:p>
        </p:txBody>
      </p:sp>
      <p:cxnSp>
        <p:nvCxnSpPr>
          <p:cNvPr id="139" name="直接连接符 138"/>
          <p:cNvCxnSpPr>
            <a:endCxn id="136" idx="1"/>
          </p:cNvCxnSpPr>
          <p:nvPr/>
        </p:nvCxnSpPr>
        <p:spPr>
          <a:xfrm flipV="1">
            <a:off x="603965" y="943541"/>
            <a:ext cx="2454208" cy="187812"/>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a:stCxn id="136" idx="3"/>
          </p:cNvCxnSpPr>
          <p:nvPr/>
        </p:nvCxnSpPr>
        <p:spPr>
          <a:xfrm>
            <a:off x="5905643" y="943541"/>
            <a:ext cx="1906144" cy="18780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154" name="矩形 153"/>
          <p:cNvSpPr/>
          <p:nvPr/>
        </p:nvSpPr>
        <p:spPr>
          <a:xfrm>
            <a:off x="8465694" y="2442368"/>
            <a:ext cx="3159008" cy="3081605"/>
          </a:xfrm>
          <a:prstGeom prst="rect">
            <a:avLst/>
          </a:prstGeom>
          <a:gradFill flip="none" rotWithShape="1">
            <a:gsLst>
              <a:gs pos="0">
                <a:srgbClr val="DBDBDB">
                  <a:alpha val="40000"/>
                </a:srgbClr>
              </a:gs>
              <a:gs pos="100000">
                <a:srgbClr val="9FA0A0">
                  <a:alpha val="0"/>
                </a:srgbClr>
              </a:gs>
            </a:gsLst>
            <a:lin ang="16200000" scaled="1"/>
            <a:tileRect/>
          </a:gradFill>
          <a:ln w="3175">
            <a:noFill/>
          </a:ln>
        </p:spPr>
        <p:txBody>
          <a:bodyPr wrap="square" lIns="31726" tIns="31726" rIns="31726" bIns="31726" anchor="ctr">
            <a:noAutofit/>
          </a:bodyPr>
          <a:lstStyle/>
          <a:p>
            <a:pPr algn="ctr"/>
            <a:endParaRPr lang="zh-CN" altLang="en-US" sz="800" b="1">
              <a:solidFill>
                <a:srgbClr val="FFFFFF"/>
              </a:solidFill>
              <a:latin typeface="Arial" panose="020B0604020202020204" pitchFamily="34" charset="0"/>
              <a:ea typeface="微软雅黑" pitchFamily="34" charset="-122"/>
              <a:cs typeface="Arial" pitchFamily="34" charset="0"/>
              <a:sym typeface="Arial" panose="020B0604020202020204" pitchFamily="34" charset="0"/>
            </a:endParaRPr>
          </a:p>
        </p:txBody>
      </p:sp>
      <p:sp>
        <p:nvSpPr>
          <p:cNvPr id="155" name="矩形 154"/>
          <p:cNvSpPr/>
          <p:nvPr/>
        </p:nvSpPr>
        <p:spPr>
          <a:xfrm>
            <a:off x="8472763" y="1872890"/>
            <a:ext cx="3159009" cy="513124"/>
          </a:xfrm>
          <a:prstGeom prst="rect">
            <a:avLst/>
          </a:prstGeom>
          <a:solidFill>
            <a:srgbClr val="0070C0"/>
          </a:solidFill>
          <a:ln w="3175">
            <a:miter lim="400000"/>
          </a:ln>
        </p:spPr>
        <p:txBody>
          <a:bodyPr wrap="square" lIns="31726" tIns="31726" rIns="31726" bIns="31726" anchor="ctr">
            <a:noAutofit/>
          </a:bodyPr>
          <a:lstStyle/>
          <a:p>
            <a:pPr algn="ctr"/>
            <a:r>
              <a:rPr lang="en-US" sz="1200" b="1">
                <a:solidFill>
                  <a:srgbClr val="FFFFFF"/>
                </a:solidFill>
                <a:latin typeface="Arial" panose="020B0604020202020204" pitchFamily="34" charset="0"/>
                <a:ea typeface="微软雅黑" pitchFamily="34" charset="-122"/>
                <a:cs typeface="Arial" pitchFamily="34" charset="0"/>
                <a:sym typeface="Arial" panose="020B0604020202020204" pitchFamily="34" charset="0"/>
              </a:rPr>
              <a:t>Intelligent edge</a:t>
            </a:r>
          </a:p>
        </p:txBody>
      </p:sp>
      <p:sp>
        <p:nvSpPr>
          <p:cNvPr id="157" name="矩形 253"/>
          <p:cNvSpPr txBox="1"/>
          <p:nvPr/>
        </p:nvSpPr>
        <p:spPr>
          <a:xfrm>
            <a:off x="10794917" y="4986410"/>
            <a:ext cx="794882" cy="35224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p>
            <a:pPr algn="ctr" defTabSz="2763514">
              <a:lnSpc>
                <a:spcPct val="120000"/>
              </a:lnSpc>
              <a:defRPr sz="4500" b="0">
                <a:latin typeface="FZLanTingHei-M-GBK"/>
                <a:ea typeface="FZLanTingHei-M-GBK"/>
                <a:cs typeface="FZLanTingHei-M-GBK"/>
                <a:sym typeface="FZLanTingHei-M-GBK"/>
              </a:defRPr>
            </a:pPr>
            <a:r>
              <a:rPr lang="en-US" sz="1000">
                <a:solidFill>
                  <a:srgbClr val="1D1D1A"/>
                </a:solidFill>
                <a:latin typeface="Arial" panose="020B0604020202020204" pitchFamily="34" charset="0"/>
                <a:ea typeface="微软雅黑" panose="020B0503020204020204" pitchFamily="34" charset="-122"/>
                <a:cs typeface="Arial" pitchFamily="34" charset="0"/>
                <a:sym typeface="FZLanTingHei-M-GBK"/>
              </a:rPr>
              <a:t>Huawei public</a:t>
            </a:r>
          </a:p>
          <a:p>
            <a:pPr algn="ctr" defTabSz="2763514">
              <a:lnSpc>
                <a:spcPct val="120000"/>
              </a:lnSpc>
              <a:defRPr sz="4500" b="0">
                <a:latin typeface="FZLanTingHei-M-GBK"/>
                <a:ea typeface="FZLanTingHei-M-GBK"/>
                <a:cs typeface="FZLanTingHei-M-GBK"/>
                <a:sym typeface="FZLanTingHei-M-GBK"/>
              </a:defRPr>
            </a:pPr>
            <a:r>
              <a:rPr lang="en-US" sz="1000">
                <a:solidFill>
                  <a:srgbClr val="1D1D1A"/>
                </a:solidFill>
                <a:latin typeface="Arial" panose="020B0604020202020204" pitchFamily="34" charset="0"/>
                <a:ea typeface="微软雅黑" panose="020B0503020204020204" pitchFamily="34" charset="-122"/>
                <a:cs typeface="Arial" pitchFamily="34" charset="0"/>
                <a:sym typeface="FZLanTingHei-M-GBK"/>
              </a:rPr>
              <a:t>/private cloud</a:t>
            </a:r>
          </a:p>
        </p:txBody>
      </p:sp>
      <p:sp>
        <p:nvSpPr>
          <p:cNvPr id="176" name="矩形 253"/>
          <p:cNvSpPr txBox="1"/>
          <p:nvPr/>
        </p:nvSpPr>
        <p:spPr>
          <a:xfrm>
            <a:off x="10694143" y="4515919"/>
            <a:ext cx="939464" cy="30769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algn="ctr" defTabSz="2763514">
              <a:defRPr sz="4500" b="0">
                <a:latin typeface="FZLanTingHei-M-GBK"/>
                <a:ea typeface="FZLanTingHei-M-GBK"/>
                <a:cs typeface="FZLanTingHei-M-GBK"/>
                <a:sym typeface="FZLanTingHei-M-GBK"/>
              </a:defRPr>
            </a:pPr>
            <a:r>
              <a:rPr lang="en-US" sz="1000">
                <a:solidFill>
                  <a:srgbClr val="1D1D1A"/>
                </a:solidFill>
                <a:latin typeface="Arial" panose="020B0604020202020204" pitchFamily="34" charset="0"/>
                <a:ea typeface="微软雅黑" panose="020B0503020204020204" pitchFamily="34" charset="-122"/>
                <a:cs typeface="Arial" pitchFamily="34" charset="0"/>
                <a:sym typeface="FZLanTingHei-M-GBK"/>
              </a:rPr>
              <a:t>Cloud-based AI training</a:t>
            </a:r>
          </a:p>
        </p:txBody>
      </p:sp>
      <p:sp>
        <p:nvSpPr>
          <p:cNvPr id="179" name="矩形 253"/>
          <p:cNvSpPr txBox="1"/>
          <p:nvPr/>
        </p:nvSpPr>
        <p:spPr>
          <a:xfrm>
            <a:off x="9501061" y="4605339"/>
            <a:ext cx="1059308" cy="461545"/>
          </a:xfrm>
          <a:prstGeom prst="rect">
            <a:avLst/>
          </a:prstGeom>
          <a:ln w="12700">
            <a:miter lim="400000"/>
          </a:ln>
          <a:effectLst/>
          <a:extLst>
            <a:ext uri="{C572A759-6A51-4108-AA02-DFA0A04FC94B}">
              <ma14:wrappingTextBoxFlag xmlns:ma14="http://schemas.microsoft.com/office/mac/drawingml/2011/main" xmlns="" val="1"/>
            </a:ext>
          </a:extLst>
        </p:spPr>
        <p:txBody>
          <a:bodyPr wrap="square" lIns="0" tIns="0" rIns="0" bIns="0" anchor="ctr">
            <a:spAutoFit/>
          </a:bodyPr>
          <a:lstStyle/>
          <a:p>
            <a:pPr algn="ctr" defTabSz="2763514">
              <a:defRPr sz="6000">
                <a:solidFill>
                  <a:srgbClr val="FFC000"/>
                </a:solidFill>
                <a:latin typeface="Huawei Sans"/>
                <a:ea typeface="Huawei Sans"/>
                <a:cs typeface="Huawei Sans"/>
                <a:sym typeface="Huawei Sans"/>
              </a:defRPr>
            </a:pPr>
            <a:r>
              <a:rPr lang="en-US" sz="1000" b="1">
                <a:solidFill>
                  <a:schemeClr val="tx2"/>
                </a:solidFill>
                <a:latin typeface="Arial" panose="020B0604020202020204" pitchFamily="34" charset="0"/>
                <a:ea typeface="微软雅黑" panose="020B0503020204020204" pitchFamily="34" charset="-122"/>
                <a:cs typeface="Arial" pitchFamily="34" charset="0"/>
                <a:sym typeface="Huawei Sans"/>
              </a:rPr>
              <a:t>Unified intelligent management</a:t>
            </a:r>
          </a:p>
        </p:txBody>
      </p:sp>
      <p:sp>
        <p:nvSpPr>
          <p:cNvPr id="180" name="矩形 253"/>
          <p:cNvSpPr txBox="1"/>
          <p:nvPr/>
        </p:nvSpPr>
        <p:spPr>
          <a:xfrm>
            <a:off x="8539893" y="5013874"/>
            <a:ext cx="902256" cy="35224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p>
            <a:pPr algn="ctr" defTabSz="2763514">
              <a:lnSpc>
                <a:spcPct val="120000"/>
              </a:lnSpc>
              <a:defRPr sz="4500" b="0">
                <a:latin typeface="FZLanTingHei-M-GBK"/>
                <a:ea typeface="FZLanTingHei-M-GBK"/>
                <a:cs typeface="FZLanTingHei-M-GBK"/>
                <a:sym typeface="FZLanTingHei-M-GBK"/>
              </a:defRPr>
            </a:pPr>
            <a:r>
              <a:rPr lang="en-US" sz="1000">
                <a:solidFill>
                  <a:srgbClr val="1D1D1A"/>
                </a:solidFill>
                <a:latin typeface="Arial" panose="020B0604020202020204" pitchFamily="34" charset="0"/>
                <a:ea typeface="微软雅黑" panose="020B0503020204020204" pitchFamily="34" charset="-122"/>
                <a:cs typeface="Arial" pitchFamily="34" charset="0"/>
                <a:sym typeface="FZLanTingHei-M-GBK"/>
              </a:rPr>
              <a:t>AI platform for </a:t>
            </a:r>
          </a:p>
          <a:p>
            <a:pPr algn="ctr" defTabSz="2763514">
              <a:lnSpc>
                <a:spcPct val="120000"/>
              </a:lnSpc>
              <a:defRPr sz="4500" b="0">
                <a:latin typeface="FZLanTingHei-M-GBK"/>
                <a:ea typeface="FZLanTingHei-M-GBK"/>
                <a:cs typeface="FZLanTingHei-M-GBK"/>
                <a:sym typeface="FZLanTingHei-M-GBK"/>
              </a:defRPr>
            </a:pPr>
            <a:r>
              <a:rPr lang="en-US" sz="1000">
                <a:solidFill>
                  <a:srgbClr val="1D1D1A"/>
                </a:solidFill>
                <a:latin typeface="Arial" panose="020B0604020202020204" pitchFamily="34" charset="0"/>
                <a:ea typeface="微软雅黑" panose="020B0503020204020204" pitchFamily="34" charset="-122"/>
                <a:cs typeface="Arial" pitchFamily="34" charset="0"/>
                <a:sym typeface="FZLanTingHei-M-GBK"/>
              </a:rPr>
              <a:t>major industries</a:t>
            </a:r>
          </a:p>
        </p:txBody>
      </p:sp>
      <p:sp>
        <p:nvSpPr>
          <p:cNvPr id="181" name="矩形 253"/>
          <p:cNvSpPr txBox="1"/>
          <p:nvPr/>
        </p:nvSpPr>
        <p:spPr>
          <a:xfrm>
            <a:off x="8643695" y="4585437"/>
            <a:ext cx="503212" cy="15384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p>
            <a:pPr algn="ctr" defTabSz="2763514">
              <a:defRPr sz="4500" b="0">
                <a:latin typeface="Huawei Sans"/>
                <a:ea typeface="Huawei Sans"/>
                <a:cs typeface="Huawei Sans"/>
                <a:sym typeface="Huawei Sans"/>
              </a:defRPr>
            </a:pPr>
            <a:r>
              <a:rPr lang="en-US" sz="1000">
                <a:solidFill>
                  <a:srgbClr val="1D1D1A"/>
                </a:solidFill>
                <a:latin typeface="Arial" panose="020B0604020202020204" pitchFamily="34" charset="0"/>
                <a:ea typeface="微软雅黑" panose="020B0503020204020204" pitchFamily="34" charset="-122"/>
                <a:cs typeface="Arial" pitchFamily="34" charset="0"/>
                <a:sym typeface="FZLanTingHei-M-GBK"/>
              </a:rPr>
              <a:t>AI image</a:t>
            </a:r>
          </a:p>
        </p:txBody>
      </p:sp>
      <p:pic>
        <p:nvPicPr>
          <p:cNvPr id="199" name="图像" descr="图像"/>
          <p:cNvPicPr>
            <a:picLocks/>
          </p:cNvPicPr>
          <p:nvPr/>
        </p:nvPicPr>
        <p:blipFill>
          <a:blip r:embed="rId3"/>
          <a:stretch>
            <a:fillRect/>
          </a:stretch>
        </p:blipFill>
        <p:spPr>
          <a:xfrm>
            <a:off x="9319492" y="4315037"/>
            <a:ext cx="1344250" cy="292346"/>
          </a:xfrm>
          <a:prstGeom prst="trapezoid">
            <a:avLst>
              <a:gd name="adj" fmla="val 72685"/>
            </a:avLst>
          </a:prstGeom>
          <a:gradFill flip="none" rotWithShape="1">
            <a:gsLst>
              <a:gs pos="0">
                <a:srgbClr val="DBDBDB"/>
              </a:gs>
              <a:gs pos="100000">
                <a:srgbClr val="0086AA">
                  <a:alpha val="0"/>
                </a:srgbClr>
              </a:gs>
            </a:gsLst>
            <a:lin ang="16200000" scaled="1"/>
            <a:tileRect/>
          </a:gradFill>
          <a:ln w="3175">
            <a:noFill/>
          </a:ln>
        </p:spPr>
      </p:pic>
      <p:grpSp>
        <p:nvGrpSpPr>
          <p:cNvPr id="201" name="组合 200"/>
          <p:cNvGrpSpPr/>
          <p:nvPr/>
        </p:nvGrpSpPr>
        <p:grpSpPr>
          <a:xfrm>
            <a:off x="8622556" y="3946356"/>
            <a:ext cx="545489" cy="545489"/>
            <a:chOff x="516702" y="3073976"/>
            <a:chExt cx="343882" cy="343882"/>
          </a:xfrm>
        </p:grpSpPr>
        <p:pic>
          <p:nvPicPr>
            <p:cNvPr id="202" name="图像" descr="图像"/>
            <p:cNvPicPr>
              <a:picLocks noChangeAspect="1"/>
            </p:cNvPicPr>
            <p:nvPr/>
          </p:nvPicPr>
          <p:blipFill>
            <a:blip r:embed="rId7">
              <a:duotone>
                <a:prstClr val="black"/>
                <a:schemeClr val="accent5">
                  <a:tint val="45000"/>
                  <a:satMod val="400000"/>
                </a:schemeClr>
              </a:duotone>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571020" y="3133812"/>
              <a:ext cx="217669" cy="224211"/>
            </a:xfrm>
            <a:prstGeom prst="rect">
              <a:avLst/>
            </a:prstGeom>
            <a:ln w="12700" cap="flat">
              <a:noFill/>
              <a:miter lim="400000"/>
            </a:ln>
            <a:effectLst/>
          </p:spPr>
        </p:pic>
        <p:sp>
          <p:nvSpPr>
            <p:cNvPr id="203" name="椭圆 202"/>
            <p:cNvSpPr/>
            <p:nvPr/>
          </p:nvSpPr>
          <p:spPr>
            <a:xfrm>
              <a:off x="516702" y="3073976"/>
              <a:ext cx="343882" cy="343882"/>
            </a:xfrm>
            <a:prstGeom prst="ellipse">
              <a:avLst/>
            </a:prstGeom>
            <a:solidFill>
              <a:srgbClr val="7F7F7F">
                <a:alpha val="20000"/>
              </a:srgbClr>
            </a:solidFill>
            <a:ln w="12700">
              <a:miter lim="400000"/>
            </a:ln>
          </p:spPr>
          <p:txBody>
            <a:bodyPr wrap="square" lIns="67021" tIns="67021" rIns="67021" bIns="67021" anchor="ctr">
              <a:noAutofit/>
            </a:bodyPr>
            <a:lstStyle/>
            <a:p>
              <a:pPr algn="ctr" defTabSz="3028398"/>
              <a:endParaRPr lang="zh-CN" altLang="en-US" sz="800">
                <a:solidFill>
                  <a:srgbClr val="1D1D1A"/>
                </a:solidFill>
                <a:latin typeface="Arial" panose="020B0604020202020204" pitchFamily="34" charset="0"/>
                <a:ea typeface="微软雅黑" panose="020B0503020204020204" pitchFamily="34" charset="-122"/>
                <a:cs typeface="Arial" pitchFamily="34" charset="0"/>
              </a:endParaRPr>
            </a:p>
          </p:txBody>
        </p:sp>
      </p:grpSp>
      <p:grpSp>
        <p:nvGrpSpPr>
          <p:cNvPr id="204" name="组合 203"/>
          <p:cNvGrpSpPr/>
          <p:nvPr/>
        </p:nvGrpSpPr>
        <p:grpSpPr>
          <a:xfrm>
            <a:off x="10919612" y="3946356"/>
            <a:ext cx="545489" cy="545489"/>
            <a:chOff x="2833621" y="3073976"/>
            <a:chExt cx="343882" cy="343882"/>
          </a:xfrm>
        </p:grpSpPr>
        <p:pic>
          <p:nvPicPr>
            <p:cNvPr id="205" name="图像" descr="图像"/>
            <p:cNvPicPr>
              <a:picLocks noChangeAspect="1"/>
            </p:cNvPicPr>
            <p:nvPr/>
          </p:nvPicPr>
          <p:blipFill>
            <a:blip r:embed="rId9">
              <a:duotone>
                <a:prstClr val="black"/>
                <a:schemeClr val="accent5">
                  <a:tint val="45000"/>
                  <a:satMod val="400000"/>
                </a:schemeClr>
              </a:duotone>
              <a:extLst>
                <a:ext uri="{BEBA8EAE-BF5A-486C-A8C5-ECC9F3942E4B}">
                  <a14:imgProps xmlns:a14="http://schemas.microsoft.com/office/drawing/2010/main">
                    <a14:imgLayer r:embed="rId10">
                      <a14:imgEffect>
                        <a14:brightnessContrast bright="-40000" contrast="-40000"/>
                      </a14:imgEffect>
                    </a14:imgLayer>
                  </a14:imgProps>
                </a:ext>
              </a:extLst>
            </a:blip>
            <a:stretch>
              <a:fillRect/>
            </a:stretch>
          </p:blipFill>
          <p:spPr>
            <a:xfrm>
              <a:off x="2881125" y="3152019"/>
              <a:ext cx="248874" cy="187797"/>
            </a:xfrm>
            <a:prstGeom prst="rect">
              <a:avLst/>
            </a:prstGeom>
            <a:ln w="12700" cap="flat">
              <a:noFill/>
              <a:miter lim="400000"/>
            </a:ln>
            <a:effectLst/>
          </p:spPr>
        </p:pic>
        <p:sp>
          <p:nvSpPr>
            <p:cNvPr id="206" name="椭圆 205"/>
            <p:cNvSpPr/>
            <p:nvPr/>
          </p:nvSpPr>
          <p:spPr>
            <a:xfrm>
              <a:off x="2833621" y="3073976"/>
              <a:ext cx="343882" cy="343882"/>
            </a:xfrm>
            <a:prstGeom prst="ellipse">
              <a:avLst/>
            </a:prstGeom>
            <a:solidFill>
              <a:srgbClr val="7F7F7F">
                <a:alpha val="20000"/>
              </a:srgbClr>
            </a:solidFill>
            <a:ln w="12700">
              <a:miter lim="400000"/>
            </a:ln>
          </p:spPr>
          <p:txBody>
            <a:bodyPr wrap="square" lIns="67021" tIns="67021" rIns="67021" bIns="67021" anchor="ctr">
              <a:noAutofit/>
            </a:bodyPr>
            <a:lstStyle/>
            <a:p>
              <a:pPr algn="ctr" defTabSz="3028398"/>
              <a:endParaRPr lang="zh-CN" altLang="en-US" sz="800">
                <a:solidFill>
                  <a:srgbClr val="1D1D1A"/>
                </a:solidFill>
                <a:latin typeface="Arial" panose="020B0604020202020204" pitchFamily="34" charset="0"/>
                <a:ea typeface="微软雅黑" panose="020B0503020204020204" pitchFamily="34" charset="-122"/>
                <a:cs typeface="Arial" pitchFamily="34" charset="0"/>
              </a:endParaRPr>
            </a:p>
          </p:txBody>
        </p:sp>
      </p:grpSp>
      <p:grpSp>
        <p:nvGrpSpPr>
          <p:cNvPr id="207" name="组合 206"/>
          <p:cNvGrpSpPr/>
          <p:nvPr/>
        </p:nvGrpSpPr>
        <p:grpSpPr>
          <a:xfrm>
            <a:off x="9102441" y="4414643"/>
            <a:ext cx="287888" cy="564812"/>
            <a:chOff x="851987" y="3388296"/>
            <a:chExt cx="207958" cy="521853"/>
          </a:xfrm>
        </p:grpSpPr>
        <p:sp>
          <p:nvSpPr>
            <p:cNvPr id="208" name="等腰三角形 207"/>
            <p:cNvSpPr/>
            <p:nvPr/>
          </p:nvSpPr>
          <p:spPr>
            <a:xfrm rot="5400000">
              <a:off x="695039" y="3545244"/>
              <a:ext cx="521853" cy="207958"/>
            </a:xfrm>
            <a:prstGeom prst="triangle">
              <a:avLst/>
            </a:prstGeom>
            <a:gradFill>
              <a:gsLst>
                <a:gs pos="0">
                  <a:srgbClr val="7F7F7F">
                    <a:alpha val="39000"/>
                  </a:srgbClr>
                </a:gs>
                <a:gs pos="84000">
                  <a:srgbClr val="7F7F7F">
                    <a:alpha val="0"/>
                  </a:srgbClr>
                </a:gs>
              </a:gsLst>
              <a:lin ang="5400000" scaled="0"/>
            </a:gradFill>
            <a:ln w="9525">
              <a:noFill/>
              <a:miter lim="800000"/>
            </a:ln>
          </p:spPr>
          <p:txBody>
            <a:bodyPr anchor="ctr" anchorCtr="1"/>
            <a:lstStyle/>
            <a:p>
              <a:pPr algn="ctr" defTabSz="176982">
                <a:buSzPct val="100000"/>
              </a:pPr>
              <a:endParaRPr lang="zh-CN" altLang="en-US" sz="800" kern="0">
                <a:solidFill>
                  <a:srgbClr val="1D1D1A"/>
                </a:solidFill>
                <a:effectLst>
                  <a:outerShdw blurRad="50800" dist="50800" dir="5400000" algn="ctr" rotWithShape="0">
                    <a:srgbClr val="0070C0">
                      <a:alpha val="0"/>
                    </a:srgbClr>
                  </a:outerShdw>
                </a:effectLst>
                <a:latin typeface="Arial" panose="020B0604020202020204" pitchFamily="34" charset="0"/>
                <a:ea typeface="微软雅黑" panose="020B0503020204020204" pitchFamily="34" charset="-122"/>
                <a:cs typeface="Arial" pitchFamily="34" charset="0"/>
              </a:endParaRPr>
            </a:p>
          </p:txBody>
        </p:sp>
        <p:sp>
          <p:nvSpPr>
            <p:cNvPr id="209" name="等腰三角形 208"/>
            <p:cNvSpPr/>
            <p:nvPr/>
          </p:nvSpPr>
          <p:spPr>
            <a:xfrm rot="5400000">
              <a:off x="764257" y="3583214"/>
              <a:ext cx="331286" cy="132018"/>
            </a:xfrm>
            <a:prstGeom prst="triangle">
              <a:avLst/>
            </a:prstGeom>
            <a:gradFill>
              <a:gsLst>
                <a:gs pos="0">
                  <a:srgbClr val="7F7F7F">
                    <a:alpha val="19000"/>
                  </a:srgbClr>
                </a:gs>
                <a:gs pos="100000">
                  <a:srgbClr val="7F7F7F">
                    <a:alpha val="0"/>
                  </a:srgbClr>
                </a:gs>
              </a:gsLst>
              <a:lin ang="5400000" scaled="0"/>
            </a:gradFill>
            <a:ln w="9525">
              <a:noFill/>
              <a:miter lim="800000"/>
            </a:ln>
          </p:spPr>
          <p:txBody>
            <a:bodyPr anchor="ctr" anchorCtr="1"/>
            <a:lstStyle/>
            <a:p>
              <a:pPr algn="ctr" defTabSz="176982">
                <a:buSzPct val="100000"/>
              </a:pPr>
              <a:endParaRPr lang="zh-CN" altLang="en-US" sz="800" kern="0">
                <a:solidFill>
                  <a:srgbClr val="1D1D1A"/>
                </a:solidFill>
                <a:effectLst>
                  <a:outerShdw blurRad="50800" dist="50800" dir="5400000" algn="ctr" rotWithShape="0">
                    <a:srgbClr val="0070C0">
                      <a:alpha val="0"/>
                    </a:srgbClr>
                  </a:outerShdw>
                </a:effectLst>
                <a:latin typeface="Arial" panose="020B0604020202020204" pitchFamily="34" charset="0"/>
                <a:ea typeface="微软雅黑" panose="020B0503020204020204" pitchFamily="34" charset="-122"/>
                <a:cs typeface="Arial" pitchFamily="34" charset="0"/>
              </a:endParaRPr>
            </a:p>
          </p:txBody>
        </p:sp>
      </p:grpSp>
      <p:grpSp>
        <p:nvGrpSpPr>
          <p:cNvPr id="210" name="组合 209"/>
          <p:cNvGrpSpPr/>
          <p:nvPr/>
        </p:nvGrpSpPr>
        <p:grpSpPr>
          <a:xfrm flipH="1">
            <a:off x="10622802" y="4414643"/>
            <a:ext cx="287888" cy="564812"/>
            <a:chOff x="851987" y="3388296"/>
            <a:chExt cx="207958" cy="521853"/>
          </a:xfrm>
        </p:grpSpPr>
        <p:sp>
          <p:nvSpPr>
            <p:cNvPr id="211" name="等腰三角形 210"/>
            <p:cNvSpPr/>
            <p:nvPr/>
          </p:nvSpPr>
          <p:spPr>
            <a:xfrm rot="5400000">
              <a:off x="695039" y="3545244"/>
              <a:ext cx="521853" cy="207958"/>
            </a:xfrm>
            <a:prstGeom prst="triangle">
              <a:avLst/>
            </a:prstGeom>
            <a:gradFill>
              <a:gsLst>
                <a:gs pos="0">
                  <a:srgbClr val="7F7F7F">
                    <a:alpha val="39000"/>
                  </a:srgbClr>
                </a:gs>
                <a:gs pos="84000">
                  <a:srgbClr val="7F7F7F">
                    <a:alpha val="0"/>
                  </a:srgbClr>
                </a:gs>
              </a:gsLst>
              <a:lin ang="5400000" scaled="0"/>
            </a:gradFill>
            <a:ln w="9525">
              <a:noFill/>
              <a:miter lim="800000"/>
            </a:ln>
          </p:spPr>
          <p:txBody>
            <a:bodyPr anchor="ctr" anchorCtr="1"/>
            <a:lstStyle/>
            <a:p>
              <a:pPr algn="ctr" defTabSz="176982">
                <a:buSzPct val="100000"/>
              </a:pPr>
              <a:endParaRPr lang="zh-CN" altLang="en-US" sz="800" kern="0">
                <a:solidFill>
                  <a:srgbClr val="1D1D1A"/>
                </a:solidFill>
                <a:effectLst>
                  <a:outerShdw blurRad="50800" dist="50800" dir="5400000" algn="ctr" rotWithShape="0">
                    <a:srgbClr val="0070C0">
                      <a:alpha val="0"/>
                    </a:srgbClr>
                  </a:outerShdw>
                </a:effectLst>
                <a:latin typeface="Arial" panose="020B0604020202020204" pitchFamily="34" charset="0"/>
                <a:ea typeface="微软雅黑" panose="020B0503020204020204" pitchFamily="34" charset="-122"/>
                <a:cs typeface="Arial" pitchFamily="34" charset="0"/>
              </a:endParaRPr>
            </a:p>
          </p:txBody>
        </p:sp>
        <p:sp>
          <p:nvSpPr>
            <p:cNvPr id="212" name="等腰三角形 211"/>
            <p:cNvSpPr/>
            <p:nvPr/>
          </p:nvSpPr>
          <p:spPr>
            <a:xfrm rot="5400000">
              <a:off x="764257" y="3583214"/>
              <a:ext cx="331286" cy="132018"/>
            </a:xfrm>
            <a:prstGeom prst="triangle">
              <a:avLst/>
            </a:prstGeom>
            <a:gradFill>
              <a:gsLst>
                <a:gs pos="0">
                  <a:srgbClr val="7F7F7F">
                    <a:alpha val="19000"/>
                  </a:srgbClr>
                </a:gs>
                <a:gs pos="100000">
                  <a:srgbClr val="7F7F7F">
                    <a:alpha val="0"/>
                  </a:srgbClr>
                </a:gs>
              </a:gsLst>
              <a:lin ang="5400000" scaled="0"/>
            </a:gradFill>
            <a:ln w="9525">
              <a:noFill/>
              <a:miter lim="800000"/>
            </a:ln>
          </p:spPr>
          <p:txBody>
            <a:bodyPr anchor="ctr" anchorCtr="1"/>
            <a:lstStyle/>
            <a:p>
              <a:pPr algn="ctr" defTabSz="176982">
                <a:buSzPct val="100000"/>
              </a:pPr>
              <a:endParaRPr lang="zh-CN" altLang="en-US" sz="800" kern="0">
                <a:solidFill>
                  <a:srgbClr val="1D1D1A"/>
                </a:solidFill>
                <a:effectLst>
                  <a:outerShdw blurRad="50800" dist="50800" dir="5400000" algn="ctr" rotWithShape="0">
                    <a:srgbClr val="0070C0">
                      <a:alpha val="0"/>
                    </a:srgbClr>
                  </a:outerShdw>
                </a:effectLst>
                <a:latin typeface="Arial" panose="020B0604020202020204" pitchFamily="34" charset="0"/>
                <a:ea typeface="微软雅黑" panose="020B0503020204020204" pitchFamily="34" charset="-122"/>
                <a:cs typeface="Arial" pitchFamily="34" charset="0"/>
              </a:endParaRPr>
            </a:p>
          </p:txBody>
        </p:sp>
      </p:grpSp>
      <p:sp>
        <p:nvSpPr>
          <p:cNvPr id="213" name="矩形 253"/>
          <p:cNvSpPr txBox="1"/>
          <p:nvPr/>
        </p:nvSpPr>
        <p:spPr>
          <a:xfrm>
            <a:off x="9546098" y="4092750"/>
            <a:ext cx="891038" cy="38917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p>
            <a:pPr algn="ctr" defTabSz="2763514">
              <a:lnSpc>
                <a:spcPct val="120000"/>
              </a:lnSpc>
              <a:defRPr sz="7000" b="0">
                <a:latin typeface="Huawei Sans"/>
                <a:ea typeface="Huawei Sans"/>
                <a:cs typeface="Huawei Sans"/>
                <a:sym typeface="Huawei Sans"/>
              </a:defRPr>
            </a:pPr>
            <a:r>
              <a:rPr lang="en-US" sz="1200" b="1">
                <a:solidFill>
                  <a:srgbClr val="C00000"/>
                </a:solidFill>
                <a:latin typeface="Arial" panose="020B0604020202020204" pitchFamily="34" charset="0"/>
                <a:ea typeface="微软雅黑" panose="020B0503020204020204" pitchFamily="34" charset="-122"/>
                <a:cs typeface="Arial" pitchFamily="34" charset="0"/>
                <a:sym typeface="Huawei Sans"/>
              </a:rPr>
              <a:t>FusionCube</a:t>
            </a:r>
          </a:p>
          <a:p>
            <a:pPr algn="ctr" defTabSz="2763514">
              <a:lnSpc>
                <a:spcPct val="120000"/>
              </a:lnSpc>
              <a:defRPr sz="2500" b="0">
                <a:latin typeface="Huawei Sans"/>
                <a:ea typeface="Huawei Sans"/>
                <a:cs typeface="Huawei Sans"/>
                <a:sym typeface="Huawei Sans"/>
              </a:defRPr>
            </a:pPr>
            <a:r>
              <a:rPr lang="en-US" sz="1000">
                <a:solidFill>
                  <a:srgbClr val="1D1D1A"/>
                </a:solidFill>
                <a:latin typeface="Arial" panose="020B0604020202020204" pitchFamily="34" charset="0"/>
                <a:ea typeface="微软雅黑" panose="020B0503020204020204" pitchFamily="34" charset="-122"/>
                <a:cs typeface="Arial" pitchFamily="34" charset="0"/>
                <a:sym typeface="Huawei Sans"/>
              </a:rPr>
              <a:t>Center</a:t>
            </a:r>
          </a:p>
        </p:txBody>
      </p:sp>
      <p:sp>
        <p:nvSpPr>
          <p:cNvPr id="214" name="文本框 213"/>
          <p:cNvSpPr txBox="1"/>
          <p:nvPr/>
        </p:nvSpPr>
        <p:spPr>
          <a:xfrm>
            <a:off x="8778059" y="1547899"/>
            <a:ext cx="2326631" cy="338466"/>
          </a:xfrm>
          <a:prstGeom prst="rect">
            <a:avLst/>
          </a:prstGeom>
          <a:noFill/>
        </p:spPr>
        <p:txBody>
          <a:bodyPr wrap="square" rtlCol="0">
            <a:spAutoFit/>
          </a:bodyPr>
          <a:lstStyle/>
          <a:p>
            <a:pPr algn="ctr"/>
            <a:r>
              <a:rPr kumimoji="1" lang="en-US" sz="1600" b="1">
                <a:solidFill>
                  <a:srgbClr val="C00000"/>
                </a:solidFill>
                <a:latin typeface="Arial" panose="020B0604020202020204" pitchFamily="34" charset="0"/>
                <a:ea typeface="Microsoft YaHei" panose="020B0503020204020204" pitchFamily="34" charset="-122"/>
              </a:rPr>
              <a:t>Edge data</a:t>
            </a:r>
          </a:p>
        </p:txBody>
      </p:sp>
      <p:cxnSp>
        <p:nvCxnSpPr>
          <p:cNvPr id="215" name="直接连接符 214"/>
          <p:cNvCxnSpPr/>
          <p:nvPr/>
        </p:nvCxnSpPr>
        <p:spPr>
          <a:xfrm flipV="1">
            <a:off x="8472765" y="1720992"/>
            <a:ext cx="745311" cy="151898"/>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6" name="直接连接符 215"/>
          <p:cNvCxnSpPr/>
          <p:nvPr/>
        </p:nvCxnSpPr>
        <p:spPr>
          <a:xfrm>
            <a:off x="10758043" y="1732228"/>
            <a:ext cx="834509" cy="134022"/>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20" name="直接箭头连接符 219"/>
          <p:cNvCxnSpPr/>
          <p:nvPr/>
        </p:nvCxnSpPr>
        <p:spPr>
          <a:xfrm flipV="1">
            <a:off x="7889004" y="5523973"/>
            <a:ext cx="541250" cy="576836"/>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5" name="内容占位符 2"/>
          <p:cNvSpPr txBox="1">
            <a:spLocks/>
          </p:cNvSpPr>
          <p:nvPr/>
        </p:nvSpPr>
        <p:spPr bwMode="auto">
          <a:xfrm>
            <a:off x="641784" y="1957323"/>
            <a:ext cx="3475113" cy="1141147"/>
          </a:xfrm>
          <a:prstGeom prst="rect">
            <a:avLst/>
          </a:prstGeom>
          <a:noFill/>
          <a:ln>
            <a:noFill/>
          </a:ln>
        </p:spPr>
        <p:txBody>
          <a:bodyPr vert="horz" wrap="square" lIns="71944" tIns="35972" rIns="71944" bIns="35972" numCol="1" anchor="t" anchorCtr="0" compatLnSpc="1">
            <a:prstTxWarp prst="textNoShape">
              <a:avLst/>
            </a:prstTxWarp>
          </a:bodyPr>
          <a:lstStyle>
            <a:lvl1pPr marL="223816" indent="-223816" algn="l" defTabSz="673033" rtl="0" fontAlgn="base">
              <a:lnSpc>
                <a:spcPct val="140000"/>
              </a:lnSpc>
              <a:spcBef>
                <a:spcPct val="0"/>
              </a:spcBef>
              <a:spcAft>
                <a:spcPct val="20000"/>
              </a:spcAft>
              <a:buClr>
                <a:srgbClr val="595959"/>
              </a:buClr>
              <a:buSzPct val="100000"/>
              <a:buFont typeface="微软雅黑" panose="020B0503020204020204" pitchFamily="34" charset="-122"/>
              <a:buChar char="›"/>
              <a:defRPr b="1">
                <a:solidFill>
                  <a:schemeClr val="tx1"/>
                </a:solidFill>
                <a:latin typeface="微软雅黑" pitchFamily="34" charset="-122"/>
                <a:ea typeface="微软雅黑" pitchFamily="34" charset="-122"/>
                <a:cs typeface="+mn-cs"/>
              </a:defRPr>
            </a:lvl1pPr>
            <a:lvl2pPr marL="455567" indent="-231752" algn="l" defTabSz="673033" rtl="0" fontAlgn="base">
              <a:lnSpc>
                <a:spcPct val="140000"/>
              </a:lnSpc>
              <a:spcBef>
                <a:spcPct val="0"/>
              </a:spcBef>
              <a:spcAft>
                <a:spcPct val="20000"/>
              </a:spcAft>
              <a:buClr>
                <a:srgbClr val="595959"/>
              </a:buClr>
              <a:buSzPct val="100000"/>
              <a:buFont typeface="FrutigerNext LT Regular" panose="020B0503040504020204" pitchFamily="34" charset="0"/>
              <a:buChar char="»"/>
              <a:defRPr sz="1600">
                <a:solidFill>
                  <a:schemeClr val="tx1"/>
                </a:solidFill>
                <a:latin typeface="微软雅黑" pitchFamily="34" charset="-122"/>
                <a:ea typeface="微软雅黑" pitchFamily="34" charset="-122"/>
              </a:defRPr>
            </a:lvl2pPr>
            <a:lvl3pPr marL="679382" indent="-223816" algn="l" defTabSz="673033" rtl="0" fontAlgn="base">
              <a:lnSpc>
                <a:spcPct val="140000"/>
              </a:lnSpc>
              <a:spcBef>
                <a:spcPct val="0"/>
              </a:spcBef>
              <a:spcAft>
                <a:spcPct val="20000"/>
              </a:spcAft>
              <a:buClr>
                <a:srgbClr val="595959"/>
              </a:buClr>
              <a:buSzPct val="80000"/>
              <a:buFont typeface="FrutigerNext LT Regular" panose="020B0503040504020204" pitchFamily="34" charset="0"/>
              <a:buChar char="–"/>
              <a:defRPr sz="1400">
                <a:solidFill>
                  <a:schemeClr val="tx1"/>
                </a:solidFill>
                <a:latin typeface="微软雅黑" pitchFamily="34" charset="-122"/>
                <a:ea typeface="微软雅黑" pitchFamily="34" charset="-122"/>
              </a:defRPr>
            </a:lvl3pPr>
            <a:lvl4pPr marL="1176220" indent="-166671" algn="l" defTabSz="673033" rtl="0" fontAlgn="base">
              <a:lnSpc>
                <a:spcPct val="140000"/>
              </a:lnSpc>
              <a:spcBef>
                <a:spcPct val="0"/>
              </a:spcBef>
              <a:spcAft>
                <a:spcPct val="20000"/>
              </a:spcAft>
              <a:buClr>
                <a:schemeClr val="bg2"/>
              </a:buClr>
              <a:buSzPct val="60000"/>
              <a:buChar char="–"/>
              <a:defRPr sz="1200">
                <a:solidFill>
                  <a:schemeClr val="tx1"/>
                </a:solidFill>
                <a:latin typeface="微软雅黑" pitchFamily="34" charset="-122"/>
                <a:ea typeface="微软雅黑" pitchFamily="34" charset="-122"/>
              </a:defRPr>
            </a:lvl4pPr>
            <a:lvl5pPr marL="1512737" indent="-166671" algn="l" defTabSz="673033" rtl="0" fontAlgn="base">
              <a:lnSpc>
                <a:spcPct val="140000"/>
              </a:lnSpc>
              <a:spcBef>
                <a:spcPct val="0"/>
              </a:spcBef>
              <a:spcAft>
                <a:spcPct val="20000"/>
              </a:spcAft>
              <a:buClr>
                <a:schemeClr val="bg2"/>
              </a:buClr>
              <a:buSzPct val="60000"/>
              <a:buFont typeface="Trebuchet MS" pitchFamily="34" charset="0"/>
              <a:buChar char="~"/>
              <a:defRPr sz="1000">
                <a:solidFill>
                  <a:schemeClr val="tx1"/>
                </a:solidFill>
                <a:latin typeface="微软雅黑" pitchFamily="34" charset="-122"/>
                <a:ea typeface="微软雅黑" pitchFamily="34" charset="-122"/>
              </a:defRPr>
            </a:lvl5pPr>
            <a:lvl6pPr marL="1896703" indent="-167944" algn="l" defTabSz="673110" rtl="0" eaLnBrk="1" fontAlgn="base" hangingPunct="1">
              <a:lnSpc>
                <a:spcPct val="140000"/>
              </a:lnSpc>
              <a:spcBef>
                <a:spcPct val="0"/>
              </a:spcBef>
              <a:spcAft>
                <a:spcPct val="20000"/>
              </a:spcAft>
              <a:buClr>
                <a:schemeClr val="bg2"/>
              </a:buClr>
              <a:buSzPct val="60000"/>
              <a:buFont typeface="Trebuchet MS" pitchFamily="34" charset="0"/>
              <a:buChar char="~"/>
              <a:defRPr sz="1000">
                <a:solidFill>
                  <a:schemeClr val="tx1"/>
                </a:solidFill>
                <a:latin typeface="+mn-lt"/>
                <a:ea typeface="+mn-ea"/>
              </a:defRPr>
            </a:lvl6pPr>
            <a:lvl7pPr marL="2280576" indent="-167944" algn="l" defTabSz="673110" rtl="0" eaLnBrk="1" fontAlgn="base" hangingPunct="1">
              <a:lnSpc>
                <a:spcPct val="140000"/>
              </a:lnSpc>
              <a:spcBef>
                <a:spcPct val="0"/>
              </a:spcBef>
              <a:spcAft>
                <a:spcPct val="20000"/>
              </a:spcAft>
              <a:buClr>
                <a:schemeClr val="bg2"/>
              </a:buClr>
              <a:buSzPct val="60000"/>
              <a:buFont typeface="Trebuchet MS" pitchFamily="34" charset="0"/>
              <a:buChar char="~"/>
              <a:defRPr sz="1000">
                <a:solidFill>
                  <a:schemeClr val="tx1"/>
                </a:solidFill>
                <a:latin typeface="+mn-lt"/>
                <a:ea typeface="+mn-ea"/>
              </a:defRPr>
            </a:lvl7pPr>
            <a:lvl8pPr marL="2664449" indent="-167944" algn="l" defTabSz="673110" rtl="0" eaLnBrk="1" fontAlgn="base" hangingPunct="1">
              <a:lnSpc>
                <a:spcPct val="140000"/>
              </a:lnSpc>
              <a:spcBef>
                <a:spcPct val="0"/>
              </a:spcBef>
              <a:spcAft>
                <a:spcPct val="20000"/>
              </a:spcAft>
              <a:buClr>
                <a:schemeClr val="bg2"/>
              </a:buClr>
              <a:buSzPct val="60000"/>
              <a:buFont typeface="Trebuchet MS" pitchFamily="34" charset="0"/>
              <a:buChar char="~"/>
              <a:defRPr sz="1000">
                <a:solidFill>
                  <a:schemeClr val="tx1"/>
                </a:solidFill>
                <a:latin typeface="+mn-lt"/>
                <a:ea typeface="+mn-ea"/>
              </a:defRPr>
            </a:lvl8pPr>
            <a:lvl9pPr marL="3048321" indent="-167944" algn="l" defTabSz="673110" rtl="0" eaLnBrk="1" fontAlgn="base" hangingPunct="1">
              <a:lnSpc>
                <a:spcPct val="140000"/>
              </a:lnSpc>
              <a:spcBef>
                <a:spcPct val="0"/>
              </a:spcBef>
              <a:spcAft>
                <a:spcPct val="20000"/>
              </a:spcAft>
              <a:buClr>
                <a:schemeClr val="bg2"/>
              </a:buClr>
              <a:buSzPct val="60000"/>
              <a:buFont typeface="Trebuchet MS" pitchFamily="34" charset="0"/>
              <a:buChar char="~"/>
              <a:defRPr sz="1000">
                <a:solidFill>
                  <a:schemeClr val="tx1"/>
                </a:solidFill>
                <a:latin typeface="+mn-lt"/>
                <a:ea typeface="+mn-ea"/>
              </a:defRPr>
            </a:lvl9pPr>
          </a:lstStyle>
          <a:p>
            <a:pPr marL="228416" indent="-228416">
              <a:lnSpc>
                <a:spcPct val="100000"/>
              </a:lnSpc>
              <a:buFont typeface="+mj-lt"/>
              <a:buAutoNum type="arabicPeriod"/>
            </a:pPr>
            <a:r>
              <a:rPr lang="en-US" sz="1000" b="0">
                <a:solidFill>
                  <a:srgbClr val="000000"/>
                </a:solidFill>
                <a:latin typeface="Arial" panose="020B0604020202020204" pitchFamily="34" charset="0"/>
              </a:rPr>
              <a:t>The core production and transactional system of enterprises is a valuable market.</a:t>
            </a:r>
          </a:p>
          <a:p>
            <a:pPr marL="228416" indent="-228416">
              <a:lnSpc>
                <a:spcPct val="100000"/>
              </a:lnSpc>
              <a:buFont typeface="+mj-lt"/>
              <a:buAutoNum type="arabicPeriod"/>
            </a:pPr>
            <a:r>
              <a:rPr lang="en-US" sz="1000" b="0">
                <a:solidFill>
                  <a:srgbClr val="000000"/>
                </a:solidFill>
                <a:latin typeface="Arial" panose="020B0604020202020204" pitchFamily="34" charset="0"/>
              </a:rPr>
              <a:t>The data accessing rate jumps up much faster than data size increase, create strong demand for high performance storage.</a:t>
            </a:r>
          </a:p>
          <a:p>
            <a:pPr marL="228416" indent="-228416">
              <a:lnSpc>
                <a:spcPct val="100000"/>
              </a:lnSpc>
              <a:buFont typeface="+mj-lt"/>
              <a:buAutoNum type="arabicPeriod"/>
            </a:pPr>
            <a:r>
              <a:rPr lang="en-US" sz="1000" b="0">
                <a:solidFill>
                  <a:srgbClr val="FF0000"/>
                </a:solidFill>
                <a:latin typeface="Arial" panose="020B0604020202020204" pitchFamily="34" charset="0"/>
              </a:rPr>
              <a:t>NVME, new media (SSD &amp; SCM), all flash, high-end storage integrated databases (centralized deployed) </a:t>
            </a:r>
            <a:r>
              <a:rPr lang="en-US" sz="1000" b="0">
                <a:solidFill>
                  <a:srgbClr val="1D1D1A"/>
                </a:solidFill>
                <a:latin typeface="Arial" panose="020B0604020202020204" pitchFamily="34" charset="0"/>
              </a:rPr>
              <a:t>are there to meet industry requirements for performance improvement.</a:t>
            </a:r>
          </a:p>
        </p:txBody>
      </p:sp>
      <p:sp>
        <p:nvSpPr>
          <p:cNvPr id="126" name="矩形 125"/>
          <p:cNvSpPr/>
          <p:nvPr/>
        </p:nvSpPr>
        <p:spPr>
          <a:xfrm>
            <a:off x="588959" y="1715179"/>
            <a:ext cx="1351143" cy="276927"/>
          </a:xfrm>
          <a:prstGeom prst="rect">
            <a:avLst/>
          </a:prstGeom>
        </p:spPr>
        <p:txBody>
          <a:bodyPr wrap="square">
            <a:spAutoFit/>
          </a:bodyPr>
          <a:lstStyle/>
          <a:p>
            <a:r>
              <a:rPr lang="en-US" sz="1200" b="1">
                <a:solidFill>
                  <a:srgbClr val="C00000"/>
                </a:solidFill>
                <a:latin typeface="Arial" panose="020B0604020202020204" pitchFamily="34" charset="0"/>
                <a:ea typeface="微软雅黑"/>
              </a:rPr>
              <a:t>Opportunities</a:t>
            </a:r>
          </a:p>
        </p:txBody>
      </p:sp>
      <p:sp>
        <p:nvSpPr>
          <p:cNvPr id="127" name="内容占位符 2"/>
          <p:cNvSpPr txBox="1">
            <a:spLocks/>
          </p:cNvSpPr>
          <p:nvPr/>
        </p:nvSpPr>
        <p:spPr bwMode="auto">
          <a:xfrm>
            <a:off x="4073374" y="1675474"/>
            <a:ext cx="3830632" cy="1594396"/>
          </a:xfrm>
          <a:prstGeom prst="rect">
            <a:avLst/>
          </a:prstGeom>
          <a:noFill/>
          <a:ln>
            <a:noFill/>
          </a:ln>
        </p:spPr>
        <p:txBody>
          <a:bodyPr vert="horz" wrap="square" lIns="71944" tIns="35972" rIns="71944" bIns="35972" numCol="1" anchor="t" anchorCtr="0" compatLnSpc="1">
            <a:prstTxWarp prst="textNoShape">
              <a:avLst/>
            </a:prstTxWarp>
          </a:bodyPr>
          <a:lstStyle>
            <a:lvl1pPr marL="223816" indent="-223816" algn="l" defTabSz="673033" rtl="0" fontAlgn="base">
              <a:lnSpc>
                <a:spcPct val="140000"/>
              </a:lnSpc>
              <a:spcBef>
                <a:spcPct val="0"/>
              </a:spcBef>
              <a:spcAft>
                <a:spcPct val="20000"/>
              </a:spcAft>
              <a:buClr>
                <a:srgbClr val="595959"/>
              </a:buClr>
              <a:buSzPct val="100000"/>
              <a:buFont typeface="微软雅黑" panose="020B0503020204020204" pitchFamily="34" charset="-122"/>
              <a:buChar char="›"/>
              <a:defRPr b="1">
                <a:solidFill>
                  <a:schemeClr val="tx1"/>
                </a:solidFill>
                <a:latin typeface="微软雅黑" pitchFamily="34" charset="-122"/>
                <a:ea typeface="微软雅黑" pitchFamily="34" charset="-122"/>
                <a:cs typeface="+mn-cs"/>
              </a:defRPr>
            </a:lvl1pPr>
            <a:lvl2pPr marL="455567" indent="-231752" algn="l" defTabSz="673033" rtl="0" fontAlgn="base">
              <a:lnSpc>
                <a:spcPct val="140000"/>
              </a:lnSpc>
              <a:spcBef>
                <a:spcPct val="0"/>
              </a:spcBef>
              <a:spcAft>
                <a:spcPct val="20000"/>
              </a:spcAft>
              <a:buClr>
                <a:srgbClr val="595959"/>
              </a:buClr>
              <a:buSzPct val="100000"/>
              <a:buFont typeface="FrutigerNext LT Regular" panose="020B0503040504020204" pitchFamily="34" charset="0"/>
              <a:buChar char="»"/>
              <a:defRPr sz="1600">
                <a:solidFill>
                  <a:schemeClr val="tx1"/>
                </a:solidFill>
                <a:latin typeface="微软雅黑" pitchFamily="34" charset="-122"/>
                <a:ea typeface="微软雅黑" pitchFamily="34" charset="-122"/>
              </a:defRPr>
            </a:lvl2pPr>
            <a:lvl3pPr marL="679382" indent="-223816" algn="l" defTabSz="673033" rtl="0" fontAlgn="base">
              <a:lnSpc>
                <a:spcPct val="140000"/>
              </a:lnSpc>
              <a:spcBef>
                <a:spcPct val="0"/>
              </a:spcBef>
              <a:spcAft>
                <a:spcPct val="20000"/>
              </a:spcAft>
              <a:buClr>
                <a:srgbClr val="595959"/>
              </a:buClr>
              <a:buSzPct val="80000"/>
              <a:buFont typeface="FrutigerNext LT Regular" panose="020B0503040504020204" pitchFamily="34" charset="0"/>
              <a:buChar char="–"/>
              <a:defRPr sz="1400">
                <a:solidFill>
                  <a:schemeClr val="tx1"/>
                </a:solidFill>
                <a:latin typeface="微软雅黑" pitchFamily="34" charset="-122"/>
                <a:ea typeface="微软雅黑" pitchFamily="34" charset="-122"/>
              </a:defRPr>
            </a:lvl3pPr>
            <a:lvl4pPr marL="1176220" indent="-166671" algn="l" defTabSz="673033" rtl="0" fontAlgn="base">
              <a:lnSpc>
                <a:spcPct val="140000"/>
              </a:lnSpc>
              <a:spcBef>
                <a:spcPct val="0"/>
              </a:spcBef>
              <a:spcAft>
                <a:spcPct val="20000"/>
              </a:spcAft>
              <a:buClr>
                <a:schemeClr val="bg2"/>
              </a:buClr>
              <a:buSzPct val="60000"/>
              <a:buChar char="–"/>
              <a:defRPr sz="1200">
                <a:solidFill>
                  <a:schemeClr val="tx1"/>
                </a:solidFill>
                <a:latin typeface="微软雅黑" pitchFamily="34" charset="-122"/>
                <a:ea typeface="微软雅黑" pitchFamily="34" charset="-122"/>
              </a:defRPr>
            </a:lvl4pPr>
            <a:lvl5pPr marL="1512737" indent="-166671" algn="l" defTabSz="673033" rtl="0" fontAlgn="base">
              <a:lnSpc>
                <a:spcPct val="140000"/>
              </a:lnSpc>
              <a:spcBef>
                <a:spcPct val="0"/>
              </a:spcBef>
              <a:spcAft>
                <a:spcPct val="20000"/>
              </a:spcAft>
              <a:buClr>
                <a:schemeClr val="bg2"/>
              </a:buClr>
              <a:buSzPct val="60000"/>
              <a:buFont typeface="Trebuchet MS" pitchFamily="34" charset="0"/>
              <a:buChar char="~"/>
              <a:defRPr sz="1000">
                <a:solidFill>
                  <a:schemeClr val="tx1"/>
                </a:solidFill>
                <a:latin typeface="微软雅黑" pitchFamily="34" charset="-122"/>
                <a:ea typeface="微软雅黑" pitchFamily="34" charset="-122"/>
              </a:defRPr>
            </a:lvl5pPr>
            <a:lvl6pPr marL="1896703" indent="-167944" algn="l" defTabSz="673110" rtl="0" eaLnBrk="1" fontAlgn="base" hangingPunct="1">
              <a:lnSpc>
                <a:spcPct val="140000"/>
              </a:lnSpc>
              <a:spcBef>
                <a:spcPct val="0"/>
              </a:spcBef>
              <a:spcAft>
                <a:spcPct val="20000"/>
              </a:spcAft>
              <a:buClr>
                <a:schemeClr val="bg2"/>
              </a:buClr>
              <a:buSzPct val="60000"/>
              <a:buFont typeface="Trebuchet MS" pitchFamily="34" charset="0"/>
              <a:buChar char="~"/>
              <a:defRPr sz="1000">
                <a:solidFill>
                  <a:schemeClr val="tx1"/>
                </a:solidFill>
                <a:latin typeface="+mn-lt"/>
                <a:ea typeface="+mn-ea"/>
              </a:defRPr>
            </a:lvl6pPr>
            <a:lvl7pPr marL="2280576" indent="-167944" algn="l" defTabSz="673110" rtl="0" eaLnBrk="1" fontAlgn="base" hangingPunct="1">
              <a:lnSpc>
                <a:spcPct val="140000"/>
              </a:lnSpc>
              <a:spcBef>
                <a:spcPct val="0"/>
              </a:spcBef>
              <a:spcAft>
                <a:spcPct val="20000"/>
              </a:spcAft>
              <a:buClr>
                <a:schemeClr val="bg2"/>
              </a:buClr>
              <a:buSzPct val="60000"/>
              <a:buFont typeface="Trebuchet MS" pitchFamily="34" charset="0"/>
              <a:buChar char="~"/>
              <a:defRPr sz="1000">
                <a:solidFill>
                  <a:schemeClr val="tx1"/>
                </a:solidFill>
                <a:latin typeface="+mn-lt"/>
                <a:ea typeface="+mn-ea"/>
              </a:defRPr>
            </a:lvl7pPr>
            <a:lvl8pPr marL="2664449" indent="-167944" algn="l" defTabSz="673110" rtl="0" eaLnBrk="1" fontAlgn="base" hangingPunct="1">
              <a:lnSpc>
                <a:spcPct val="140000"/>
              </a:lnSpc>
              <a:spcBef>
                <a:spcPct val="0"/>
              </a:spcBef>
              <a:spcAft>
                <a:spcPct val="20000"/>
              </a:spcAft>
              <a:buClr>
                <a:schemeClr val="bg2"/>
              </a:buClr>
              <a:buSzPct val="60000"/>
              <a:buFont typeface="Trebuchet MS" pitchFamily="34" charset="0"/>
              <a:buChar char="~"/>
              <a:defRPr sz="1000">
                <a:solidFill>
                  <a:schemeClr val="tx1"/>
                </a:solidFill>
                <a:latin typeface="+mn-lt"/>
                <a:ea typeface="+mn-ea"/>
              </a:defRPr>
            </a:lvl8pPr>
            <a:lvl9pPr marL="3048321" indent="-167944" algn="l" defTabSz="673110" rtl="0" eaLnBrk="1" fontAlgn="base" hangingPunct="1">
              <a:lnSpc>
                <a:spcPct val="140000"/>
              </a:lnSpc>
              <a:spcBef>
                <a:spcPct val="0"/>
              </a:spcBef>
              <a:spcAft>
                <a:spcPct val="20000"/>
              </a:spcAft>
              <a:buClr>
                <a:schemeClr val="bg2"/>
              </a:buClr>
              <a:buSzPct val="60000"/>
              <a:buFont typeface="Trebuchet MS" pitchFamily="34" charset="0"/>
              <a:buChar char="~"/>
              <a:defRPr sz="1000">
                <a:solidFill>
                  <a:schemeClr val="tx1"/>
                </a:solidFill>
                <a:latin typeface="+mn-lt"/>
                <a:ea typeface="+mn-ea"/>
              </a:defRPr>
            </a:lvl9pPr>
          </a:lstStyle>
          <a:p>
            <a:pPr marL="0" indent="0">
              <a:lnSpc>
                <a:spcPct val="120000"/>
              </a:lnSpc>
              <a:buNone/>
            </a:pPr>
            <a:endParaRPr lang="en-US" altLang="zh-CN" sz="800" b="0" kern="0">
              <a:solidFill>
                <a:srgbClr val="000000"/>
              </a:solidFill>
              <a:latin typeface="Arial" panose="020B0604020202020204" pitchFamily="34" charset="0"/>
            </a:endParaRPr>
          </a:p>
          <a:p>
            <a:pPr marL="228416" indent="-228416">
              <a:lnSpc>
                <a:spcPct val="120000"/>
              </a:lnSpc>
              <a:spcAft>
                <a:spcPts val="0"/>
              </a:spcAft>
              <a:buFont typeface="+mj-lt"/>
              <a:buAutoNum type="arabicPeriod"/>
            </a:pPr>
            <a:r>
              <a:rPr lang="en-US" sz="1000" b="0">
                <a:solidFill>
                  <a:schemeClr val="tx2"/>
                </a:solidFill>
                <a:latin typeface="Arial" panose="020B0604020202020204" pitchFamily="34" charset="0"/>
                <a:cs typeface="Arial" panose="020B0604020202020204" pitchFamily="34" charset="0"/>
              </a:rPr>
              <a:t>Mass unstructured data growth brings in huge market opportunities for</a:t>
            </a:r>
            <a:r>
              <a:rPr lang="en-US" sz="1000" b="0">
                <a:solidFill>
                  <a:schemeClr val="accent5"/>
                </a:solidFill>
                <a:latin typeface="Arial" panose="020B0604020202020204" pitchFamily="34" charset="0"/>
                <a:cs typeface="Arial" panose="020B0604020202020204" pitchFamily="34" charset="0"/>
              </a:rPr>
              <a:t> </a:t>
            </a:r>
            <a:r>
              <a:rPr lang="en-US" sz="1000" b="0">
                <a:solidFill>
                  <a:srgbClr val="FF0000"/>
                </a:solidFill>
                <a:latin typeface="Arial" panose="020B0604020202020204" pitchFamily="34" charset="0"/>
                <a:cs typeface="Arial" panose="020B0604020202020204" pitchFamily="34" charset="0"/>
              </a:rPr>
              <a:t>distributed storage</a:t>
            </a:r>
            <a:r>
              <a:rPr lang="en-US" sz="1000" b="0">
                <a:solidFill>
                  <a:schemeClr val="accent5"/>
                </a:solidFill>
                <a:latin typeface="Arial" panose="020B0604020202020204" pitchFamily="34" charset="0"/>
                <a:cs typeface="Arial" panose="020B0604020202020204" pitchFamily="34" charset="0"/>
              </a:rPr>
              <a:t>.</a:t>
            </a:r>
          </a:p>
          <a:p>
            <a:pPr marL="228416" indent="-228416">
              <a:lnSpc>
                <a:spcPct val="120000"/>
              </a:lnSpc>
              <a:spcAft>
                <a:spcPts val="0"/>
              </a:spcAft>
              <a:buFont typeface="+mj-lt"/>
              <a:buAutoNum type="arabicPeriod"/>
            </a:pPr>
            <a:r>
              <a:rPr lang="en-US" altLang="zh-CN" sz="1000" b="0" kern="0">
                <a:solidFill>
                  <a:srgbClr val="FF0000"/>
                </a:solidFill>
                <a:latin typeface="Arial" panose="020B0604020202020204" pitchFamily="34" charset="0"/>
                <a:ea typeface="等线" panose="02010600030101010101" pitchFamily="2" charset="-122"/>
                <a:cs typeface="Arial" panose="020B0604020202020204" pitchFamily="34" charset="0"/>
              </a:rPr>
              <a:t>Huawei distributed storage </a:t>
            </a:r>
            <a:r>
              <a:rPr lang="en-US" altLang="zh-CN" sz="1000" b="0" kern="0">
                <a:solidFill>
                  <a:schemeClr val="tx2"/>
                </a:solidFill>
                <a:latin typeface="Arial" panose="020B0604020202020204" pitchFamily="34" charset="0"/>
                <a:ea typeface="等线" panose="02010600030101010101" pitchFamily="2" charset="-122"/>
                <a:cs typeface="Arial" panose="020B0604020202020204" pitchFamily="34" charset="0"/>
              </a:rPr>
              <a:t>breaks data silo with interworking protocols (NAS, Object, HDFS) on the same data. It naturally empowers </a:t>
            </a:r>
            <a:r>
              <a:rPr lang="en-US" altLang="zh-CN" sz="1000" kern="0">
                <a:solidFill>
                  <a:schemeClr val="tx2"/>
                </a:solidFill>
                <a:latin typeface="Arial" panose="020B0604020202020204" pitchFamily="34" charset="0"/>
                <a:ea typeface="等线" panose="02010600030101010101" pitchFamily="2" charset="-122"/>
                <a:cs typeface="Arial" panose="020B0604020202020204" pitchFamily="34" charset="0"/>
              </a:rPr>
              <a:t>data lake</a:t>
            </a:r>
            <a:r>
              <a:rPr lang="en-US" altLang="zh-CN" sz="1000" b="0" kern="0">
                <a:solidFill>
                  <a:schemeClr val="tx2"/>
                </a:solidFill>
                <a:latin typeface="Arial" panose="020B0604020202020204" pitchFamily="34" charset="0"/>
                <a:ea typeface="等线" panose="02010600030101010101" pitchFamily="2" charset="-122"/>
                <a:cs typeface="Arial" panose="020B0604020202020204" pitchFamily="34" charset="0"/>
              </a:rPr>
              <a:t> with tiered high capacity and separate computing/storage that allows full data utilization for better analyzing performance.</a:t>
            </a:r>
            <a:endParaRPr lang="zh-CN" altLang="en-US" sz="1000" b="0" kern="0">
              <a:solidFill>
                <a:schemeClr val="tx2"/>
              </a:solidFill>
              <a:latin typeface="Arial" panose="020B0604020202020204" pitchFamily="34" charset="0"/>
              <a:ea typeface="等线" panose="02010600030101010101" pitchFamily="2" charset="-122"/>
              <a:cs typeface="Arial" panose="020B0604020202020204" pitchFamily="34" charset="0"/>
            </a:endParaRPr>
          </a:p>
          <a:p>
            <a:pPr marL="228416" indent="-228416" defTabSz="1218906" fontAlgn="auto">
              <a:lnSpc>
                <a:spcPct val="120000"/>
              </a:lnSpc>
              <a:spcBef>
                <a:spcPts val="0"/>
              </a:spcBef>
              <a:spcAft>
                <a:spcPts val="0"/>
              </a:spcAft>
              <a:buClrTx/>
              <a:buSzTx/>
              <a:buFont typeface="+mj-lt"/>
              <a:buAutoNum type="arabicPeriod"/>
            </a:pPr>
            <a:r>
              <a:rPr lang="en-US" altLang="zh-CN" sz="1000" kern="0">
                <a:solidFill>
                  <a:schemeClr val="tx2"/>
                </a:solidFill>
                <a:latin typeface="Arial" panose="020B0604020202020204" pitchFamily="34" charset="0"/>
                <a:ea typeface="等线" panose="02010600030101010101" pitchFamily="2" charset="-122"/>
                <a:cs typeface="Arial" panose="020B0604020202020204" pitchFamily="34" charset="0"/>
              </a:rPr>
              <a:t>Data lake </a:t>
            </a:r>
            <a:r>
              <a:rPr lang="en-US" altLang="zh-CN" sz="1000" b="0" kern="0">
                <a:solidFill>
                  <a:schemeClr val="tx2"/>
                </a:solidFill>
                <a:latin typeface="Arial" panose="020B0604020202020204" pitchFamily="34" charset="0"/>
                <a:ea typeface="等线" panose="02010600030101010101" pitchFamily="2" charset="-122"/>
                <a:cs typeface="Arial" panose="020B0604020202020204" pitchFamily="34" charset="0"/>
              </a:rPr>
              <a:t>invigorates cold data, turn it into warm one.</a:t>
            </a:r>
            <a:endParaRPr lang="zh-CN" altLang="en-US" sz="1000" b="0" kern="0">
              <a:solidFill>
                <a:schemeClr val="tx2"/>
              </a:solidFill>
              <a:latin typeface="Arial" panose="020B0604020202020204" pitchFamily="34" charset="0"/>
              <a:ea typeface="等线" panose="02010600030101010101" pitchFamily="2" charset="-122"/>
              <a:cs typeface="Arial" panose="020B0604020202020204" pitchFamily="34" charset="0"/>
            </a:endParaRPr>
          </a:p>
          <a:p>
            <a:pPr marL="228416" indent="-228416">
              <a:lnSpc>
                <a:spcPct val="120000"/>
              </a:lnSpc>
              <a:spcAft>
                <a:spcPts val="0"/>
              </a:spcAft>
              <a:buFont typeface="+mj-lt"/>
              <a:buAutoNum type="arabicPeriod"/>
            </a:pPr>
            <a:endParaRPr lang="en-US" sz="800" b="0">
              <a:solidFill>
                <a:srgbClr val="C00000"/>
              </a:solidFill>
              <a:latin typeface="Arial" panose="020B0604020202020204" pitchFamily="34" charset="0"/>
            </a:endParaRPr>
          </a:p>
          <a:p>
            <a:pPr marL="228416" indent="-228416">
              <a:lnSpc>
                <a:spcPct val="120000"/>
              </a:lnSpc>
              <a:spcAft>
                <a:spcPts val="0"/>
              </a:spcAft>
              <a:buFont typeface="+mj-lt"/>
              <a:buAutoNum type="arabicPeriod"/>
            </a:pPr>
            <a:endParaRPr lang="en-US" sz="800" b="0">
              <a:solidFill>
                <a:srgbClr val="C00000"/>
              </a:solidFill>
              <a:latin typeface="Arial" panose="020B0604020202020204" pitchFamily="34" charset="0"/>
            </a:endParaRPr>
          </a:p>
        </p:txBody>
      </p:sp>
      <p:sp>
        <p:nvSpPr>
          <p:cNvPr id="128" name="矩形 127"/>
          <p:cNvSpPr/>
          <p:nvPr/>
        </p:nvSpPr>
        <p:spPr>
          <a:xfrm>
            <a:off x="4271944" y="1674598"/>
            <a:ext cx="1709636" cy="276927"/>
          </a:xfrm>
          <a:prstGeom prst="rect">
            <a:avLst/>
          </a:prstGeom>
        </p:spPr>
        <p:txBody>
          <a:bodyPr wrap="square">
            <a:spAutoFit/>
          </a:bodyPr>
          <a:lstStyle/>
          <a:p>
            <a:r>
              <a:rPr lang="en-US" sz="1200" b="1">
                <a:solidFill>
                  <a:srgbClr val="C00000"/>
                </a:solidFill>
                <a:latin typeface="Arial" panose="020B0604020202020204" pitchFamily="34" charset="0"/>
                <a:ea typeface="微软雅黑"/>
              </a:rPr>
              <a:t>Opportunities</a:t>
            </a:r>
          </a:p>
        </p:txBody>
      </p:sp>
      <p:sp>
        <p:nvSpPr>
          <p:cNvPr id="129" name="矩形 128"/>
          <p:cNvSpPr/>
          <p:nvPr/>
        </p:nvSpPr>
        <p:spPr>
          <a:xfrm>
            <a:off x="8554966" y="2479028"/>
            <a:ext cx="1284475" cy="276927"/>
          </a:xfrm>
          <a:prstGeom prst="rect">
            <a:avLst/>
          </a:prstGeom>
        </p:spPr>
        <p:txBody>
          <a:bodyPr wrap="square">
            <a:spAutoFit/>
          </a:bodyPr>
          <a:lstStyle/>
          <a:p>
            <a:r>
              <a:rPr lang="en-US" sz="1200" b="1">
                <a:solidFill>
                  <a:srgbClr val="C00000"/>
                </a:solidFill>
                <a:latin typeface="Arial" panose="020B0604020202020204" pitchFamily="34" charset="0"/>
                <a:ea typeface="微软雅黑"/>
              </a:rPr>
              <a:t>Opportunities</a:t>
            </a:r>
          </a:p>
        </p:txBody>
      </p:sp>
      <p:sp>
        <p:nvSpPr>
          <p:cNvPr id="130" name="矩形 129"/>
          <p:cNvSpPr/>
          <p:nvPr/>
        </p:nvSpPr>
        <p:spPr>
          <a:xfrm>
            <a:off x="8558788" y="2700041"/>
            <a:ext cx="3009690" cy="553854"/>
          </a:xfrm>
          <a:prstGeom prst="rect">
            <a:avLst/>
          </a:prstGeom>
        </p:spPr>
        <p:txBody>
          <a:bodyPr wrap="square">
            <a:spAutoFit/>
          </a:bodyPr>
          <a:lstStyle/>
          <a:p>
            <a:r>
              <a:rPr lang="en-US" sz="1000">
                <a:solidFill>
                  <a:srgbClr val="1D1D1A"/>
                </a:solidFill>
                <a:latin typeface="Arial" panose="020B0604020202020204" pitchFamily="34" charset="0"/>
                <a:ea typeface="微软雅黑"/>
                <a:cs typeface="Arial" pitchFamily="34" charset="0"/>
              </a:rPr>
              <a:t>5G, IOT and AI make Enterprise edges to store and process data. </a:t>
            </a:r>
            <a:r>
              <a:rPr lang="en-US" sz="1000" b="1">
                <a:solidFill>
                  <a:srgbClr val="C00000"/>
                </a:solidFill>
                <a:latin typeface="Arial" panose="020B0604020202020204" pitchFamily="34" charset="0"/>
                <a:ea typeface="微软雅黑"/>
                <a:cs typeface="Arial" pitchFamily="34" charset="0"/>
              </a:rPr>
              <a:t>Simplicity and intelligence</a:t>
            </a:r>
            <a:r>
              <a:rPr lang="en-US" sz="1000">
                <a:solidFill>
                  <a:srgbClr val="1D1D1A"/>
                </a:solidFill>
                <a:latin typeface="Arial" panose="020B0604020202020204" pitchFamily="34" charset="0"/>
                <a:ea typeface="微软雅黑"/>
                <a:cs typeface="Arial" pitchFamily="34" charset="0"/>
              </a:rPr>
              <a:t> are core competitiveness.</a:t>
            </a:r>
          </a:p>
        </p:txBody>
      </p:sp>
      <p:sp>
        <p:nvSpPr>
          <p:cNvPr id="131" name="矩形 130"/>
          <p:cNvSpPr/>
          <p:nvPr/>
        </p:nvSpPr>
        <p:spPr>
          <a:xfrm>
            <a:off x="8533607" y="3400291"/>
            <a:ext cx="3042061" cy="430775"/>
          </a:xfrm>
          <a:prstGeom prst="rect">
            <a:avLst/>
          </a:prstGeom>
        </p:spPr>
        <p:txBody>
          <a:bodyPr wrap="square">
            <a:spAutoFit/>
          </a:bodyPr>
          <a:lstStyle/>
          <a:p>
            <a:r>
              <a:rPr lang="en-US" sz="1100" b="1">
                <a:solidFill>
                  <a:srgbClr val="C00000"/>
                </a:solidFill>
                <a:latin typeface="Arial" panose="020B0604020202020204" pitchFamily="34" charset="0"/>
                <a:ea typeface="微软雅黑"/>
                <a:cs typeface="Times New Roman" panose="02020603050405020304" pitchFamily="18" charset="0"/>
              </a:rPr>
              <a:t>FusionCube</a:t>
            </a:r>
            <a:r>
              <a:rPr lang="en-US" sz="1100">
                <a:solidFill>
                  <a:srgbClr val="1D1D1A"/>
                </a:solidFill>
                <a:latin typeface="Arial" panose="020B0604020202020204" pitchFamily="34" charset="0"/>
                <a:ea typeface="微软雅黑"/>
                <a:cs typeface="Times New Roman" panose="02020603050405020304" pitchFamily="18" charset="0"/>
              </a:rPr>
              <a:t> provides full-stack integrated O&amp;M and delivery</a:t>
            </a:r>
          </a:p>
        </p:txBody>
      </p:sp>
      <p:cxnSp>
        <p:nvCxnSpPr>
          <p:cNvPr id="3" name="直接连接符 2"/>
          <p:cNvCxnSpPr/>
          <p:nvPr/>
        </p:nvCxnSpPr>
        <p:spPr>
          <a:xfrm>
            <a:off x="8423183" y="5523972"/>
            <a:ext cx="324680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17402" y="6100808"/>
            <a:ext cx="728482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5" name="计算资源 Computing resources…"/>
          <p:cNvSpPr txBox="1"/>
          <p:nvPr/>
        </p:nvSpPr>
        <p:spPr>
          <a:xfrm>
            <a:off x="1743431" y="5749792"/>
            <a:ext cx="2245223" cy="13846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defTabSz="3029610">
              <a:lnSpc>
                <a:spcPct val="120000"/>
              </a:lnSpc>
              <a:defRPr sz="4500">
                <a:solidFill>
                  <a:srgbClr val="FAC62E"/>
                </a:solidFill>
                <a:latin typeface="Huawei Sans"/>
                <a:ea typeface="Huawei Sans"/>
                <a:cs typeface="Huawei Sans"/>
                <a:sym typeface="Huawei Sans"/>
              </a:defRPr>
            </a:lvl1pPr>
          </a:lstStyle>
          <a:p>
            <a:pPr>
              <a:lnSpc>
                <a:spcPct val="100000"/>
              </a:lnSpc>
            </a:pPr>
            <a:r>
              <a:rPr lang="en-US" sz="800">
                <a:solidFill>
                  <a:srgbClr val="1D1D1A"/>
                </a:solidFill>
                <a:latin typeface="Arial" panose="020B0604020202020204" pitchFamily="34" charset="0"/>
                <a:ea typeface="微软雅黑" panose="020B0503020204020204" pitchFamily="34" charset="-122"/>
                <a:cs typeface="Arial" pitchFamily="34" charset="0"/>
              </a:rPr>
              <a:t>   </a:t>
            </a:r>
            <a:r>
              <a:rPr lang="en-US" sz="900">
                <a:solidFill>
                  <a:srgbClr val="1D1D1A"/>
                </a:solidFill>
                <a:latin typeface="Arial" panose="020B0604020202020204" pitchFamily="34" charset="0"/>
                <a:ea typeface="微软雅黑" panose="020B0503020204020204" pitchFamily="34" charset="-122"/>
                <a:cs typeface="Arial" pitchFamily="34" charset="0"/>
              </a:rPr>
              <a:t>Kunpeng                |             Ascend           </a:t>
            </a:r>
          </a:p>
        </p:txBody>
      </p:sp>
      <p:sp>
        <p:nvSpPr>
          <p:cNvPr id="83" name="Converged storage and database"/>
          <p:cNvSpPr txBox="1"/>
          <p:nvPr/>
        </p:nvSpPr>
        <p:spPr>
          <a:xfrm>
            <a:off x="5828146" y="4844861"/>
            <a:ext cx="1192324" cy="153848"/>
          </a:xfrm>
          <a:prstGeom prst="rect">
            <a:avLst/>
          </a:prstGeom>
          <a:ln w="12700">
            <a:miter lim="400000"/>
          </a:ln>
          <a:effectLst/>
          <a:extLst>
            <a:ext uri="{C572A759-6A51-4108-AA02-DFA0A04FC94B}">
              <ma14:wrappingTextBoxFlag xmlns:ma14="http://schemas.microsoft.com/office/mac/drawingml/2011/main" xmlns="" val="1"/>
            </a:ext>
          </a:extLst>
        </p:spPr>
        <p:txBody>
          <a:bodyPr wrap="none" lIns="0" tIns="0" rIns="0" bIns="0" anchor="ctr">
            <a:spAutoFit/>
          </a:bodyPr>
          <a:lstStyle>
            <a:defPPr>
              <a:defRPr lang="en-US"/>
            </a:defPPr>
            <a:lvl1pPr algn="ctr" defTabSz="3029610">
              <a:defRPr sz="1000" b="0">
                <a:latin typeface="微软雅黑" panose="020B0503020204020204" pitchFamily="34" charset="-122"/>
                <a:ea typeface="微软雅黑" panose="020B0503020204020204" pitchFamily="34" charset="-122"/>
                <a:cs typeface="Arial" pitchFamily="34" charset="0"/>
              </a:defRPr>
            </a:lvl1pPr>
          </a:lstStyle>
          <a:p>
            <a:r>
              <a:rPr lang="en-US">
                <a:solidFill>
                  <a:srgbClr val="1D1D1A"/>
                </a:solidFill>
                <a:latin typeface="Arial" panose="020B0604020202020204" pitchFamily="34" charset="0"/>
              </a:rPr>
              <a:t>Protocol interworking</a:t>
            </a:r>
          </a:p>
        </p:txBody>
      </p:sp>
      <p:sp>
        <p:nvSpPr>
          <p:cNvPr id="84" name="Converged storage and database"/>
          <p:cNvSpPr txBox="1"/>
          <p:nvPr/>
        </p:nvSpPr>
        <p:spPr>
          <a:xfrm>
            <a:off x="5073325" y="4571528"/>
            <a:ext cx="282057" cy="138463"/>
          </a:xfrm>
          <a:prstGeom prst="rect">
            <a:avLst/>
          </a:prstGeom>
          <a:ln w="12700">
            <a:miter lim="400000"/>
          </a:ln>
          <a:effectLst/>
          <a:extLst>
            <a:ext uri="{C572A759-6A51-4108-AA02-DFA0A04FC94B}">
              <ma14:wrappingTextBoxFlag xmlns:ma14="http://schemas.microsoft.com/office/mac/drawingml/2011/main" xmlns="" val="1"/>
            </a:ext>
          </a:extLst>
        </p:spPr>
        <p:txBody>
          <a:bodyPr wrap="none" lIns="0" tIns="0" rIns="0" bIns="0" anchor="ctr">
            <a:spAutoFit/>
          </a:bodyPr>
          <a:lstStyle>
            <a:defPPr>
              <a:defRPr lang="en-US"/>
            </a:defPPr>
            <a:lvl1pPr algn="ctr" defTabSz="3029610">
              <a:defRPr sz="1000" b="0">
                <a:latin typeface="微软雅黑" panose="020B0503020204020204" pitchFamily="34" charset="-122"/>
                <a:ea typeface="微软雅黑" panose="020B0503020204020204" pitchFamily="34" charset="-122"/>
                <a:cs typeface="Arial" pitchFamily="34" charset="0"/>
              </a:defRPr>
            </a:lvl1pPr>
          </a:lstStyle>
          <a:p>
            <a:r>
              <a:rPr lang="en-US" sz="900">
                <a:solidFill>
                  <a:srgbClr val="1D1D1A"/>
                </a:solidFill>
                <a:latin typeface="Arial" panose="020B0604020202020204" pitchFamily="34" charset="0"/>
              </a:rPr>
              <a:t>Block</a:t>
            </a:r>
          </a:p>
        </p:txBody>
      </p:sp>
      <p:sp>
        <p:nvSpPr>
          <p:cNvPr id="85" name="Converged storage and database"/>
          <p:cNvSpPr txBox="1"/>
          <p:nvPr/>
        </p:nvSpPr>
        <p:spPr>
          <a:xfrm>
            <a:off x="5653417" y="4574863"/>
            <a:ext cx="185900" cy="138463"/>
          </a:xfrm>
          <a:prstGeom prst="rect">
            <a:avLst/>
          </a:prstGeom>
          <a:ln w="12700">
            <a:miter lim="400000"/>
          </a:ln>
          <a:effectLst/>
          <a:extLst>
            <a:ext uri="{C572A759-6A51-4108-AA02-DFA0A04FC94B}">
              <ma14:wrappingTextBoxFlag xmlns:ma14="http://schemas.microsoft.com/office/mac/drawingml/2011/main" xmlns="" val="1"/>
            </a:ext>
          </a:extLst>
        </p:spPr>
        <p:txBody>
          <a:bodyPr wrap="none" lIns="0" tIns="0" rIns="0" bIns="0" anchor="ctr">
            <a:spAutoFit/>
          </a:bodyPr>
          <a:lstStyle>
            <a:defPPr>
              <a:defRPr lang="en-US"/>
            </a:defPPr>
            <a:lvl1pPr algn="ctr" defTabSz="3029610">
              <a:defRPr sz="1000" b="0">
                <a:latin typeface="微软雅黑" panose="020B0503020204020204" pitchFamily="34" charset="-122"/>
                <a:ea typeface="微软雅黑" panose="020B0503020204020204" pitchFamily="34" charset="-122"/>
                <a:cs typeface="Arial" pitchFamily="34" charset="0"/>
              </a:defRPr>
            </a:lvl1pPr>
          </a:lstStyle>
          <a:p>
            <a:r>
              <a:rPr lang="en-US" sz="900">
                <a:solidFill>
                  <a:srgbClr val="1D1D1A"/>
                </a:solidFill>
                <a:latin typeface="Arial" panose="020B0604020202020204" pitchFamily="34" charset="0"/>
              </a:rPr>
              <a:t>File</a:t>
            </a:r>
          </a:p>
        </p:txBody>
      </p:sp>
      <p:sp>
        <p:nvSpPr>
          <p:cNvPr id="86" name="Converged storage and database"/>
          <p:cNvSpPr txBox="1"/>
          <p:nvPr/>
        </p:nvSpPr>
        <p:spPr>
          <a:xfrm>
            <a:off x="6229801" y="4566565"/>
            <a:ext cx="333338" cy="138463"/>
          </a:xfrm>
          <a:prstGeom prst="rect">
            <a:avLst/>
          </a:prstGeom>
          <a:ln w="12700">
            <a:miter lim="400000"/>
          </a:ln>
          <a:effectLst/>
          <a:extLst>
            <a:ext uri="{C572A759-6A51-4108-AA02-DFA0A04FC94B}">
              <ma14:wrappingTextBoxFlag xmlns:ma14="http://schemas.microsoft.com/office/mac/drawingml/2011/main" xmlns="" val="1"/>
            </a:ext>
          </a:extLst>
        </p:spPr>
        <p:txBody>
          <a:bodyPr wrap="none" lIns="0" tIns="0" rIns="0" bIns="0" anchor="ctr">
            <a:spAutoFit/>
          </a:bodyPr>
          <a:lstStyle>
            <a:defPPr>
              <a:defRPr lang="en-US"/>
            </a:defPPr>
            <a:lvl1pPr algn="ctr" defTabSz="3029610">
              <a:defRPr sz="1000" b="0">
                <a:latin typeface="微软雅黑" panose="020B0503020204020204" pitchFamily="34" charset="-122"/>
                <a:ea typeface="微软雅黑" panose="020B0503020204020204" pitchFamily="34" charset="-122"/>
                <a:cs typeface="Arial" pitchFamily="34" charset="0"/>
              </a:defRPr>
            </a:lvl1pPr>
          </a:lstStyle>
          <a:p>
            <a:r>
              <a:rPr lang="en-US" sz="900">
                <a:solidFill>
                  <a:srgbClr val="1D1D1A"/>
                </a:solidFill>
                <a:latin typeface="Arial" panose="020B0604020202020204" pitchFamily="34" charset="0"/>
              </a:rPr>
              <a:t>Object</a:t>
            </a:r>
          </a:p>
        </p:txBody>
      </p:sp>
      <p:sp>
        <p:nvSpPr>
          <p:cNvPr id="87" name="Converged storage and database"/>
          <p:cNvSpPr txBox="1"/>
          <p:nvPr/>
        </p:nvSpPr>
        <p:spPr>
          <a:xfrm>
            <a:off x="6884744" y="4570583"/>
            <a:ext cx="314107" cy="138463"/>
          </a:xfrm>
          <a:prstGeom prst="rect">
            <a:avLst/>
          </a:prstGeom>
          <a:ln w="12700">
            <a:miter lim="400000"/>
          </a:ln>
          <a:effectLst/>
          <a:extLst>
            <a:ext uri="{C572A759-6A51-4108-AA02-DFA0A04FC94B}">
              <ma14:wrappingTextBoxFlag xmlns:ma14="http://schemas.microsoft.com/office/mac/drawingml/2011/main" xmlns="" val="1"/>
            </a:ext>
          </a:extLst>
        </p:spPr>
        <p:txBody>
          <a:bodyPr wrap="none" lIns="0" tIns="0" rIns="0" bIns="0" anchor="ctr">
            <a:spAutoFit/>
          </a:bodyPr>
          <a:lstStyle>
            <a:defPPr>
              <a:defRPr lang="en-US"/>
            </a:defPPr>
            <a:lvl1pPr algn="ctr" defTabSz="3029610">
              <a:defRPr sz="1000" b="0">
                <a:latin typeface="微软雅黑" panose="020B0503020204020204" pitchFamily="34" charset="-122"/>
                <a:ea typeface="微软雅黑" panose="020B0503020204020204" pitchFamily="34" charset="-122"/>
                <a:cs typeface="Arial" pitchFamily="34" charset="0"/>
              </a:defRPr>
            </a:lvl1pPr>
          </a:lstStyle>
          <a:p>
            <a:r>
              <a:rPr lang="en-US" sz="900">
                <a:solidFill>
                  <a:srgbClr val="1D1D1A"/>
                </a:solidFill>
                <a:latin typeface="Arial" panose="020B0604020202020204" pitchFamily="34" charset="0"/>
              </a:rPr>
              <a:t>HDFS</a:t>
            </a:r>
          </a:p>
        </p:txBody>
      </p:sp>
      <p:sp>
        <p:nvSpPr>
          <p:cNvPr id="5" name="文本框 4"/>
          <p:cNvSpPr txBox="1"/>
          <p:nvPr/>
        </p:nvSpPr>
        <p:spPr>
          <a:xfrm>
            <a:off x="4518399" y="3500549"/>
            <a:ext cx="914162" cy="622124"/>
          </a:xfrm>
          <a:prstGeom prst="rect">
            <a:avLst/>
          </a:prstGeom>
          <a:noFill/>
        </p:spPr>
        <p:txBody>
          <a:bodyPr wrap="square" rtlCol="0">
            <a:spAutoFit/>
          </a:bodyPr>
          <a:lstStyle/>
          <a:p>
            <a:pPr algn="ctr"/>
            <a:r>
              <a:rPr lang="en-US" altLang="zh-CN" sz="600" b="1">
                <a:solidFill>
                  <a:srgbClr val="1D1D1A"/>
                </a:solidFill>
                <a:latin typeface="Arial" panose="020B0604020202020204" pitchFamily="34" charset="0"/>
                <a:cs typeface="Arial" panose="020B0604020202020204" pitchFamily="34" charset="0"/>
              </a:rPr>
              <a:t>Real-time risk </a:t>
            </a:r>
          </a:p>
          <a:p>
            <a:pPr algn="ctr"/>
            <a:r>
              <a:rPr lang="en-US" altLang="zh-CN" sz="600" b="1">
                <a:solidFill>
                  <a:srgbClr val="1D1D1A"/>
                </a:solidFill>
                <a:latin typeface="Arial" panose="020B0604020202020204" pitchFamily="34" charset="0"/>
                <a:cs typeface="Arial" panose="020B0604020202020204" pitchFamily="34" charset="0"/>
              </a:rPr>
              <a:t>control</a:t>
            </a:r>
          </a:p>
          <a:p>
            <a:pPr>
              <a:lnSpc>
                <a:spcPts val="3439"/>
              </a:lnSpc>
            </a:pPr>
            <a:endParaRPr lang="zh-CN" altLang="en-US" sz="600">
              <a:latin typeface="Microsoft YaHei" panose="020B0503020204020204" pitchFamily="34" charset="-122"/>
              <a:ea typeface="Microsoft YaHei" panose="020B0503020204020204" pitchFamily="34" charset="-122"/>
            </a:endParaRPr>
          </a:p>
        </p:txBody>
      </p:sp>
      <p:sp>
        <p:nvSpPr>
          <p:cNvPr id="4" name="Rectangle: Rounded Corners 3">
            <a:extLst>
              <a:ext uri="{FF2B5EF4-FFF2-40B4-BE49-F238E27FC236}">
                <a16:creationId xmlns:a16="http://schemas.microsoft.com/office/drawing/2014/main" id="{88F15798-83F2-4FCE-8A29-566699237B5A}"/>
              </a:ext>
            </a:extLst>
          </p:cNvPr>
          <p:cNvSpPr/>
          <p:nvPr/>
        </p:nvSpPr>
        <p:spPr>
          <a:xfrm>
            <a:off x="5471977" y="4488286"/>
            <a:ext cx="1970717" cy="307697"/>
          </a:xfrm>
          <a:prstGeom prst="roundRect">
            <a:avLst/>
          </a:prstGeom>
          <a:solidFill>
            <a:srgbClr val="CCECFF">
              <a:alpha val="20000"/>
            </a:srgbClr>
          </a:solid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707905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1CEE30-A075-4F81-9155-A6F95EFDB767}"/>
              </a:ext>
            </a:extLst>
          </p:cNvPr>
          <p:cNvSpPr>
            <a:spLocks noGrp="1"/>
          </p:cNvSpPr>
          <p:nvPr>
            <p:ph type="ctrTitle"/>
          </p:nvPr>
        </p:nvSpPr>
        <p:spPr>
          <a:xfrm>
            <a:off x="1282012" y="2827209"/>
            <a:ext cx="7432728" cy="1203582"/>
          </a:xfrm>
        </p:spPr>
        <p:txBody>
          <a:bodyPr anchor="b">
            <a:normAutofit fontScale="90000"/>
          </a:bodyPr>
          <a:lstStyle/>
          <a:p>
            <a:r>
              <a:rPr lang="en-US" i="1"/>
              <a:t>OceanStor 100D Distributed Storage</a:t>
            </a:r>
            <a:endParaRPr lang="en-US"/>
          </a:p>
        </p:txBody>
      </p:sp>
    </p:spTree>
    <p:extLst>
      <p:ext uri="{BB962C8B-B14F-4D97-AF65-F5344CB8AC3E}">
        <p14:creationId xmlns:p14="http://schemas.microsoft.com/office/powerpoint/2010/main" val="3287694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38198" y="237325"/>
            <a:ext cx="11078876" cy="502766"/>
          </a:xfrm>
          <a:prstGeom prst="rect">
            <a:avLst/>
          </a:prstGeom>
        </p:spPr>
        <p:txBody>
          <a:bodyPr wrap="square">
            <a:spAutoFit/>
          </a:bodyPr>
          <a:lstStyle/>
          <a:p>
            <a:pPr marL="0" marR="0" lvl="0" indent="0" algn="l" defTabSz="914012" rtl="0" eaLnBrk="1" fontAlgn="auto" latinLnBrk="0" hangingPunct="1">
              <a:lnSpc>
                <a:spcPct val="100000"/>
              </a:lnSpc>
              <a:spcBef>
                <a:spcPts val="0"/>
              </a:spcBef>
              <a:spcAft>
                <a:spcPts val="0"/>
              </a:spcAft>
              <a:buClrTx/>
              <a:buSzTx/>
              <a:buFontTx/>
              <a:buNone/>
              <a:tabLst/>
              <a:defRPr/>
            </a:pPr>
            <a:r>
              <a:rPr kumimoji="0" lang="en-US" altLang="zh-CN" sz="2667" b="0" i="0" u="none" strike="noStrike" kern="1200" cap="none" spc="0" normalizeH="0" baseline="0" noProof="0">
                <a:ln>
                  <a:noFill/>
                </a:ln>
                <a:solidFill>
                  <a:srgbClr val="000000"/>
                </a:solidFill>
                <a:effectLst/>
                <a:uLnTx/>
                <a:uFillTx/>
                <a:latin typeface="Arial" pitchFamily="34" charset="0"/>
                <a:ea typeface="微软雅黑" panose="020B0503020204020204" pitchFamily="34" charset="-122"/>
                <a:cs typeface="Arial" pitchFamily="34" charset="0"/>
              </a:rPr>
              <a:t>Why Distributed Storage: New Trends Influence the Enterprise Storages</a:t>
            </a:r>
            <a:endParaRPr kumimoji="0" lang="zh-CN" altLang="en-US" sz="2667" b="0" i="0" u="none" strike="noStrike" kern="1200" cap="none" spc="0" normalizeH="0" baseline="0" noProof="0">
              <a:ln>
                <a:noFill/>
              </a:ln>
              <a:solidFill>
                <a:srgbClr val="000000"/>
              </a:solidFill>
              <a:effectLst/>
              <a:uLnTx/>
              <a:uFillTx/>
              <a:latin typeface="Arial" pitchFamily="34" charset="0"/>
              <a:ea typeface="微软雅黑" panose="020B0503020204020204" pitchFamily="34" charset="-122"/>
              <a:cs typeface="Arial" pitchFamily="34" charset="0"/>
            </a:endParaRPr>
          </a:p>
        </p:txBody>
      </p:sp>
      <p:cxnSp>
        <p:nvCxnSpPr>
          <p:cNvPr id="36" name="直接连接符 35"/>
          <p:cNvCxnSpPr/>
          <p:nvPr/>
        </p:nvCxnSpPr>
        <p:spPr>
          <a:xfrm>
            <a:off x="160028" y="1282230"/>
            <a:ext cx="4063765" cy="0"/>
          </a:xfrm>
          <a:prstGeom prst="line">
            <a:avLst/>
          </a:prstGeom>
          <a:solidFill>
            <a:srgbClr val="00B0F0">
              <a:alpha val="15000"/>
            </a:srgbClr>
          </a:solidFill>
          <a:ln w="12700">
            <a:gradFill flip="none" rotWithShape="1">
              <a:gsLst>
                <a:gs pos="49000">
                  <a:srgbClr val="00B050"/>
                </a:gs>
                <a:gs pos="15000">
                  <a:schemeClr val="bg1">
                    <a:alpha val="0"/>
                  </a:schemeClr>
                </a:gs>
                <a:gs pos="100000">
                  <a:srgbClr val="00FFFF"/>
                </a:gs>
                <a:gs pos="0">
                  <a:srgbClr val="00FFFF"/>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52" name="矩形 27"/>
          <p:cNvSpPr/>
          <p:nvPr/>
        </p:nvSpPr>
        <p:spPr>
          <a:xfrm>
            <a:off x="9916" y="823384"/>
            <a:ext cx="5553696" cy="379656"/>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zh-CN" altLang="en-US" sz="1867" b="1" i="0" u="none" strike="noStrike" kern="1200" cap="none" spc="0" normalizeH="0" baseline="0" noProof="0">
                <a:ln>
                  <a:noFill/>
                </a:ln>
                <a:solidFill>
                  <a:srgbClr val="C7000B">
                    <a:lumMod val="75000"/>
                  </a:srgbClr>
                </a:solidFill>
                <a:effectLst/>
                <a:uLnTx/>
                <a:uFillTx/>
                <a:latin typeface="Microsoft JhengHei" panose="020B0604030504040204" pitchFamily="34" charset="-120"/>
                <a:ea typeface="Microsoft JhengHei" panose="020B0604030504040204" pitchFamily="34" charset="-120"/>
                <a:cs typeface="+mn-cs"/>
              </a:rPr>
              <a:t>① </a:t>
            </a:r>
            <a:r>
              <a:rPr kumimoji="0" lang="en-US" altLang="zh-CN" sz="1867" b="1" i="0" u="none" strike="noStrike" kern="1200" cap="none" spc="0" normalizeH="0" baseline="0" noProof="0">
                <a:ln>
                  <a:noFill/>
                </a:ln>
                <a:solidFill>
                  <a:srgbClr val="C7000B">
                    <a:lumMod val="75000"/>
                  </a:srgbClr>
                </a:solidFill>
                <a:effectLst/>
                <a:uLnTx/>
                <a:uFillTx/>
                <a:latin typeface="Microsoft JhengHei" panose="020B0604030504040204" pitchFamily="34" charset="-120"/>
                <a:ea typeface="Microsoft JhengHei" panose="020B0604030504040204" pitchFamily="34" charset="-120"/>
                <a:cs typeface="+mn-cs"/>
              </a:rPr>
              <a:t>AI, 5G,</a:t>
            </a:r>
            <a:r>
              <a:rPr kumimoji="0" lang="en-US" altLang="zh-CN" sz="1867" b="1" i="0" u="none" strike="noStrike" kern="1200" cap="none" spc="0" normalizeH="0" noProof="0">
                <a:ln>
                  <a:noFill/>
                </a:ln>
                <a:solidFill>
                  <a:srgbClr val="C7000B">
                    <a:lumMod val="75000"/>
                  </a:srgbClr>
                </a:solidFill>
                <a:effectLst/>
                <a:uLnTx/>
                <a:uFillTx/>
                <a:latin typeface="Microsoft JhengHei" panose="020B0604030504040204" pitchFamily="34" charset="-120"/>
                <a:ea typeface="Microsoft JhengHei" panose="020B0604030504040204" pitchFamily="34" charset="-120"/>
                <a:cs typeface="+mn-cs"/>
              </a:rPr>
              <a:t> </a:t>
            </a:r>
            <a:r>
              <a:rPr kumimoji="0" lang="en-US" altLang="zh-CN" sz="1867" b="1" i="0" u="none" strike="noStrike" kern="1200" cap="none" spc="0" normalizeH="0" baseline="0" noProof="0">
                <a:ln>
                  <a:noFill/>
                </a:ln>
                <a:solidFill>
                  <a:srgbClr val="C7000B">
                    <a:lumMod val="75000"/>
                  </a:srgbClr>
                </a:solidFill>
                <a:effectLst/>
                <a:uLnTx/>
                <a:uFillTx/>
                <a:latin typeface="Microsoft JhengHei" panose="020B0604030504040204" pitchFamily="34" charset="-120"/>
                <a:ea typeface="Microsoft JhengHei" panose="020B0604030504040204" pitchFamily="34" charset="-120"/>
                <a:cs typeface="+mn-cs"/>
              </a:rPr>
              <a:t>IOT, Multi-Clouds Go Mainstream</a:t>
            </a:r>
          </a:p>
        </p:txBody>
      </p:sp>
      <p:sp>
        <p:nvSpPr>
          <p:cNvPr id="54" name="矩形 30"/>
          <p:cNvSpPr/>
          <p:nvPr/>
        </p:nvSpPr>
        <p:spPr>
          <a:xfrm>
            <a:off x="-11733" y="3141683"/>
            <a:ext cx="5553696" cy="379656"/>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zh-CN" altLang="en-US" sz="1867" b="1" i="0" u="none" strike="noStrike" kern="1200" cap="none" spc="0" normalizeH="0" baseline="0" noProof="0">
                <a:ln>
                  <a:noFill/>
                </a:ln>
                <a:solidFill>
                  <a:srgbClr val="C7000B">
                    <a:lumMod val="75000"/>
                  </a:srgbClr>
                </a:solidFill>
                <a:effectLst/>
                <a:uLnTx/>
                <a:uFillTx/>
                <a:latin typeface="Microsoft JhengHei" panose="020B0604030504040204" pitchFamily="34" charset="-120"/>
                <a:ea typeface="Microsoft JhengHei" panose="020B0604030504040204" pitchFamily="34" charset="-120"/>
                <a:cs typeface="+mn-cs"/>
              </a:rPr>
              <a:t>② </a:t>
            </a:r>
            <a:r>
              <a:rPr kumimoji="0" lang="en-US" altLang="zh-CN" sz="1867" b="1" i="0" u="none" strike="noStrike" kern="1200" cap="none" spc="0" normalizeH="0" baseline="0" noProof="0">
                <a:ln>
                  <a:noFill/>
                </a:ln>
                <a:solidFill>
                  <a:srgbClr val="C7000B">
                    <a:lumMod val="75000"/>
                  </a:srgbClr>
                </a:solidFill>
                <a:effectLst/>
                <a:uLnTx/>
                <a:uFillTx/>
                <a:latin typeface="Microsoft JhengHei" panose="020B0604030504040204" pitchFamily="34" charset="-120"/>
                <a:ea typeface="Microsoft JhengHei" panose="020B0604030504040204" pitchFamily="34" charset="-120"/>
                <a:cs typeface="+mn-cs"/>
              </a:rPr>
              <a:t>End-to-End </a:t>
            </a:r>
            <a:r>
              <a:rPr kumimoji="0" lang="en-US" altLang="zh-CN" sz="1867" b="1" i="0" u="none" strike="noStrike" kern="1200" cap="none" spc="0" normalizeH="0" baseline="0" noProof="0" err="1">
                <a:ln>
                  <a:noFill/>
                </a:ln>
                <a:solidFill>
                  <a:srgbClr val="C7000B">
                    <a:lumMod val="75000"/>
                  </a:srgbClr>
                </a:solidFill>
                <a:effectLst/>
                <a:uLnTx/>
                <a:uFillTx/>
                <a:latin typeface="Microsoft JhengHei" panose="020B0604030504040204" pitchFamily="34" charset="-120"/>
                <a:ea typeface="Microsoft JhengHei" panose="020B0604030504040204" pitchFamily="34" charset="-120"/>
                <a:cs typeface="+mn-cs"/>
              </a:rPr>
              <a:t>NVMe</a:t>
            </a:r>
            <a:r>
              <a:rPr kumimoji="0" lang="en-US" altLang="zh-CN" sz="1867" b="1" i="0" u="none" strike="noStrike" kern="1200" cap="none" spc="0" normalizeH="0" baseline="0" noProof="0">
                <a:ln>
                  <a:noFill/>
                </a:ln>
                <a:solidFill>
                  <a:srgbClr val="C7000B">
                    <a:lumMod val="75000"/>
                  </a:srgbClr>
                </a:solidFill>
                <a:effectLst/>
                <a:uLnTx/>
                <a:uFillTx/>
                <a:latin typeface="Microsoft JhengHei" panose="020B0604030504040204" pitchFamily="34" charset="-120"/>
                <a:ea typeface="Microsoft JhengHei" panose="020B0604030504040204" pitchFamily="34" charset="-120"/>
                <a:cs typeface="+mn-cs"/>
              </a:rPr>
              <a:t> Gathers Momentum</a:t>
            </a:r>
          </a:p>
        </p:txBody>
      </p:sp>
      <p:sp>
        <p:nvSpPr>
          <p:cNvPr id="56" name="矩形 33"/>
          <p:cNvSpPr/>
          <p:nvPr/>
        </p:nvSpPr>
        <p:spPr>
          <a:xfrm>
            <a:off x="36244" y="5062739"/>
            <a:ext cx="5553696" cy="379656"/>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zh-CN" altLang="en-US" sz="1867" b="1" i="0" u="none" strike="noStrike" kern="1200" cap="none" spc="0" normalizeH="0" baseline="0" noProof="0">
                <a:ln>
                  <a:noFill/>
                </a:ln>
                <a:solidFill>
                  <a:srgbClr val="C7000B">
                    <a:lumMod val="75000"/>
                  </a:srgbClr>
                </a:solidFill>
                <a:effectLst/>
                <a:uLnTx/>
                <a:uFillTx/>
                <a:latin typeface="Microsoft JhengHei" panose="020B0604030504040204" pitchFamily="34" charset="-120"/>
                <a:ea typeface="Microsoft JhengHei" panose="020B0604030504040204" pitchFamily="34" charset="-120"/>
                <a:cs typeface="+mn-cs"/>
              </a:rPr>
              <a:t>③ </a:t>
            </a:r>
            <a:r>
              <a:rPr kumimoji="0" lang="en-US" altLang="zh-CN" sz="1867" b="1" i="0" u="none" strike="noStrike" kern="1200" cap="none" spc="0" normalizeH="0" baseline="0" noProof="0">
                <a:ln>
                  <a:noFill/>
                </a:ln>
                <a:solidFill>
                  <a:srgbClr val="C7000B">
                    <a:lumMod val="75000"/>
                  </a:srgbClr>
                </a:solidFill>
                <a:effectLst/>
                <a:uLnTx/>
                <a:uFillTx/>
                <a:latin typeface="Microsoft JhengHei" panose="020B0604030504040204" pitchFamily="34" charset="-120"/>
                <a:ea typeface="Microsoft JhengHei" panose="020B0604030504040204" pitchFamily="34" charset="-120"/>
                <a:cs typeface="+mn-cs"/>
              </a:rPr>
              <a:t>All Flash Array Picks up Fast</a:t>
            </a:r>
          </a:p>
        </p:txBody>
      </p:sp>
      <p:sp>
        <p:nvSpPr>
          <p:cNvPr id="31" name="矩形 33">
            <a:extLst>
              <a:ext uri="{FF2B5EF4-FFF2-40B4-BE49-F238E27FC236}">
                <a16:creationId xmlns:a16="http://schemas.microsoft.com/office/drawing/2014/main" id="{A9231BE1-3F63-443F-A0A3-8AFD178FEA2D}"/>
              </a:ext>
            </a:extLst>
          </p:cNvPr>
          <p:cNvSpPr/>
          <p:nvPr/>
        </p:nvSpPr>
        <p:spPr>
          <a:xfrm>
            <a:off x="5677636" y="862651"/>
            <a:ext cx="6124723" cy="379656"/>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zh-CN" altLang="en-US" sz="1867" b="1" i="0" u="none" strike="noStrike" kern="1200" cap="none" spc="0" normalizeH="0" baseline="0" noProof="0">
                <a:ln>
                  <a:noFill/>
                </a:ln>
                <a:solidFill>
                  <a:srgbClr val="C7000B">
                    <a:lumMod val="75000"/>
                  </a:srgbClr>
                </a:solidFill>
                <a:effectLst/>
                <a:uLnTx/>
                <a:uFillTx/>
                <a:latin typeface="Microsoft JhengHei" panose="020B0604030504040204" pitchFamily="34" charset="-120"/>
                <a:ea typeface="Microsoft JhengHei" panose="020B0604030504040204" pitchFamily="34" charset="-120"/>
                <a:cs typeface="+mn-cs"/>
              </a:rPr>
              <a:t>④ </a:t>
            </a:r>
            <a:r>
              <a:rPr kumimoji="0" lang="en-US" altLang="zh-CN" sz="1867" b="1" i="0" u="none" strike="noStrike" kern="1200" cap="none" spc="0" normalizeH="0" baseline="0" noProof="0">
                <a:ln>
                  <a:noFill/>
                </a:ln>
                <a:solidFill>
                  <a:srgbClr val="C7000B">
                    <a:lumMod val="75000"/>
                  </a:srgbClr>
                </a:solidFill>
                <a:effectLst/>
                <a:uLnTx/>
                <a:uFillTx/>
                <a:latin typeface="Microsoft JhengHei" panose="020B0604030504040204" pitchFamily="34" charset="-120"/>
                <a:ea typeface="Microsoft JhengHei" panose="020B0604030504040204" pitchFamily="34" charset="-120"/>
                <a:cs typeface="+mn-cs"/>
              </a:rPr>
              <a:t>Distributed &amp; Scale out Architect on New Fabric</a:t>
            </a:r>
          </a:p>
        </p:txBody>
      </p:sp>
      <p:sp>
        <p:nvSpPr>
          <p:cNvPr id="32" name="矩形 33">
            <a:extLst>
              <a:ext uri="{FF2B5EF4-FFF2-40B4-BE49-F238E27FC236}">
                <a16:creationId xmlns:a16="http://schemas.microsoft.com/office/drawing/2014/main" id="{72E0BB4C-171D-4793-AE4D-7F6E9087EAE7}"/>
              </a:ext>
            </a:extLst>
          </p:cNvPr>
          <p:cNvSpPr/>
          <p:nvPr/>
        </p:nvSpPr>
        <p:spPr>
          <a:xfrm>
            <a:off x="5743532" y="2783902"/>
            <a:ext cx="5553696" cy="379656"/>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zh-CN" altLang="en-US" sz="1867" b="1" i="0" u="none" strike="noStrike" kern="1200" cap="none" spc="0" normalizeH="0" baseline="0" noProof="0">
                <a:ln>
                  <a:noFill/>
                </a:ln>
                <a:solidFill>
                  <a:srgbClr val="C7000B">
                    <a:lumMod val="75000"/>
                  </a:srgbClr>
                </a:solidFill>
                <a:effectLst/>
                <a:uLnTx/>
                <a:uFillTx/>
                <a:latin typeface="Microsoft JhengHei" panose="020B0604030504040204" pitchFamily="34" charset="-120"/>
                <a:ea typeface="Microsoft JhengHei" panose="020B0604030504040204" pitchFamily="34" charset="-120"/>
                <a:cs typeface="+mn-cs"/>
              </a:rPr>
              <a:t>⑤ </a:t>
            </a:r>
            <a:r>
              <a:rPr kumimoji="0" lang="en-US" altLang="zh-CN" sz="1867" b="1" i="0" u="none" strike="noStrike" kern="1200" cap="none" spc="0" normalizeH="0" baseline="0" noProof="0">
                <a:ln>
                  <a:noFill/>
                </a:ln>
                <a:solidFill>
                  <a:srgbClr val="C7000B">
                    <a:lumMod val="75000"/>
                  </a:srgbClr>
                </a:solidFill>
                <a:effectLst/>
                <a:uLnTx/>
                <a:uFillTx/>
                <a:latin typeface="Microsoft JhengHei" panose="020B0604030504040204" pitchFamily="34" charset="-120"/>
                <a:ea typeface="Microsoft JhengHei" panose="020B0604030504040204" pitchFamily="34" charset="-120"/>
                <a:cs typeface="+mn-cs"/>
              </a:rPr>
              <a:t>Storage and Computing Gain Independence</a:t>
            </a:r>
          </a:p>
        </p:txBody>
      </p:sp>
      <p:sp>
        <p:nvSpPr>
          <p:cNvPr id="33" name="矩形 27">
            <a:extLst>
              <a:ext uri="{FF2B5EF4-FFF2-40B4-BE49-F238E27FC236}">
                <a16:creationId xmlns:a16="http://schemas.microsoft.com/office/drawing/2014/main" id="{33B5CA30-FAFF-432B-A301-C4CDA5280F15}"/>
              </a:ext>
            </a:extLst>
          </p:cNvPr>
          <p:cNvSpPr/>
          <p:nvPr/>
        </p:nvSpPr>
        <p:spPr>
          <a:xfrm>
            <a:off x="5743532" y="4530967"/>
            <a:ext cx="5553696" cy="379656"/>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zh-CN" altLang="en-US" sz="1867" b="1" i="0" u="none" strike="noStrike" kern="1200" cap="none" spc="0" normalizeH="0" baseline="0" noProof="0">
                <a:ln>
                  <a:noFill/>
                </a:ln>
                <a:solidFill>
                  <a:srgbClr val="C7000B">
                    <a:lumMod val="75000"/>
                  </a:srgbClr>
                </a:solidFill>
                <a:effectLst/>
                <a:uLnTx/>
                <a:uFillTx/>
                <a:latin typeface="Microsoft JhengHei" panose="020B0604030504040204" pitchFamily="34" charset="-120"/>
                <a:ea typeface="Microsoft JhengHei" panose="020B0604030504040204" pitchFamily="34" charset="-120"/>
                <a:cs typeface="+mn-cs"/>
              </a:rPr>
              <a:t>⑥ </a:t>
            </a:r>
            <a:r>
              <a:rPr kumimoji="0" lang="en-US" altLang="zh-CN" sz="1867" b="1" i="0" u="none" strike="noStrike" kern="1200" cap="none" spc="0" normalizeH="0" baseline="0" noProof="0">
                <a:ln>
                  <a:noFill/>
                </a:ln>
                <a:solidFill>
                  <a:srgbClr val="C7000B">
                    <a:lumMod val="75000"/>
                  </a:srgbClr>
                </a:solidFill>
                <a:effectLst/>
                <a:uLnTx/>
                <a:uFillTx/>
                <a:latin typeface="Microsoft JhengHei" panose="020B0604030504040204" pitchFamily="34" charset="-120"/>
                <a:ea typeface="Microsoft JhengHei" panose="020B0604030504040204" pitchFamily="34" charset="-120"/>
                <a:cs typeface="+mn-cs"/>
              </a:rPr>
              <a:t>Integrated Data Protection</a:t>
            </a:r>
          </a:p>
        </p:txBody>
      </p:sp>
      <p:sp>
        <p:nvSpPr>
          <p:cNvPr id="2" name="Rectangle 1">
            <a:extLst>
              <a:ext uri="{FF2B5EF4-FFF2-40B4-BE49-F238E27FC236}">
                <a16:creationId xmlns:a16="http://schemas.microsoft.com/office/drawing/2014/main" id="{84A641E3-2412-4DD7-ABC6-C079C014E8B5}"/>
              </a:ext>
            </a:extLst>
          </p:cNvPr>
          <p:cNvSpPr/>
          <p:nvPr/>
        </p:nvSpPr>
        <p:spPr>
          <a:xfrm>
            <a:off x="5620399" y="5111838"/>
            <a:ext cx="6239196" cy="1323439"/>
          </a:xfrm>
          <a:prstGeom prst="rect">
            <a:avLst/>
          </a:prstGeom>
        </p:spPr>
        <p:txBody>
          <a:bodyPr wrap="square">
            <a:spAutoFit/>
          </a:bodyPr>
          <a:lstStyle/>
          <a:p>
            <a:pPr marL="228594" marR="0" lvl="0" indent="-228594"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alibri"/>
                <a:ea typeface="Microsoft YaHei Light"/>
                <a:cs typeface="+mn-cs"/>
              </a:rPr>
              <a:t>Data is protected from failures, both internal and external. </a:t>
            </a:r>
          </a:p>
          <a:p>
            <a:pPr marL="228594" marR="0" lvl="0" indent="-228594"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alibri"/>
                <a:ea typeface="Microsoft YaHei Light"/>
                <a:cs typeface="+mn-cs"/>
              </a:rPr>
              <a:t>These could be any system failures, disasters, even human errors.</a:t>
            </a:r>
          </a:p>
          <a:p>
            <a:pPr marL="228594" marR="0" lvl="0" indent="-228594"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alibri"/>
                <a:ea typeface="Microsoft YaHei Light"/>
                <a:cs typeface="+mn-cs"/>
              </a:rPr>
              <a:t>Disjointed and overlapping technologies can’t meet the requirements. </a:t>
            </a:r>
          </a:p>
          <a:p>
            <a:pPr marL="228594" marR="0" lvl="0" indent="-228594"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alibri"/>
                <a:ea typeface="Microsoft YaHei Light"/>
                <a:cs typeface="+mn-cs"/>
              </a:rPr>
              <a:t>Integrated approaches to securing one of every business’s most valuable assets. </a:t>
            </a:r>
          </a:p>
        </p:txBody>
      </p:sp>
      <p:sp>
        <p:nvSpPr>
          <p:cNvPr id="3" name="Rectangle 2">
            <a:extLst>
              <a:ext uri="{FF2B5EF4-FFF2-40B4-BE49-F238E27FC236}">
                <a16:creationId xmlns:a16="http://schemas.microsoft.com/office/drawing/2014/main" id="{2C3194D9-B005-4FCE-B745-1234722C3748}"/>
              </a:ext>
            </a:extLst>
          </p:cNvPr>
          <p:cNvSpPr/>
          <p:nvPr/>
        </p:nvSpPr>
        <p:spPr>
          <a:xfrm>
            <a:off x="5541963" y="3235773"/>
            <a:ext cx="6468809" cy="1323439"/>
          </a:xfrm>
          <a:prstGeom prst="rect">
            <a:avLst/>
          </a:prstGeom>
        </p:spPr>
        <p:txBody>
          <a:bodyPr wrap="square">
            <a:spAutoFit/>
          </a:bodyPr>
          <a:lstStyle/>
          <a:p>
            <a:pPr marL="228594" marR="0" lvl="0" indent="-228594"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alibri"/>
                <a:ea typeface="Microsoft YaHei Light"/>
                <a:cs typeface="+mn-cs"/>
              </a:rPr>
              <a:t>Fast storage fabric can move data close to service for data intensive app.</a:t>
            </a:r>
          </a:p>
          <a:p>
            <a:pPr marL="228594" marR="0" lvl="0" indent="-228594"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alibri"/>
                <a:ea typeface="Microsoft YaHei Light"/>
                <a:cs typeface="+mn-cs"/>
              </a:rPr>
              <a:t>More affordable &amp; durable media makes the separation possible</a:t>
            </a:r>
          </a:p>
          <a:p>
            <a:pPr marL="228594" marR="0" lvl="0" indent="-228594"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alibri"/>
                <a:ea typeface="Microsoft YaHei Light"/>
                <a:cs typeface="+mn-cs"/>
              </a:rPr>
              <a:t>Smart SSD controller will offload more load</a:t>
            </a:r>
          </a:p>
          <a:p>
            <a:pPr marL="228594" marR="0" lvl="0" indent="-228594"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alibri"/>
                <a:ea typeface="Microsoft YaHei Light"/>
                <a:cs typeface="+mn-cs"/>
              </a:rPr>
              <a:t>Smart storage enclosure offloading erasure coding and data recovery. </a:t>
            </a:r>
          </a:p>
          <a:p>
            <a:pPr marL="228594" marR="0" lvl="0" indent="-228594"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alibri"/>
                <a:ea typeface="Microsoft YaHei Light"/>
                <a:cs typeface="+mn-cs"/>
              </a:rPr>
              <a:t>Future near data processing (NDP) on SSD controller is in vision. </a:t>
            </a:r>
          </a:p>
        </p:txBody>
      </p:sp>
      <p:sp>
        <p:nvSpPr>
          <p:cNvPr id="4" name="Rectangle 3">
            <a:extLst>
              <a:ext uri="{FF2B5EF4-FFF2-40B4-BE49-F238E27FC236}">
                <a16:creationId xmlns:a16="http://schemas.microsoft.com/office/drawing/2014/main" id="{56ABF514-01CE-4A11-8CC4-FA06C0A3C701}"/>
              </a:ext>
            </a:extLst>
          </p:cNvPr>
          <p:cNvSpPr/>
          <p:nvPr/>
        </p:nvSpPr>
        <p:spPr>
          <a:xfrm>
            <a:off x="5563163" y="1416403"/>
            <a:ext cx="6096000" cy="1323439"/>
          </a:xfrm>
          <a:prstGeom prst="rect">
            <a:avLst/>
          </a:prstGeom>
        </p:spPr>
        <p:txBody>
          <a:bodyPr>
            <a:spAutoFit/>
          </a:bodyPr>
          <a:lstStyle/>
          <a:p>
            <a:pPr marL="228594" marR="0" lvl="0" indent="-228594"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alibri"/>
                <a:ea typeface="Microsoft YaHei Light"/>
                <a:cs typeface="+mn-cs"/>
              </a:rPr>
              <a:t>Scalable architecture easily meet dynamic workload.</a:t>
            </a:r>
          </a:p>
          <a:p>
            <a:pPr marL="228594" marR="0" lvl="0" indent="-228594"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err="1">
                <a:ln>
                  <a:noFill/>
                </a:ln>
                <a:solidFill>
                  <a:srgbClr val="000000"/>
                </a:solidFill>
                <a:effectLst/>
                <a:uLnTx/>
                <a:uFillTx/>
                <a:latin typeface="Calibri"/>
                <a:ea typeface="Microsoft YaHei Light"/>
                <a:cs typeface="+mn-cs"/>
              </a:rPr>
              <a:t>NVMe-oF</a:t>
            </a:r>
            <a:r>
              <a:rPr kumimoji="0" lang="en-US" sz="1600" b="0" i="0" u="none" strike="noStrike" kern="1200" cap="none" spc="0" normalizeH="0" baseline="0" noProof="0">
                <a:ln>
                  <a:noFill/>
                </a:ln>
                <a:solidFill>
                  <a:srgbClr val="000000"/>
                </a:solidFill>
                <a:effectLst/>
                <a:uLnTx/>
                <a:uFillTx/>
                <a:latin typeface="Calibri"/>
                <a:ea typeface="Microsoft YaHei Light"/>
                <a:cs typeface="+mn-cs"/>
              </a:rPr>
              <a:t> and </a:t>
            </a:r>
            <a:r>
              <a:rPr kumimoji="0" lang="en-US" sz="1600" b="0" i="0" u="none" strike="noStrike" kern="1200" cap="none" spc="0" normalizeH="0" baseline="0" noProof="0" err="1">
                <a:ln>
                  <a:noFill/>
                </a:ln>
                <a:solidFill>
                  <a:srgbClr val="000000"/>
                </a:solidFill>
                <a:effectLst/>
                <a:uLnTx/>
                <a:uFillTx/>
                <a:latin typeface="Calibri"/>
                <a:ea typeface="Microsoft YaHei Light"/>
                <a:cs typeface="+mn-cs"/>
              </a:rPr>
              <a:t>RoCE</a:t>
            </a:r>
            <a:r>
              <a:rPr kumimoji="0" lang="en-US" sz="1600" b="0" i="0" u="none" strike="noStrike" kern="1200" cap="none" spc="0" normalizeH="0" baseline="0" noProof="0">
                <a:ln>
                  <a:noFill/>
                </a:ln>
                <a:solidFill>
                  <a:srgbClr val="000000"/>
                </a:solidFill>
                <a:effectLst/>
                <a:uLnTx/>
                <a:uFillTx/>
                <a:latin typeface="Calibri"/>
                <a:ea typeface="Microsoft YaHei Light"/>
                <a:cs typeface="+mn-cs"/>
              </a:rPr>
              <a:t> ensure high performance through fabric</a:t>
            </a:r>
          </a:p>
          <a:p>
            <a:pPr marL="228594" marR="0" lvl="0" indent="-228594"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alibri"/>
                <a:ea typeface="Microsoft YaHei Light"/>
                <a:cs typeface="+mn-cs"/>
              </a:rPr>
              <a:t>Auto-load balancing on distributed infra enables fault tolerance.</a:t>
            </a:r>
          </a:p>
          <a:p>
            <a:pPr marL="228594" marR="0" lvl="0" indent="-228594"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alibri"/>
                <a:ea typeface="Microsoft YaHei Light"/>
                <a:cs typeface="+mn-cs"/>
              </a:rPr>
              <a:t>Split front-end and back-end helps to ensure performance and multi-path.</a:t>
            </a:r>
          </a:p>
        </p:txBody>
      </p:sp>
      <p:sp>
        <p:nvSpPr>
          <p:cNvPr id="6" name="Rectangle 5">
            <a:extLst>
              <a:ext uri="{FF2B5EF4-FFF2-40B4-BE49-F238E27FC236}">
                <a16:creationId xmlns:a16="http://schemas.microsoft.com/office/drawing/2014/main" id="{393587CA-8AB5-45AC-824B-B3432273DDE9}"/>
              </a:ext>
            </a:extLst>
          </p:cNvPr>
          <p:cNvSpPr/>
          <p:nvPr/>
        </p:nvSpPr>
        <p:spPr>
          <a:xfrm>
            <a:off x="36244" y="5575770"/>
            <a:ext cx="5536293" cy="830997"/>
          </a:xfrm>
          <a:prstGeom prst="rect">
            <a:avLst/>
          </a:prstGeom>
        </p:spPr>
        <p:txBody>
          <a:bodyPr wrap="square">
            <a:spAutoFit/>
          </a:bodyPr>
          <a:lstStyle/>
          <a:p>
            <a:pPr marL="228594" marR="0" lvl="0" indent="-228594"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err="1">
                <a:ln>
                  <a:noFill/>
                </a:ln>
                <a:solidFill>
                  <a:srgbClr val="000000"/>
                </a:solidFill>
                <a:effectLst/>
                <a:uLnTx/>
                <a:uFillTx/>
                <a:latin typeface="Calibri"/>
                <a:ea typeface="Microsoft YaHei Light"/>
                <a:cs typeface="+mn-cs"/>
              </a:rPr>
              <a:t>NVMe</a:t>
            </a:r>
            <a:r>
              <a:rPr kumimoji="0" lang="en-US" sz="1600" b="0" i="0" u="none" strike="noStrike" kern="1200" cap="none" spc="0" normalizeH="0" baseline="0" noProof="0">
                <a:ln>
                  <a:noFill/>
                </a:ln>
                <a:solidFill>
                  <a:srgbClr val="000000"/>
                </a:solidFill>
                <a:effectLst/>
                <a:uLnTx/>
                <a:uFillTx/>
                <a:latin typeface="Calibri"/>
                <a:ea typeface="Microsoft YaHei Light"/>
                <a:cs typeface="+mn-cs"/>
              </a:rPr>
              <a:t> fully </a:t>
            </a:r>
            <a:r>
              <a:rPr lang="en-US" sz="1600">
                <a:solidFill>
                  <a:srgbClr val="000000"/>
                </a:solidFill>
                <a:latin typeface="Calibri"/>
                <a:ea typeface="Microsoft YaHei Light"/>
              </a:rPr>
              <a:t>re</a:t>
            </a:r>
            <a:r>
              <a:rPr kumimoji="0" lang="en-US" sz="1600" b="0" i="0" u="none" strike="noStrike" kern="1200" cap="none" spc="0" normalizeH="0" baseline="0" noProof="0">
                <a:ln>
                  <a:noFill/>
                </a:ln>
                <a:solidFill>
                  <a:srgbClr val="000000"/>
                </a:solidFill>
                <a:effectLst/>
                <a:uLnTx/>
                <a:uFillTx/>
                <a:latin typeface="Calibri"/>
                <a:ea typeface="Microsoft YaHei Light"/>
                <a:cs typeface="+mn-cs"/>
              </a:rPr>
              <a:t>veals SSD high performance potential.</a:t>
            </a:r>
          </a:p>
          <a:p>
            <a:pPr marL="228594" marR="0" lvl="0" indent="-228594"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alibri"/>
                <a:ea typeface="Microsoft YaHei Light"/>
                <a:cs typeface="+mn-cs"/>
              </a:rPr>
              <a:t>Flash price keep dropping while capacity is increasing, fast</a:t>
            </a:r>
          </a:p>
          <a:p>
            <a:pPr marL="228594" marR="0" lvl="0" indent="-228594"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alibri"/>
                <a:ea typeface="Microsoft YaHei Light"/>
                <a:cs typeface="+mn-cs"/>
              </a:rPr>
              <a:t>New SSD can server full spectrum storage functionality </a:t>
            </a:r>
          </a:p>
        </p:txBody>
      </p:sp>
      <p:sp>
        <p:nvSpPr>
          <p:cNvPr id="8" name="Rectangle 7">
            <a:extLst>
              <a:ext uri="{FF2B5EF4-FFF2-40B4-BE49-F238E27FC236}">
                <a16:creationId xmlns:a16="http://schemas.microsoft.com/office/drawing/2014/main" id="{42510BE5-A3E1-442E-AE23-9A49A44A5AEC}"/>
              </a:ext>
            </a:extLst>
          </p:cNvPr>
          <p:cNvSpPr/>
          <p:nvPr/>
        </p:nvSpPr>
        <p:spPr>
          <a:xfrm>
            <a:off x="36244" y="3654869"/>
            <a:ext cx="5707287" cy="1323439"/>
          </a:xfrm>
          <a:prstGeom prst="rect">
            <a:avLst/>
          </a:prstGeom>
        </p:spPr>
        <p:txBody>
          <a:bodyPr wrap="square">
            <a:spAutoFit/>
          </a:bodyPr>
          <a:lstStyle/>
          <a:p>
            <a:pPr marL="228594" marR="0" lvl="0" indent="-228594"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err="1">
                <a:ln>
                  <a:noFill/>
                </a:ln>
                <a:solidFill>
                  <a:srgbClr val="000000"/>
                </a:solidFill>
                <a:effectLst/>
                <a:uLnTx/>
                <a:uFillTx/>
                <a:latin typeface="Calibri"/>
                <a:ea typeface="Microsoft YaHei Light"/>
                <a:cs typeface="+mn-cs"/>
              </a:rPr>
              <a:t>NVMe</a:t>
            </a:r>
            <a:r>
              <a:rPr kumimoji="0" lang="en-US" sz="1600" b="0" i="0" u="none" strike="noStrike" kern="1200" cap="none" spc="0" normalizeH="0" baseline="0" noProof="0">
                <a:ln>
                  <a:noFill/>
                </a:ln>
                <a:solidFill>
                  <a:srgbClr val="000000"/>
                </a:solidFill>
                <a:effectLst/>
                <a:uLnTx/>
                <a:uFillTx/>
                <a:latin typeface="Calibri"/>
                <a:ea typeface="Microsoft YaHei Light"/>
                <a:cs typeface="+mn-cs"/>
              </a:rPr>
              <a:t> brings high performance to storage</a:t>
            </a:r>
          </a:p>
          <a:p>
            <a:pPr marL="228594" marR="0" lvl="0" indent="-228594"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alibri"/>
                <a:ea typeface="Microsoft YaHei Light"/>
                <a:cs typeface="+mn-cs"/>
              </a:rPr>
              <a:t>NVME supports 64K queue length and lock-free access.</a:t>
            </a:r>
          </a:p>
          <a:p>
            <a:pPr marL="228594" marR="0" lvl="0" indent="-228594"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alibri"/>
                <a:ea typeface="Microsoft YaHei Light"/>
                <a:cs typeface="+mn-cs"/>
              </a:rPr>
              <a:t>Both </a:t>
            </a:r>
            <a:r>
              <a:rPr kumimoji="0" lang="en-US" sz="1600" b="0" i="0" u="none" strike="noStrike" kern="1200" cap="none" spc="0" normalizeH="0" baseline="0" noProof="0" err="1">
                <a:ln>
                  <a:noFill/>
                </a:ln>
                <a:solidFill>
                  <a:srgbClr val="000000"/>
                </a:solidFill>
                <a:effectLst/>
                <a:uLnTx/>
                <a:uFillTx/>
                <a:latin typeface="Calibri"/>
                <a:ea typeface="Microsoft YaHei Light"/>
                <a:cs typeface="+mn-cs"/>
              </a:rPr>
              <a:t>NVMe-oF</a:t>
            </a:r>
            <a:r>
              <a:rPr kumimoji="0" lang="en-US" sz="1600" b="0" i="0" u="none" strike="noStrike" kern="1200" cap="none" spc="0" normalizeH="0" baseline="0" noProof="0">
                <a:ln>
                  <a:noFill/>
                </a:ln>
                <a:solidFill>
                  <a:srgbClr val="000000"/>
                </a:solidFill>
                <a:effectLst/>
                <a:uLnTx/>
                <a:uFillTx/>
                <a:latin typeface="Calibri"/>
                <a:ea typeface="Microsoft YaHei Light"/>
                <a:cs typeface="+mn-cs"/>
              </a:rPr>
              <a:t> and </a:t>
            </a:r>
            <a:r>
              <a:rPr kumimoji="0" lang="en-US" sz="1600" b="0" i="0" u="none" strike="noStrike" kern="1200" cap="none" spc="0" normalizeH="0" baseline="0" noProof="0" err="1">
                <a:ln>
                  <a:noFill/>
                </a:ln>
                <a:solidFill>
                  <a:srgbClr val="000000"/>
                </a:solidFill>
                <a:effectLst/>
                <a:uLnTx/>
                <a:uFillTx/>
                <a:latin typeface="Calibri"/>
                <a:ea typeface="Microsoft YaHei Light"/>
                <a:cs typeface="+mn-cs"/>
              </a:rPr>
              <a:t>NVMe</a:t>
            </a:r>
            <a:r>
              <a:rPr kumimoji="0" lang="en-US" sz="1600" b="0" i="0" u="none" strike="noStrike" kern="1200" cap="none" spc="0" normalizeH="0" baseline="0" noProof="0">
                <a:ln>
                  <a:noFill/>
                </a:ln>
                <a:solidFill>
                  <a:srgbClr val="000000"/>
                </a:solidFill>
                <a:effectLst/>
                <a:uLnTx/>
                <a:uFillTx/>
                <a:latin typeface="Calibri"/>
                <a:ea typeface="Microsoft YaHei Light"/>
                <a:cs typeface="+mn-cs"/>
              </a:rPr>
              <a:t> over ROCE  provide the best storage fabric performance.</a:t>
            </a:r>
          </a:p>
          <a:p>
            <a:pPr marL="228594" marR="0" lvl="0" indent="-228594"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err="1">
                <a:ln>
                  <a:noFill/>
                </a:ln>
                <a:solidFill>
                  <a:srgbClr val="000000"/>
                </a:solidFill>
                <a:effectLst/>
                <a:uLnTx/>
                <a:uFillTx/>
                <a:latin typeface="Calibri"/>
                <a:ea typeface="Microsoft YaHei Light"/>
                <a:cs typeface="+mn-cs"/>
              </a:rPr>
              <a:t>NVMe</a:t>
            </a:r>
            <a:r>
              <a:rPr kumimoji="0" lang="en-US" sz="1600" b="0" i="0" u="none" strike="noStrike" kern="1200" cap="none" spc="0" normalizeH="0" baseline="0" noProof="0">
                <a:ln>
                  <a:noFill/>
                </a:ln>
                <a:solidFill>
                  <a:srgbClr val="000000"/>
                </a:solidFill>
                <a:effectLst/>
                <a:uLnTx/>
                <a:uFillTx/>
                <a:latin typeface="Calibri"/>
                <a:ea typeface="Microsoft YaHei Light"/>
                <a:cs typeface="+mn-cs"/>
              </a:rPr>
              <a:t> is replacing SCSI and becoming new enter point.</a:t>
            </a:r>
          </a:p>
        </p:txBody>
      </p:sp>
      <p:sp>
        <p:nvSpPr>
          <p:cNvPr id="10" name="Rectangle 9">
            <a:extLst>
              <a:ext uri="{FF2B5EF4-FFF2-40B4-BE49-F238E27FC236}">
                <a16:creationId xmlns:a16="http://schemas.microsoft.com/office/drawing/2014/main" id="{4F4B5EE3-AEBF-4B13-91BE-8577D454F9DB}"/>
              </a:ext>
            </a:extLst>
          </p:cNvPr>
          <p:cNvSpPr/>
          <p:nvPr/>
        </p:nvSpPr>
        <p:spPr>
          <a:xfrm>
            <a:off x="28220" y="1351274"/>
            <a:ext cx="5649416" cy="1569660"/>
          </a:xfrm>
          <a:prstGeom prst="rect">
            <a:avLst/>
          </a:prstGeom>
        </p:spPr>
        <p:txBody>
          <a:bodyPr wrap="square">
            <a:spAutoFit/>
          </a:bodyPr>
          <a:lstStyle/>
          <a:p>
            <a:pPr marL="228594" marR="0" lvl="0" indent="-228594"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alibri"/>
                <a:ea typeface="Microsoft YaHei Light"/>
                <a:cs typeface="+mn-cs"/>
              </a:rPr>
              <a:t>Customers embrace big AI data analytics to differentiate their products/services. </a:t>
            </a:r>
          </a:p>
          <a:p>
            <a:pPr marL="228594" marR="0" lvl="0" indent="-228594"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alibri"/>
                <a:ea typeface="Microsoft YaHei Light"/>
                <a:cs typeface="+mn-cs"/>
              </a:rPr>
              <a:t>AI simplifies data operations, automate complex tasks and create opportunity</a:t>
            </a:r>
          </a:p>
          <a:p>
            <a:pPr marL="228594" marR="0" lvl="0" indent="-228594"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alibri"/>
                <a:ea typeface="Microsoft YaHei Light"/>
                <a:cs typeface="+mn-cs"/>
              </a:rPr>
              <a:t>AI, 5G, IOT &amp; multi-Clouds generate more data and move data freely, create more storage demand.</a:t>
            </a:r>
          </a:p>
        </p:txBody>
      </p:sp>
      <p:cxnSp>
        <p:nvCxnSpPr>
          <p:cNvPr id="22" name="直接连接符 35">
            <a:extLst>
              <a:ext uri="{FF2B5EF4-FFF2-40B4-BE49-F238E27FC236}">
                <a16:creationId xmlns:a16="http://schemas.microsoft.com/office/drawing/2014/main" id="{5DDFFF4C-929A-48D0-948F-3D375B0CB6BC}"/>
              </a:ext>
            </a:extLst>
          </p:cNvPr>
          <p:cNvCxnSpPr/>
          <p:nvPr/>
        </p:nvCxnSpPr>
        <p:spPr>
          <a:xfrm>
            <a:off x="160028" y="3593365"/>
            <a:ext cx="4063765" cy="0"/>
          </a:xfrm>
          <a:prstGeom prst="line">
            <a:avLst/>
          </a:prstGeom>
          <a:solidFill>
            <a:srgbClr val="00B0F0">
              <a:alpha val="15000"/>
            </a:srgbClr>
          </a:solidFill>
          <a:ln w="12700">
            <a:gradFill flip="none" rotWithShape="1">
              <a:gsLst>
                <a:gs pos="49000">
                  <a:srgbClr val="00B050"/>
                </a:gs>
                <a:gs pos="15000">
                  <a:schemeClr val="bg1">
                    <a:alpha val="0"/>
                  </a:schemeClr>
                </a:gs>
                <a:gs pos="100000">
                  <a:srgbClr val="00FFFF"/>
                </a:gs>
                <a:gs pos="0">
                  <a:srgbClr val="00FFFF"/>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cxnSp>
      <p:cxnSp>
        <p:nvCxnSpPr>
          <p:cNvPr id="23" name="直接连接符 35">
            <a:extLst>
              <a:ext uri="{FF2B5EF4-FFF2-40B4-BE49-F238E27FC236}">
                <a16:creationId xmlns:a16="http://schemas.microsoft.com/office/drawing/2014/main" id="{D43B14D4-48AF-49EA-9A06-27B3ED1A2BE0}"/>
              </a:ext>
            </a:extLst>
          </p:cNvPr>
          <p:cNvCxnSpPr/>
          <p:nvPr/>
        </p:nvCxnSpPr>
        <p:spPr>
          <a:xfrm>
            <a:off x="138198" y="5486853"/>
            <a:ext cx="4063765" cy="0"/>
          </a:xfrm>
          <a:prstGeom prst="line">
            <a:avLst/>
          </a:prstGeom>
          <a:solidFill>
            <a:srgbClr val="00B0F0">
              <a:alpha val="15000"/>
            </a:srgbClr>
          </a:solidFill>
          <a:ln w="12700">
            <a:gradFill flip="none" rotWithShape="1">
              <a:gsLst>
                <a:gs pos="49000">
                  <a:srgbClr val="00B050"/>
                </a:gs>
                <a:gs pos="15000">
                  <a:schemeClr val="bg1">
                    <a:alpha val="0"/>
                  </a:schemeClr>
                </a:gs>
                <a:gs pos="100000">
                  <a:srgbClr val="00FFFF"/>
                </a:gs>
                <a:gs pos="0">
                  <a:srgbClr val="00FFFF"/>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35">
            <a:extLst>
              <a:ext uri="{FF2B5EF4-FFF2-40B4-BE49-F238E27FC236}">
                <a16:creationId xmlns:a16="http://schemas.microsoft.com/office/drawing/2014/main" id="{1A6D769A-5B40-4589-AF72-B0385F88CA84}"/>
              </a:ext>
            </a:extLst>
          </p:cNvPr>
          <p:cNvCxnSpPr/>
          <p:nvPr/>
        </p:nvCxnSpPr>
        <p:spPr>
          <a:xfrm>
            <a:off x="5791153" y="1345149"/>
            <a:ext cx="4063765" cy="0"/>
          </a:xfrm>
          <a:prstGeom prst="line">
            <a:avLst/>
          </a:prstGeom>
          <a:solidFill>
            <a:srgbClr val="00B0F0">
              <a:alpha val="15000"/>
            </a:srgbClr>
          </a:solidFill>
          <a:ln w="12700">
            <a:gradFill flip="none" rotWithShape="1">
              <a:gsLst>
                <a:gs pos="49000">
                  <a:srgbClr val="00B050"/>
                </a:gs>
                <a:gs pos="15000">
                  <a:schemeClr val="bg1">
                    <a:alpha val="0"/>
                  </a:schemeClr>
                </a:gs>
                <a:gs pos="100000">
                  <a:srgbClr val="00FFFF"/>
                </a:gs>
                <a:gs pos="0">
                  <a:srgbClr val="00FFFF"/>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cxnSp>
      <p:cxnSp>
        <p:nvCxnSpPr>
          <p:cNvPr id="25" name="直接连接符 35">
            <a:extLst>
              <a:ext uri="{FF2B5EF4-FFF2-40B4-BE49-F238E27FC236}">
                <a16:creationId xmlns:a16="http://schemas.microsoft.com/office/drawing/2014/main" id="{68C5A523-DD50-4273-ACF1-56F3694AEC6B}"/>
              </a:ext>
            </a:extLst>
          </p:cNvPr>
          <p:cNvCxnSpPr/>
          <p:nvPr/>
        </p:nvCxnSpPr>
        <p:spPr>
          <a:xfrm>
            <a:off x="5837202" y="3263348"/>
            <a:ext cx="4063765" cy="0"/>
          </a:xfrm>
          <a:prstGeom prst="line">
            <a:avLst/>
          </a:prstGeom>
          <a:solidFill>
            <a:srgbClr val="00B0F0">
              <a:alpha val="15000"/>
            </a:srgbClr>
          </a:solidFill>
          <a:ln w="12700">
            <a:gradFill flip="none" rotWithShape="1">
              <a:gsLst>
                <a:gs pos="49000">
                  <a:srgbClr val="00B050"/>
                </a:gs>
                <a:gs pos="15000">
                  <a:schemeClr val="bg1">
                    <a:alpha val="0"/>
                  </a:schemeClr>
                </a:gs>
                <a:gs pos="100000">
                  <a:srgbClr val="00FFFF"/>
                </a:gs>
                <a:gs pos="0">
                  <a:srgbClr val="00FFFF"/>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35">
            <a:extLst>
              <a:ext uri="{FF2B5EF4-FFF2-40B4-BE49-F238E27FC236}">
                <a16:creationId xmlns:a16="http://schemas.microsoft.com/office/drawing/2014/main" id="{785C6526-C62B-4BC3-B1CF-0C7FC5D4E1CB}"/>
              </a:ext>
            </a:extLst>
          </p:cNvPr>
          <p:cNvCxnSpPr/>
          <p:nvPr/>
        </p:nvCxnSpPr>
        <p:spPr>
          <a:xfrm>
            <a:off x="5791152" y="4978308"/>
            <a:ext cx="4063765" cy="0"/>
          </a:xfrm>
          <a:prstGeom prst="line">
            <a:avLst/>
          </a:prstGeom>
          <a:solidFill>
            <a:srgbClr val="00B0F0">
              <a:alpha val="15000"/>
            </a:srgbClr>
          </a:solidFill>
          <a:ln w="12700">
            <a:gradFill flip="none" rotWithShape="1">
              <a:gsLst>
                <a:gs pos="49000">
                  <a:srgbClr val="00B050"/>
                </a:gs>
                <a:gs pos="15000">
                  <a:schemeClr val="bg1">
                    <a:alpha val="0"/>
                  </a:schemeClr>
                </a:gs>
                <a:gs pos="100000">
                  <a:srgbClr val="00FFFF"/>
                </a:gs>
                <a:gs pos="0">
                  <a:srgbClr val="00FFFF"/>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45144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52"/>
                                        </p:tgtEl>
                                        <p:attrNameLst>
                                          <p:attrName>fillcolor</p:attrName>
                                        </p:attrNameLst>
                                      </p:cBhvr>
                                      <p:to>
                                        <a:schemeClr val="accent2"/>
                                      </p:to>
                                    </p:animClr>
                                    <p:set>
                                      <p:cBhvr>
                                        <p:cTn id="7" dur="2000" fill="hold"/>
                                        <p:tgtEl>
                                          <p:spTgt spid="52"/>
                                        </p:tgtEl>
                                        <p:attrNameLst>
                                          <p:attrName>fill.type</p:attrName>
                                        </p:attrNameLst>
                                      </p:cBhvr>
                                      <p:to>
                                        <p:strVal val="solid"/>
                                      </p:to>
                                    </p:set>
                                    <p:set>
                                      <p:cBhvr>
                                        <p:cTn id="8" dur="2000" fill="hold"/>
                                        <p:tgtEl>
                                          <p:spTgt spid="52"/>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31"/>
                                        </p:tgtEl>
                                        <p:attrNameLst>
                                          <p:attrName>fillcolor</p:attrName>
                                        </p:attrNameLst>
                                      </p:cBhvr>
                                      <p:to>
                                        <a:schemeClr val="accent2"/>
                                      </p:to>
                                    </p:animClr>
                                    <p:set>
                                      <p:cBhvr>
                                        <p:cTn id="13" dur="2000" fill="hold"/>
                                        <p:tgtEl>
                                          <p:spTgt spid="31"/>
                                        </p:tgtEl>
                                        <p:attrNameLst>
                                          <p:attrName>fill.type</p:attrName>
                                        </p:attrNameLst>
                                      </p:cBhvr>
                                      <p:to>
                                        <p:strVal val="solid"/>
                                      </p:to>
                                    </p:set>
                                    <p:set>
                                      <p:cBhvr>
                                        <p:cTn id="14" dur="2000" fill="hold"/>
                                        <p:tgtEl>
                                          <p:spTgt spid="31"/>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2000" fill="hold"/>
                                        <p:tgtEl>
                                          <p:spTgt spid="32"/>
                                        </p:tgtEl>
                                        <p:attrNameLst>
                                          <p:attrName>fillcolor</p:attrName>
                                        </p:attrNameLst>
                                      </p:cBhvr>
                                      <p:to>
                                        <a:schemeClr val="accent2"/>
                                      </p:to>
                                    </p:animClr>
                                    <p:set>
                                      <p:cBhvr>
                                        <p:cTn id="19" dur="2000" fill="hold"/>
                                        <p:tgtEl>
                                          <p:spTgt spid="32"/>
                                        </p:tgtEl>
                                        <p:attrNameLst>
                                          <p:attrName>fill.type</p:attrName>
                                        </p:attrNameLst>
                                      </p:cBhvr>
                                      <p:to>
                                        <p:strVal val="solid"/>
                                      </p:to>
                                    </p:set>
                                    <p:set>
                                      <p:cBhvr>
                                        <p:cTn id="20" dur="2000" fill="hold"/>
                                        <p:tgtEl>
                                          <p:spTgt spid="32"/>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 presetClass="emph" presetSubtype="2" fill="hold" nodeType="clickEffect">
                                  <p:stCondLst>
                                    <p:cond delay="0"/>
                                  </p:stCondLst>
                                  <p:childTnLst>
                                    <p:animClr clrSpc="rgb" dir="cw">
                                      <p:cBhvr>
                                        <p:cTn id="24" dur="2000" fill="hold"/>
                                        <p:tgtEl>
                                          <p:spTgt spid="33"/>
                                        </p:tgtEl>
                                        <p:attrNameLst>
                                          <p:attrName>fillcolor</p:attrName>
                                        </p:attrNameLst>
                                      </p:cBhvr>
                                      <p:to>
                                        <a:schemeClr val="accent2"/>
                                      </p:to>
                                    </p:animClr>
                                    <p:set>
                                      <p:cBhvr>
                                        <p:cTn id="25" dur="2000" fill="hold"/>
                                        <p:tgtEl>
                                          <p:spTgt spid="33"/>
                                        </p:tgtEl>
                                        <p:attrNameLst>
                                          <p:attrName>fill.type</p:attrName>
                                        </p:attrNameLst>
                                      </p:cBhvr>
                                      <p:to>
                                        <p:strVal val="solid"/>
                                      </p:to>
                                    </p:set>
                                    <p:set>
                                      <p:cBhvr>
                                        <p:cTn id="26" dur="2000" fill="hold"/>
                                        <p:tgtEl>
                                          <p:spTgt spid="3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CW">
  <a:themeElements>
    <a:clrScheme name="Huawei">
      <a:dk1>
        <a:srgbClr val="595957"/>
      </a:dk1>
      <a:lt1>
        <a:srgbClr val="FFFFFF"/>
      </a:lt1>
      <a:dk2>
        <a:srgbClr val="000000"/>
      </a:dk2>
      <a:lt2>
        <a:srgbClr val="DDDDDD"/>
      </a:lt2>
      <a:accent1>
        <a:srgbClr val="C7000B"/>
      </a:accent1>
      <a:accent2>
        <a:srgbClr val="898989"/>
      </a:accent2>
      <a:accent3>
        <a:srgbClr val="DDDDDD"/>
      </a:accent3>
      <a:accent4>
        <a:srgbClr val="D7005B"/>
      </a:accent4>
      <a:accent5>
        <a:srgbClr val="F5A200"/>
      </a:accent5>
      <a:accent6>
        <a:srgbClr val="FFFF00"/>
      </a:accent6>
      <a:hlink>
        <a:srgbClr val="00B0F0"/>
      </a:hlink>
      <a:folHlink>
        <a:srgbClr val="D7005B"/>
      </a:folHlink>
    </a:clrScheme>
    <a:fontScheme name="Huawei New">
      <a:majorFont>
        <a:latin typeface="Arial"/>
        <a:ea typeface="Microsoft YaHei"/>
        <a:cs typeface=""/>
      </a:majorFont>
      <a:minorFont>
        <a:latin typeface="Arial"/>
        <a:ea typeface="Microsoft YaHei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1971A4E-9B7C-4098-932A-3837A4AF1ED9}" vid="{B53326AB-E42C-4BC1-A589-C97257F7A5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e98f124e-b0bc-49a4-9f96-52185cd001a4">
      <UserInfo>
        <DisplayName>Hongliang Tang</DisplayName>
        <AccountId>301</AccountId>
        <AccountType/>
      </UserInfo>
      <UserInfo>
        <DisplayName>Ning Wu</DisplayName>
        <AccountId>621</AccountId>
        <AccountType/>
      </UserInfo>
      <UserInfo>
        <DisplayName>Feng (Frank)  Zhang</DisplayName>
        <AccountId>1547</AccountId>
        <AccountType/>
      </UserInfo>
      <UserInfo>
        <DisplayName>Nelson Liao</DisplayName>
        <AccountId>1019</AccountId>
        <AccountType/>
      </UserInfo>
      <UserInfo>
        <DisplayName>Yong Wang</DisplayName>
        <AccountId>753</AccountId>
        <AccountType/>
      </UserInfo>
      <UserInfo>
        <DisplayName>Viona Ouyang</DisplayName>
        <AccountId>1505</AccountId>
        <AccountType/>
      </UserInfo>
      <UserInfo>
        <DisplayName>Zhihao Tang</DisplayName>
        <AccountId>1079</AccountId>
        <AccountType/>
      </UserInfo>
      <UserInfo>
        <DisplayName>Lili Chen</DisplayName>
        <AccountId>1260</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95203FBB37A2044B6A01EDE15CC450D" ma:contentTypeVersion="12" ma:contentTypeDescription="Create a new document." ma:contentTypeScope="" ma:versionID="93b2011134d4a4f6779764b19b1b5824">
  <xsd:schema xmlns:xsd="http://www.w3.org/2001/XMLSchema" xmlns:xs="http://www.w3.org/2001/XMLSchema" xmlns:p="http://schemas.microsoft.com/office/2006/metadata/properties" xmlns:ns2="91b7cdcb-e07a-4697-9cbd-de75cc76871b" xmlns:ns3="e98f124e-b0bc-49a4-9f96-52185cd001a4" targetNamespace="http://schemas.microsoft.com/office/2006/metadata/properties" ma:root="true" ma:fieldsID="4000d5d8a7cf7dcde0b77186f695819e" ns2:_="" ns3:_="">
    <xsd:import namespace="91b7cdcb-e07a-4697-9cbd-de75cc76871b"/>
    <xsd:import namespace="e98f124e-b0bc-49a4-9f96-52185cd001a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b7cdcb-e07a-4697-9cbd-de75cc7687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98f124e-b0bc-49a4-9f96-52185cd001a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B9DCD7D-927F-4FCD-A86D-495E9CD9E4E9}">
  <ds:schemaRefs>
    <ds:schemaRef ds:uri="http://schemas.microsoft.com/sharepoint/v3/contenttype/forms"/>
  </ds:schemaRefs>
</ds:datastoreItem>
</file>

<file path=customXml/itemProps2.xml><?xml version="1.0" encoding="utf-8"?>
<ds:datastoreItem xmlns:ds="http://schemas.openxmlformats.org/officeDocument/2006/customXml" ds:itemID="{335885C6-6EB0-4859-B848-2E06A4CEFB15}">
  <ds:schemaRefs>
    <ds:schemaRef ds:uri="e98f124e-b0bc-49a4-9f96-52185cd001a4"/>
    <ds:schemaRef ds:uri="http://purl.org/dc/elements/1.1/"/>
    <ds:schemaRef ds:uri="http://schemas.openxmlformats.org/package/2006/metadata/core-properties"/>
    <ds:schemaRef ds:uri="http://purl.org/dc/terms/"/>
    <ds:schemaRef ds:uri="http://schemas.microsoft.com/office/2006/documentManagement/types"/>
    <ds:schemaRef ds:uri="http://purl.org/dc/dcmitype/"/>
    <ds:schemaRef ds:uri="http://schemas.microsoft.com/office/infopath/2007/PartnerControls"/>
    <ds:schemaRef ds:uri="91b7cdcb-e07a-4697-9cbd-de75cc76871b"/>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AF9169A8-C682-4624-B206-DF855A17230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1b7cdcb-e07a-4697-9cbd-de75cc76871b"/>
    <ds:schemaRef ds:uri="e98f124e-b0bc-49a4-9f96-52185cd001a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6416</Words>
  <Application>Microsoft Office PowerPoint</Application>
  <PresentationFormat>Widescreen</PresentationFormat>
  <Paragraphs>1154</Paragraphs>
  <Slides>24</Slides>
  <Notes>20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24</vt:i4>
      </vt:variant>
    </vt:vector>
  </HeadingPairs>
  <TitlesOfParts>
    <vt:vector size="36" baseType="lpstr">
      <vt:lpstr>.AppleSystemUIFont</vt:lpstr>
      <vt:lpstr>等线 Light</vt:lpstr>
      <vt:lpstr>FrutigerNext LT Regular</vt:lpstr>
      <vt:lpstr>Microsoft JhengHei</vt:lpstr>
      <vt:lpstr>Microsoft YaHei</vt:lpstr>
      <vt:lpstr>Microsoft YaHei</vt:lpstr>
      <vt:lpstr>Arial</vt:lpstr>
      <vt:lpstr>Calibri</vt:lpstr>
      <vt:lpstr>Calibri Light</vt:lpstr>
      <vt:lpstr>Times New Roman</vt:lpstr>
      <vt:lpstr>Wingdings</vt:lpstr>
      <vt:lpstr>BCW</vt:lpstr>
      <vt:lpstr>A Competitive Review of Huawei Storage and Key Values to Our Customers  Boston Storage Solution Group June 2020</vt:lpstr>
      <vt:lpstr>Market Share and Growth</vt:lpstr>
      <vt:lpstr>PowerPoint Presentation</vt:lpstr>
      <vt:lpstr>PowerPoint Presentation</vt:lpstr>
      <vt:lpstr>PowerPoint Presentation</vt:lpstr>
      <vt:lpstr>PowerPoint Presentation</vt:lpstr>
      <vt:lpstr>PowerPoint Presentation</vt:lpstr>
      <vt:lpstr>OceanStor 100D Distributed Storage</vt:lpstr>
      <vt:lpstr>PowerPoint Presentation</vt:lpstr>
      <vt:lpstr>Core Requirements for Distributed Storage Systems</vt:lpstr>
      <vt:lpstr>Best Value of OceanStor 100D: Compared with Others (1)</vt:lpstr>
      <vt:lpstr>PowerPoint Presentation</vt:lpstr>
      <vt:lpstr>PowerPoint Presentation</vt:lpstr>
      <vt:lpstr>PowerPoint Presentation</vt:lpstr>
      <vt:lpstr>PowerPoint Presentation</vt:lpstr>
      <vt:lpstr>OceanStor Dorado</vt:lpstr>
      <vt:lpstr>Dorado Competitive Edge – Front End</vt:lpstr>
      <vt:lpstr>Dorado Competitive Edge – Back End</vt:lpstr>
      <vt:lpstr> </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Competitive Review of Huawei Storage and Key Values to Our Customers  Boston Storage Solution Group June 2020</dc:title>
  <dc:creator>Zhihao Tang</dc:creator>
  <cp:lastModifiedBy>Viona Ouyang</cp:lastModifiedBy>
  <cp:revision>2</cp:revision>
  <dcterms:created xsi:type="dcterms:W3CDTF">2020-05-26T13:33:02Z</dcterms:created>
  <dcterms:modified xsi:type="dcterms:W3CDTF">2020-06-12T02:54:06Z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readonly">
    <vt:lpwstr/>
  </property>
  <property fmtid="{D5CDD505-2E9C-101B-9397-08002B2CF9AE}" pid="3" name="_change">
    <vt:lpwstr/>
  </property>
  <property fmtid="{D5CDD505-2E9C-101B-9397-08002B2CF9AE}" pid="4" name="_full-control">
    <vt:lpwstr/>
  </property>
  <property fmtid="{D5CDD505-2E9C-101B-9397-08002B2CF9AE}" pid="5" name="sflag">
    <vt:lpwstr>1591810307</vt:lpwstr>
  </property>
</Properties>
</file>